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7d843bbd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7d843bbd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7ecdf09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7ecdf09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7ecdf09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7ecdf09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804d42b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804d42b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7d8742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7d8742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7ecdf0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7ecdf0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7d843b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7d843b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804d42b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804d42b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7ecdf09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7ecdf09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7d843b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7d843b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7ecdf09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7ecdf09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7ecdf09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7ecdf09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oNguyenHung/DSCI-Phishing-Email-Detection" TargetMode="External"/><Relationship Id="rId4" Type="http://schemas.openxmlformats.org/officeDocument/2006/relationships/hyperlink" Target="https://www.kaggle.com/datasets/subhajournal/phishingemails/code?resource=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Email Detection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Hung Do, Leland Ly, and Andy Chek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Results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685025" y="1680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4"/>
              <a:t>Of 3730 test values:</a:t>
            </a:r>
            <a:endParaRPr b="1" sz="180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1">
                <a:solidFill>
                  <a:srgbClr val="00FF00"/>
                </a:solidFill>
              </a:rPr>
              <a:t>32.9222520107% true positive</a:t>
            </a:r>
            <a:endParaRPr sz="157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1">
                <a:solidFill>
                  <a:srgbClr val="00FF00"/>
                </a:solidFill>
              </a:rPr>
              <a:t>59.9463806971% true negative</a:t>
            </a:r>
            <a:endParaRPr sz="157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1"/>
              <a:t>5.92493297587% false positive</a:t>
            </a:r>
            <a:endParaRPr sz="15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1"/>
              <a:t>1.20643431635% false negative</a:t>
            </a:r>
            <a:endParaRPr sz="157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87"/>
              <a:t>A 92.8686327078% detection rate.</a:t>
            </a:r>
            <a:endParaRPr b="1" sz="16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 b="32732" l="0" r="10144" t="0"/>
          <a:stretch/>
        </p:blipFill>
        <p:spPr>
          <a:xfrm>
            <a:off x="4149225" y="1286250"/>
            <a:ext cx="4994774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Punctuation Results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876575" y="1449150"/>
            <a:ext cx="36513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3730 test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23.86058981233244% True Nositive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52.65415549597855% True Negative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14.85254691689008% False Negative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8.632707774798927% False Positive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76.51474531% correct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cases are found to be safe emails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50% accuracy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875" y="1386475"/>
            <a:ext cx="4249800" cy="23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00" y="3805051"/>
            <a:ext cx="3919975" cy="7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Issues, and Limitations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pictures, links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Dirty data, sometimes crashing Excel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Potentially needing to expand beyond emails, such as from text messages and phone call logs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Punctuation: not understood as vocabulary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work really well with tests outside the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ctrTitle"/>
          </p:nvPr>
        </p:nvSpPr>
        <p:spPr>
          <a:xfrm>
            <a:off x="824000" y="1613825"/>
            <a:ext cx="708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Phishing is when scammers use email or text messages to try to steal people’s passwords, account numbers, or Social Security 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plan to use our analysis to review an email dataset to classify if an email is a phishing one based on a keyword detection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could be used to help people understand how natural language processing works in terms of detecting scams.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Leland: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Computer Science, Software Engineering, Artificial Intelligence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vocabulary classification learning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Computer Science, Software Engineering, Artificial Intelligence, Web Development, Math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phishing classification model based on punctuation usage heuristic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Computer Science, Software Engineering, Artificial Intelligence, Math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Found and created tests outside of the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and Data Used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https://github.com/DoNguyenHung/DSCI-Phishing-Email-Detection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Email Detection, Detecting Phishing Emails by Text Analytics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https://www.kaggle.com/datasets/subhajournal/phishingemails/code?resource=download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columns: an ID number, a blurb of unformatted text, and a boolean showing if the text is phishing or not.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and Intentions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356650"/>
            <a:ext cx="7030500" cy="17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Stakeholders: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Middle-aged and senior 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Intentions:</a:t>
            </a:r>
            <a:endParaRPr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Assist and grow awareness on the elements to identify a phishing email and other social engineering mechanisms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Beneficial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detecting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other types of technology scams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Pop-up scams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Fake websites</a:t>
            </a:r>
            <a:endParaRPr sz="10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024" y="2856050"/>
            <a:ext cx="2613000" cy="1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Classification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main detectors of a spam email is its </a:t>
            </a:r>
            <a:r>
              <a:rPr lang="en"/>
              <a:t>vocabulary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“Free cash”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“Meet singles”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“Last Chance”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we train a Bayes model on data, it should be able to detect if a string or email contains a significant number of these trigger words, and categorize it as phishing.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the above Kaggle dataset, with a 80/20 train test split.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the data with NLTK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model with SkLearn TfidfVectorizer and MultinomialNB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00" y="94575"/>
            <a:ext cx="28479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Punctuation Classification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</a:t>
            </a:r>
            <a:r>
              <a:rPr lang="en"/>
              <a:t> detector of a potentially phishing email is its usage of punctuation.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Overwhelmingly detailed sentences vs. short and concise sentences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Weird or unnecessary punctuation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should be able to detect if an email is phishing based on counts of punctuation types (periods, commas, exclamations, questions)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the same Kaggle dataset and test/train split as the vocabulary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reduced to instances of punctuation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model by feeding features and targets in a MultinomialNB model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150" y="296925"/>
            <a:ext cx="2701024" cy="15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tests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to add tests that are outside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Included both safe and phishing emails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both the trained vocabulary and punctuation models to predict.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