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8" r:id="rId5"/>
    <p:sldId id="269" r:id="rId6"/>
    <p:sldId id="259" r:id="rId7"/>
    <p:sldId id="260" r:id="rId8"/>
    <p:sldId id="262" r:id="rId9"/>
    <p:sldId id="263" r:id="rId10"/>
    <p:sldId id="264" r:id="rId11"/>
    <p:sldId id="261" r:id="rId12"/>
    <p:sldId id="270" r:id="rId13"/>
    <p:sldId id="271" r:id="rId14"/>
    <p:sldId id="272" r:id="rId15"/>
    <p:sldId id="265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3"/>
    <p:restoredTop sz="83462"/>
  </p:normalViewPr>
  <p:slideViewPr>
    <p:cSldViewPr snapToGrid="0" snapToObjects="1">
      <p:cViewPr>
        <p:scale>
          <a:sx n="67" d="100"/>
          <a:sy n="67" d="100"/>
        </p:scale>
        <p:origin x="-834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C574E-ABED-F849-ACB7-3C29918F46E8}" type="datetimeFigureOut">
              <a:rPr lang="en-US" smtClean="0"/>
              <a:t>1/17/2017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50DDF-194B-CF46-824F-503996B41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29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diện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thân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thiện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.,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dể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Nhược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Chương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thiếu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sót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nắm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vững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nghiệp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50DDF-194B-CF46-824F-503996B414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89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10797559" cy="3329581"/>
          </a:xfrm>
        </p:spPr>
        <p:txBody>
          <a:bodyPr/>
          <a:lstStyle/>
          <a:p>
            <a:pPr algn="ctr"/>
            <a:r>
              <a:rPr lang="en-US" dirty="0" smtClean="0">
                <a:latin typeface="Tahoma" charset="0"/>
                <a:ea typeface="Tahoma" charset="0"/>
                <a:cs typeface="Tahoma" charset="0"/>
              </a:rPr>
              <a:t>BÁO CÁO </a:t>
            </a:r>
            <a:br>
              <a:rPr lang="en-US" dirty="0" smtClean="0">
                <a:latin typeface="Tahoma" charset="0"/>
                <a:ea typeface="Tahoma" charset="0"/>
                <a:cs typeface="Tahoma" charset="0"/>
              </a:rPr>
            </a:br>
            <a:r>
              <a:rPr lang="en-US" dirty="0" smtClean="0"/>
              <a:t>MOCK </a:t>
            </a:r>
            <a:r>
              <a:rPr lang="en-US" dirty="0"/>
              <a:t>PROJECT 2</a:t>
            </a:r>
            <a:r>
              <a:rPr lang="vi-VN" dirty="0"/>
              <a:t/>
            </a:r>
            <a:br>
              <a:rPr lang="vi-VN" dirty="0"/>
            </a:br>
            <a:endParaRPr lang="en-US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231534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ahoma" charset="0"/>
                <a:ea typeface="Tahoma" charset="0"/>
                <a:cs typeface="Tahoma" charset="0"/>
              </a:rPr>
              <a:t>ĐỀ TÀI: </a:t>
            </a:r>
            <a:r>
              <a:rPr lang="en-US" sz="2800" dirty="0"/>
              <a:t>QUẢN LÝ CỬA HÀNG BÁN VẬT TƯ Y TẾ </a:t>
            </a:r>
            <a:endParaRPr lang="en-US" sz="2800" dirty="0" smtClean="0"/>
          </a:p>
          <a:p>
            <a:r>
              <a:rPr lang="en-US" sz="2800" dirty="0" err="1" smtClean="0">
                <a:latin typeface="Tahoma" charset="0"/>
                <a:ea typeface="Tahoma" charset="0"/>
                <a:cs typeface="Tahoma" charset="0"/>
              </a:rPr>
              <a:t>Nhóm</a:t>
            </a:r>
            <a:r>
              <a:rPr lang="en-US" sz="2800" dirty="0" smtClean="0">
                <a:latin typeface="Tahoma" charset="0"/>
                <a:ea typeface="Tahoma" charset="0"/>
                <a:cs typeface="Tahoma" charset="0"/>
              </a:rPr>
              <a:t> 1</a:t>
            </a:r>
            <a:endParaRPr lang="en-US" sz="2800" dirty="0"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64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 smtClean="0">
                <a:latin typeface="Tahoma" charset="0"/>
                <a:ea typeface="Tahoma" charset="0"/>
                <a:cs typeface="Tahoma" charset="0"/>
              </a:rPr>
              <a:t>Thay</a:t>
            </a:r>
            <a:r>
              <a:rPr lang="en-US" sz="48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4800" dirty="0" err="1" smtClean="0">
                <a:latin typeface="Tahoma" charset="0"/>
                <a:ea typeface="Tahoma" charset="0"/>
                <a:cs typeface="Tahoma" charset="0"/>
              </a:rPr>
              <a:t>Đổi</a:t>
            </a:r>
            <a:r>
              <a:rPr lang="en-US" sz="48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4800" dirty="0" err="1" smtClean="0">
                <a:latin typeface="Tahoma" charset="0"/>
                <a:ea typeface="Tahoma" charset="0"/>
                <a:cs typeface="Tahoma" charset="0"/>
              </a:rPr>
              <a:t>Ngôn</a:t>
            </a:r>
            <a:r>
              <a:rPr lang="en-US" sz="48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4800" dirty="0" err="1" smtClean="0">
                <a:latin typeface="Tahoma" charset="0"/>
                <a:ea typeface="Tahoma" charset="0"/>
                <a:cs typeface="Tahoma" charset="0"/>
              </a:rPr>
              <a:t>Ngữ</a:t>
            </a:r>
            <a:r>
              <a:rPr lang="en-US" sz="4800" dirty="0" smtClean="0">
                <a:latin typeface="Tahoma" charset="0"/>
                <a:ea typeface="Tahoma" charset="0"/>
                <a:cs typeface="Tahoma" charset="0"/>
              </a:rPr>
              <a:t> </a:t>
            </a:r>
            <a:endParaRPr lang="en-US" sz="48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09884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>
                <a:latin typeface="Tahoma" charset="0"/>
                <a:ea typeface="Tahoma" charset="0"/>
                <a:cs typeface="Tahoma" charset="0"/>
              </a:rPr>
              <a:t>Quản</a:t>
            </a:r>
            <a:r>
              <a:rPr lang="en-US" sz="48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4800" dirty="0" err="1">
                <a:latin typeface="Tahoma" charset="0"/>
                <a:ea typeface="Tahoma" charset="0"/>
                <a:cs typeface="Tahoma" charset="0"/>
              </a:rPr>
              <a:t>lý</a:t>
            </a:r>
            <a:r>
              <a:rPr lang="en-US" sz="48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4800" dirty="0" err="1">
                <a:latin typeface="Tahoma" charset="0"/>
                <a:ea typeface="Tahoma" charset="0"/>
                <a:cs typeface="Tahoma" charset="0"/>
              </a:rPr>
              <a:t>nhân</a:t>
            </a:r>
            <a:r>
              <a:rPr lang="en-US" sz="48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4800" dirty="0" err="1">
                <a:latin typeface="Tahoma" charset="0"/>
                <a:ea typeface="Tahoma" charset="0"/>
                <a:cs typeface="Tahoma" charset="0"/>
              </a:rPr>
              <a:t>viên</a:t>
            </a:r>
            <a:endParaRPr lang="en-US" sz="48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5900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>
                <a:latin typeface="Tahoma" charset="0"/>
                <a:ea typeface="Tahoma" charset="0"/>
                <a:cs typeface="Tahoma" charset="0"/>
              </a:rPr>
              <a:t>Quản</a:t>
            </a:r>
            <a:r>
              <a:rPr lang="en-US" sz="48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4800" dirty="0" err="1" smtClean="0">
                <a:latin typeface="Tahoma" charset="0"/>
                <a:ea typeface="Tahoma" charset="0"/>
                <a:cs typeface="Tahoma" charset="0"/>
              </a:rPr>
              <a:t>lý</a:t>
            </a:r>
            <a:r>
              <a:rPr lang="en-US" sz="48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4800" dirty="0" err="1" smtClean="0">
                <a:latin typeface="Tahoma" charset="0"/>
                <a:ea typeface="Tahoma" charset="0"/>
                <a:cs typeface="Tahoma" charset="0"/>
              </a:rPr>
              <a:t>Khách</a:t>
            </a:r>
            <a:r>
              <a:rPr lang="en-US" sz="48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4800" dirty="0" err="1" smtClean="0">
                <a:latin typeface="Tahoma" charset="0"/>
                <a:ea typeface="Tahoma" charset="0"/>
                <a:cs typeface="Tahoma" charset="0"/>
              </a:rPr>
              <a:t>Hàng</a:t>
            </a:r>
            <a:endParaRPr lang="en-US" sz="48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187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 smtClean="0">
                <a:latin typeface="Tahoma" charset="0"/>
                <a:ea typeface="Tahoma" charset="0"/>
                <a:cs typeface="Tahoma" charset="0"/>
              </a:rPr>
              <a:t>Thống</a:t>
            </a:r>
            <a:r>
              <a:rPr lang="en-US" sz="48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4800" dirty="0" err="1" smtClean="0">
                <a:latin typeface="Tahoma" charset="0"/>
                <a:ea typeface="Tahoma" charset="0"/>
                <a:cs typeface="Tahoma" charset="0"/>
              </a:rPr>
              <a:t>Kê</a:t>
            </a:r>
            <a:r>
              <a:rPr lang="en-US" sz="48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4800" dirty="0" err="1" smtClean="0">
                <a:latin typeface="Tahoma" charset="0"/>
                <a:ea typeface="Tahoma" charset="0"/>
                <a:cs typeface="Tahoma" charset="0"/>
              </a:rPr>
              <a:t>Tài</a:t>
            </a:r>
            <a:r>
              <a:rPr lang="en-US" sz="48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4800" dirty="0" err="1" smtClean="0">
                <a:latin typeface="Tahoma" charset="0"/>
                <a:ea typeface="Tahoma" charset="0"/>
                <a:cs typeface="Tahoma" charset="0"/>
              </a:rPr>
              <a:t>Chính</a:t>
            </a:r>
            <a:endParaRPr lang="en-US" sz="48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187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 smtClean="0">
                <a:latin typeface="Tahoma" charset="0"/>
                <a:ea typeface="Tahoma" charset="0"/>
                <a:cs typeface="Tahoma" charset="0"/>
              </a:rPr>
              <a:t>Thống</a:t>
            </a:r>
            <a:r>
              <a:rPr lang="en-US" sz="48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4800" dirty="0" err="1" smtClean="0">
                <a:latin typeface="Tahoma" charset="0"/>
                <a:ea typeface="Tahoma" charset="0"/>
                <a:cs typeface="Tahoma" charset="0"/>
              </a:rPr>
              <a:t>Kê</a:t>
            </a:r>
            <a:r>
              <a:rPr lang="en-US" sz="48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4800" dirty="0" err="1" smtClean="0">
                <a:latin typeface="Tahoma" charset="0"/>
                <a:ea typeface="Tahoma" charset="0"/>
                <a:cs typeface="Tahoma" charset="0"/>
              </a:rPr>
              <a:t>Vật</a:t>
            </a:r>
            <a:r>
              <a:rPr lang="en-US" sz="48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4800" dirty="0" err="1" smtClean="0">
                <a:latin typeface="Tahoma" charset="0"/>
                <a:ea typeface="Tahoma" charset="0"/>
                <a:cs typeface="Tahoma" charset="0"/>
              </a:rPr>
              <a:t>Tư</a:t>
            </a:r>
            <a:endParaRPr lang="en-US" sz="48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187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>
                <a:latin typeface="Tahoma" charset="0"/>
                <a:ea typeface="Tahoma" charset="0"/>
                <a:cs typeface="Tahoma" charset="0"/>
              </a:rPr>
              <a:t>Phân</a:t>
            </a:r>
            <a:r>
              <a:rPr lang="en-US" sz="4800" dirty="0">
                <a:latin typeface="Tahoma" charset="0"/>
                <a:ea typeface="Tahoma" charset="0"/>
                <a:cs typeface="Tahoma" charset="0"/>
              </a:rPr>
              <a:t> chia </a:t>
            </a:r>
            <a:r>
              <a:rPr lang="en-US" sz="4800" dirty="0" err="1">
                <a:latin typeface="Tahoma" charset="0"/>
                <a:ea typeface="Tahoma" charset="0"/>
                <a:cs typeface="Tahoma" charset="0"/>
              </a:rPr>
              <a:t>công</a:t>
            </a:r>
            <a:r>
              <a:rPr lang="en-US" sz="48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4800" dirty="0" err="1">
                <a:latin typeface="Tahoma" charset="0"/>
                <a:ea typeface="Tahoma" charset="0"/>
                <a:cs typeface="Tahoma" charset="0"/>
              </a:rPr>
              <a:t>việc</a:t>
            </a:r>
            <a:endParaRPr lang="en-US" sz="48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14488"/>
            <a:ext cx="10155238" cy="4633911"/>
          </a:xfrm>
        </p:spPr>
        <p:txBody>
          <a:bodyPr>
            <a:normAutofit lnSpcReduction="10000"/>
          </a:bodyPr>
          <a:lstStyle/>
          <a:p>
            <a:r>
              <a:rPr lang="en-US" sz="2800" dirty="0" err="1" smtClean="0">
                <a:latin typeface="Tahoma" charset="0"/>
                <a:ea typeface="Tahoma" charset="0"/>
                <a:cs typeface="Tahoma" charset="0"/>
              </a:rPr>
              <a:t>Tạo</a:t>
            </a:r>
            <a:r>
              <a:rPr lang="en-US" sz="2800" dirty="0" smtClean="0">
                <a:latin typeface="Tahoma" charset="0"/>
                <a:ea typeface="Tahoma" charset="0"/>
                <a:cs typeface="Tahoma" charset="0"/>
              </a:rPr>
              <a:t> Database : </a:t>
            </a:r>
            <a:r>
              <a:rPr lang="en-US" sz="2800" dirty="0" err="1" smtClean="0">
                <a:latin typeface="Tahoma" charset="0"/>
                <a:ea typeface="Tahoma" charset="0"/>
                <a:cs typeface="Tahoma" charset="0"/>
              </a:rPr>
              <a:t>Hồ</a:t>
            </a:r>
            <a:r>
              <a:rPr lang="en-US" sz="28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2800" dirty="0" err="1" smtClean="0">
                <a:latin typeface="Tahoma" charset="0"/>
                <a:ea typeface="Tahoma" charset="0"/>
                <a:cs typeface="Tahoma" charset="0"/>
              </a:rPr>
              <a:t>Thị</a:t>
            </a:r>
            <a:r>
              <a:rPr lang="en-US" sz="2800" dirty="0" smtClean="0">
                <a:latin typeface="Tahoma" charset="0"/>
                <a:ea typeface="Tahoma" charset="0"/>
                <a:cs typeface="Tahoma" charset="0"/>
              </a:rPr>
              <a:t> Kim </a:t>
            </a:r>
            <a:r>
              <a:rPr lang="en-US" sz="2800" dirty="0" err="1" smtClean="0">
                <a:latin typeface="Tahoma" charset="0"/>
                <a:ea typeface="Tahoma" charset="0"/>
                <a:cs typeface="Tahoma" charset="0"/>
              </a:rPr>
              <a:t>Huệ</a:t>
            </a:r>
            <a:endParaRPr lang="en-US" sz="2800" dirty="0" smtClean="0">
              <a:latin typeface="Tahoma" charset="0"/>
              <a:ea typeface="Tahoma" charset="0"/>
              <a:cs typeface="Tahoma" charset="0"/>
            </a:endParaRPr>
          </a:p>
          <a:p>
            <a:r>
              <a:rPr lang="en-US" sz="2800" dirty="0" err="1" smtClean="0">
                <a:latin typeface="Tahoma" charset="0"/>
                <a:ea typeface="Tahoma" charset="0"/>
                <a:cs typeface="Tahoma" charset="0"/>
              </a:rPr>
              <a:t>Chức</a:t>
            </a:r>
            <a:r>
              <a:rPr lang="en-US" sz="28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2800" dirty="0" err="1">
                <a:latin typeface="Tahoma" charset="0"/>
                <a:ea typeface="Tahoma" charset="0"/>
                <a:cs typeface="Tahoma" charset="0"/>
              </a:rPr>
              <a:t>năng</a:t>
            </a:r>
            <a:r>
              <a:rPr lang="en-US" sz="28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2800" dirty="0" err="1" smtClean="0">
                <a:latin typeface="Tahoma" charset="0"/>
                <a:ea typeface="Tahoma" charset="0"/>
                <a:cs typeface="Tahoma" charset="0"/>
              </a:rPr>
              <a:t>Tạo</a:t>
            </a:r>
            <a:r>
              <a:rPr lang="en-US" sz="28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2800" dirty="0" err="1" smtClean="0">
                <a:latin typeface="Tahoma" charset="0"/>
                <a:ea typeface="Tahoma" charset="0"/>
                <a:cs typeface="Tahoma" charset="0"/>
              </a:rPr>
              <a:t>Tài</a:t>
            </a:r>
            <a:r>
              <a:rPr lang="en-US" sz="28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2800" dirty="0" err="1" smtClean="0">
                <a:latin typeface="Tahoma" charset="0"/>
                <a:ea typeface="Tahoma" charset="0"/>
                <a:cs typeface="Tahoma" charset="0"/>
              </a:rPr>
              <a:t>Khoản</a:t>
            </a:r>
            <a:r>
              <a:rPr lang="en-US" sz="2800" dirty="0">
                <a:latin typeface="Tahoma" charset="0"/>
                <a:ea typeface="Tahoma" charset="0"/>
                <a:cs typeface="Tahoma" charset="0"/>
              </a:rPr>
              <a:t> : </a:t>
            </a:r>
            <a:r>
              <a:rPr lang="en-US" sz="2800" dirty="0" err="1">
                <a:latin typeface="Tahoma" charset="0"/>
                <a:ea typeface="Tahoma" charset="0"/>
                <a:cs typeface="Tahoma" charset="0"/>
              </a:rPr>
              <a:t>Trịnh</a:t>
            </a:r>
            <a:r>
              <a:rPr lang="en-US" sz="28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2800" dirty="0" err="1">
                <a:latin typeface="Tahoma" charset="0"/>
                <a:ea typeface="Tahoma" charset="0"/>
                <a:cs typeface="Tahoma" charset="0"/>
              </a:rPr>
              <a:t>Nhật</a:t>
            </a:r>
            <a:r>
              <a:rPr lang="en-US" sz="28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2800" dirty="0" err="1">
                <a:latin typeface="Tahoma" charset="0"/>
                <a:ea typeface="Tahoma" charset="0"/>
                <a:cs typeface="Tahoma" charset="0"/>
              </a:rPr>
              <a:t>Anh</a:t>
            </a:r>
            <a:endParaRPr lang="en-US" sz="2800" dirty="0" smtClean="0">
              <a:latin typeface="Tahoma" charset="0"/>
              <a:ea typeface="Tahoma" charset="0"/>
              <a:cs typeface="Tahoma" charset="0"/>
            </a:endParaRPr>
          </a:p>
          <a:p>
            <a:r>
              <a:rPr lang="en-US" sz="2800" dirty="0" err="1" smtClean="0">
                <a:latin typeface="Tahoma" charset="0"/>
                <a:ea typeface="Tahoma" charset="0"/>
                <a:cs typeface="Tahoma" charset="0"/>
              </a:rPr>
              <a:t>Chức</a:t>
            </a:r>
            <a:r>
              <a:rPr lang="en-US" sz="28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2800" dirty="0" err="1" smtClean="0">
                <a:latin typeface="Tahoma" charset="0"/>
                <a:ea typeface="Tahoma" charset="0"/>
                <a:cs typeface="Tahoma" charset="0"/>
              </a:rPr>
              <a:t>năng</a:t>
            </a:r>
            <a:r>
              <a:rPr lang="en-US" sz="28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2800" dirty="0" err="1" smtClean="0">
                <a:latin typeface="Tahoma" charset="0"/>
                <a:ea typeface="Tahoma" charset="0"/>
                <a:cs typeface="Tahoma" charset="0"/>
              </a:rPr>
              <a:t>Đổi</a:t>
            </a:r>
            <a:r>
              <a:rPr lang="en-US" sz="28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2800" dirty="0" err="1" smtClean="0">
                <a:latin typeface="Tahoma" charset="0"/>
                <a:ea typeface="Tahoma" charset="0"/>
                <a:cs typeface="Tahoma" charset="0"/>
              </a:rPr>
              <a:t>mật</a:t>
            </a:r>
            <a:r>
              <a:rPr lang="en-US" sz="28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2800" dirty="0" err="1" smtClean="0">
                <a:latin typeface="Tahoma" charset="0"/>
                <a:ea typeface="Tahoma" charset="0"/>
                <a:cs typeface="Tahoma" charset="0"/>
              </a:rPr>
              <a:t>khẩu</a:t>
            </a:r>
            <a:r>
              <a:rPr lang="en-US" sz="2800" dirty="0" smtClean="0">
                <a:latin typeface="Tahoma" charset="0"/>
                <a:ea typeface="Tahoma" charset="0"/>
                <a:cs typeface="Tahoma" charset="0"/>
              </a:rPr>
              <a:t>: </a:t>
            </a:r>
            <a:r>
              <a:rPr lang="en-US" sz="2800" dirty="0" err="1" smtClean="0">
                <a:latin typeface="Tahoma" charset="0"/>
                <a:ea typeface="Tahoma" charset="0"/>
                <a:cs typeface="Tahoma" charset="0"/>
              </a:rPr>
              <a:t>Trịnh</a:t>
            </a:r>
            <a:r>
              <a:rPr lang="en-US" sz="28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2800" dirty="0" err="1" smtClean="0">
                <a:latin typeface="Tahoma" charset="0"/>
                <a:ea typeface="Tahoma" charset="0"/>
                <a:cs typeface="Tahoma" charset="0"/>
              </a:rPr>
              <a:t>Nhật</a:t>
            </a:r>
            <a:r>
              <a:rPr lang="en-US" sz="28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2800" dirty="0" err="1" smtClean="0">
                <a:latin typeface="Tahoma" charset="0"/>
                <a:ea typeface="Tahoma" charset="0"/>
                <a:cs typeface="Tahoma" charset="0"/>
              </a:rPr>
              <a:t>Anh</a:t>
            </a:r>
            <a:endParaRPr lang="en-US" sz="2800" dirty="0" smtClean="0">
              <a:latin typeface="Tahoma" charset="0"/>
              <a:ea typeface="Tahoma" charset="0"/>
              <a:cs typeface="Tahoma" charset="0"/>
            </a:endParaRPr>
          </a:p>
          <a:p>
            <a:r>
              <a:rPr lang="en-US" sz="2800" dirty="0" err="1" smtClean="0">
                <a:latin typeface="Tahoma" charset="0"/>
                <a:ea typeface="Tahoma" charset="0"/>
                <a:cs typeface="Tahoma" charset="0"/>
              </a:rPr>
              <a:t>Chức</a:t>
            </a:r>
            <a:r>
              <a:rPr lang="en-US" sz="28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2800" dirty="0" err="1" smtClean="0">
                <a:latin typeface="Tahoma" charset="0"/>
                <a:ea typeface="Tahoma" charset="0"/>
                <a:cs typeface="Tahoma" charset="0"/>
              </a:rPr>
              <a:t>năng</a:t>
            </a:r>
            <a:r>
              <a:rPr lang="en-US" sz="28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2800" dirty="0" err="1" smtClean="0">
                <a:latin typeface="Tahoma" charset="0"/>
                <a:ea typeface="Tahoma" charset="0"/>
                <a:cs typeface="Tahoma" charset="0"/>
              </a:rPr>
              <a:t>Quản</a:t>
            </a:r>
            <a:r>
              <a:rPr lang="en-US" sz="28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2800" dirty="0" err="1" smtClean="0">
                <a:latin typeface="Tahoma" charset="0"/>
                <a:ea typeface="Tahoma" charset="0"/>
                <a:cs typeface="Tahoma" charset="0"/>
              </a:rPr>
              <a:t>lý</a:t>
            </a:r>
            <a:r>
              <a:rPr lang="en-US" sz="28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2800" dirty="0" err="1" smtClean="0">
                <a:latin typeface="Tahoma" charset="0"/>
                <a:ea typeface="Tahoma" charset="0"/>
                <a:cs typeface="Tahoma" charset="0"/>
              </a:rPr>
              <a:t>Nhân</a:t>
            </a:r>
            <a:r>
              <a:rPr lang="en-US" sz="28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2800" dirty="0" err="1" smtClean="0">
                <a:latin typeface="Tahoma" charset="0"/>
                <a:ea typeface="Tahoma" charset="0"/>
                <a:cs typeface="Tahoma" charset="0"/>
              </a:rPr>
              <a:t>Viên</a:t>
            </a:r>
            <a:r>
              <a:rPr lang="en-US" sz="2800" dirty="0" smtClean="0">
                <a:latin typeface="Tahoma" charset="0"/>
                <a:ea typeface="Tahoma" charset="0"/>
                <a:cs typeface="Tahoma" charset="0"/>
              </a:rPr>
              <a:t> : </a:t>
            </a:r>
            <a:r>
              <a:rPr lang="en-US" sz="2800" dirty="0" err="1" smtClean="0">
                <a:latin typeface="Tahoma" charset="0"/>
                <a:ea typeface="Tahoma" charset="0"/>
                <a:cs typeface="Tahoma" charset="0"/>
              </a:rPr>
              <a:t>Võ</a:t>
            </a:r>
            <a:r>
              <a:rPr lang="en-US" sz="28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2800" dirty="0" err="1" smtClean="0">
                <a:latin typeface="Tahoma" charset="0"/>
                <a:ea typeface="Tahoma" charset="0"/>
                <a:cs typeface="Tahoma" charset="0"/>
              </a:rPr>
              <a:t>Tiến</a:t>
            </a:r>
            <a:r>
              <a:rPr lang="en-US" sz="28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2800" dirty="0" err="1" smtClean="0">
                <a:latin typeface="Tahoma" charset="0"/>
                <a:ea typeface="Tahoma" charset="0"/>
                <a:cs typeface="Tahoma" charset="0"/>
              </a:rPr>
              <a:t>Anh</a:t>
            </a:r>
            <a:endParaRPr lang="en-US" sz="2800" dirty="0" smtClean="0">
              <a:latin typeface="Tahoma" charset="0"/>
              <a:ea typeface="Tahoma" charset="0"/>
              <a:cs typeface="Tahoma" charset="0"/>
            </a:endParaRPr>
          </a:p>
          <a:p>
            <a:r>
              <a:rPr lang="en-US" sz="2800" dirty="0" err="1">
                <a:latin typeface="Tahoma" charset="0"/>
                <a:ea typeface="Tahoma" charset="0"/>
                <a:cs typeface="Tahoma" charset="0"/>
              </a:rPr>
              <a:t>Chức</a:t>
            </a:r>
            <a:r>
              <a:rPr lang="en-US" sz="28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2800" dirty="0" err="1">
                <a:latin typeface="Tahoma" charset="0"/>
                <a:ea typeface="Tahoma" charset="0"/>
                <a:cs typeface="Tahoma" charset="0"/>
              </a:rPr>
              <a:t>năng</a:t>
            </a:r>
            <a:r>
              <a:rPr lang="en-US" sz="28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2800" dirty="0" err="1">
                <a:latin typeface="Tahoma" charset="0"/>
                <a:ea typeface="Tahoma" charset="0"/>
                <a:cs typeface="Tahoma" charset="0"/>
              </a:rPr>
              <a:t>Quản</a:t>
            </a:r>
            <a:r>
              <a:rPr lang="en-US" sz="28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2800" dirty="0" err="1">
                <a:latin typeface="Tahoma" charset="0"/>
                <a:ea typeface="Tahoma" charset="0"/>
                <a:cs typeface="Tahoma" charset="0"/>
              </a:rPr>
              <a:t>lý</a:t>
            </a:r>
            <a:r>
              <a:rPr lang="en-US" sz="28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2800" dirty="0" err="1">
                <a:latin typeface="Tahoma" charset="0"/>
                <a:ea typeface="Tahoma" charset="0"/>
                <a:cs typeface="Tahoma" charset="0"/>
              </a:rPr>
              <a:t>Khách</a:t>
            </a:r>
            <a:r>
              <a:rPr lang="en-US" sz="28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2800" dirty="0" err="1" smtClean="0">
                <a:latin typeface="Tahoma" charset="0"/>
                <a:ea typeface="Tahoma" charset="0"/>
                <a:cs typeface="Tahoma" charset="0"/>
              </a:rPr>
              <a:t>Hàng:Võ</a:t>
            </a:r>
            <a:r>
              <a:rPr lang="en-US" sz="28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2800" dirty="0" err="1" smtClean="0">
                <a:latin typeface="Tahoma" charset="0"/>
                <a:ea typeface="Tahoma" charset="0"/>
                <a:cs typeface="Tahoma" charset="0"/>
              </a:rPr>
              <a:t>Tiến</a:t>
            </a:r>
            <a:r>
              <a:rPr lang="en-US" sz="28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2800" dirty="0" err="1" smtClean="0">
                <a:latin typeface="Tahoma" charset="0"/>
                <a:ea typeface="Tahoma" charset="0"/>
                <a:cs typeface="Tahoma" charset="0"/>
              </a:rPr>
              <a:t>Anh</a:t>
            </a:r>
            <a:endParaRPr lang="en-US" sz="2800" dirty="0" smtClean="0">
              <a:latin typeface="Tahoma" charset="0"/>
              <a:ea typeface="Tahoma" charset="0"/>
              <a:cs typeface="Tahoma" charset="0"/>
            </a:endParaRPr>
          </a:p>
          <a:p>
            <a:r>
              <a:rPr lang="en-US" sz="2800" dirty="0" err="1" smtClean="0">
                <a:latin typeface="Tahoma" charset="0"/>
                <a:ea typeface="Tahoma" charset="0"/>
                <a:cs typeface="Tahoma" charset="0"/>
              </a:rPr>
              <a:t>Chức</a:t>
            </a:r>
            <a:r>
              <a:rPr lang="en-US" sz="28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2800" dirty="0" err="1">
                <a:latin typeface="Tahoma" charset="0"/>
                <a:ea typeface="Tahoma" charset="0"/>
                <a:cs typeface="Tahoma" charset="0"/>
              </a:rPr>
              <a:t>năng</a:t>
            </a:r>
            <a:r>
              <a:rPr lang="en-US" sz="28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2800" dirty="0" err="1" smtClean="0">
                <a:latin typeface="Tahoma" charset="0"/>
                <a:ea typeface="Tahoma" charset="0"/>
                <a:cs typeface="Tahoma" charset="0"/>
              </a:rPr>
              <a:t>Thống</a:t>
            </a:r>
            <a:r>
              <a:rPr lang="en-US" sz="28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2800" dirty="0" err="1" smtClean="0">
                <a:latin typeface="Tahoma" charset="0"/>
                <a:ea typeface="Tahoma" charset="0"/>
                <a:cs typeface="Tahoma" charset="0"/>
              </a:rPr>
              <a:t>Kê</a:t>
            </a:r>
            <a:r>
              <a:rPr lang="en-US" sz="28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2800" dirty="0" err="1" smtClean="0">
                <a:latin typeface="Tahoma" charset="0"/>
                <a:ea typeface="Tahoma" charset="0"/>
                <a:cs typeface="Tahoma" charset="0"/>
              </a:rPr>
              <a:t>Tài</a:t>
            </a:r>
            <a:r>
              <a:rPr lang="en-US" sz="28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2800" dirty="0" err="1" smtClean="0">
                <a:latin typeface="Tahoma" charset="0"/>
                <a:ea typeface="Tahoma" charset="0"/>
                <a:cs typeface="Tahoma" charset="0"/>
              </a:rPr>
              <a:t>Chính</a:t>
            </a:r>
            <a:r>
              <a:rPr lang="en-US" sz="2800" dirty="0" smtClean="0">
                <a:latin typeface="Tahoma" charset="0"/>
                <a:ea typeface="Tahoma" charset="0"/>
                <a:cs typeface="Tahoma" charset="0"/>
              </a:rPr>
              <a:t>: </a:t>
            </a:r>
            <a:r>
              <a:rPr lang="en-US" sz="2800" dirty="0" err="1" smtClean="0">
                <a:latin typeface="Tahoma" charset="0"/>
                <a:ea typeface="Tahoma" charset="0"/>
                <a:cs typeface="Tahoma" charset="0"/>
              </a:rPr>
              <a:t>Huỳnh</a:t>
            </a:r>
            <a:r>
              <a:rPr lang="en-US" sz="2800" dirty="0" smtClean="0">
                <a:latin typeface="Tahoma" charset="0"/>
                <a:ea typeface="Tahoma" charset="0"/>
                <a:cs typeface="Tahoma" charset="0"/>
              </a:rPr>
              <a:t> Kim </a:t>
            </a:r>
            <a:r>
              <a:rPr lang="en-US" sz="2800" dirty="0" err="1" smtClean="0">
                <a:latin typeface="Tahoma" charset="0"/>
                <a:ea typeface="Tahoma" charset="0"/>
                <a:cs typeface="Tahoma" charset="0"/>
              </a:rPr>
              <a:t>Chính</a:t>
            </a:r>
            <a:endParaRPr lang="en-US" sz="2800" dirty="0" smtClean="0">
              <a:latin typeface="Tahoma" charset="0"/>
              <a:ea typeface="Tahoma" charset="0"/>
              <a:cs typeface="Tahoma" charset="0"/>
            </a:endParaRPr>
          </a:p>
          <a:p>
            <a:r>
              <a:rPr lang="en-US" sz="2800" dirty="0" err="1" smtClean="0">
                <a:latin typeface="Tahoma" charset="0"/>
                <a:ea typeface="Tahoma" charset="0"/>
                <a:cs typeface="Tahoma" charset="0"/>
              </a:rPr>
              <a:t>Chức</a:t>
            </a:r>
            <a:r>
              <a:rPr lang="en-US" sz="28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2800" dirty="0" err="1">
                <a:latin typeface="Tahoma" charset="0"/>
                <a:ea typeface="Tahoma" charset="0"/>
                <a:cs typeface="Tahoma" charset="0"/>
              </a:rPr>
              <a:t>năng</a:t>
            </a:r>
            <a:r>
              <a:rPr lang="en-US" sz="28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2800" dirty="0" err="1" smtClean="0">
                <a:latin typeface="Tahoma" charset="0"/>
                <a:ea typeface="Tahoma" charset="0"/>
                <a:cs typeface="Tahoma" charset="0"/>
              </a:rPr>
              <a:t>Login:Huỳnh</a:t>
            </a:r>
            <a:r>
              <a:rPr lang="en-US" sz="2800" dirty="0" smtClean="0">
                <a:latin typeface="Tahoma" charset="0"/>
                <a:ea typeface="Tahoma" charset="0"/>
                <a:cs typeface="Tahoma" charset="0"/>
              </a:rPr>
              <a:t> Kim </a:t>
            </a:r>
            <a:r>
              <a:rPr lang="en-US" sz="2800" dirty="0" err="1" smtClean="0">
                <a:latin typeface="Tahoma" charset="0"/>
                <a:ea typeface="Tahoma" charset="0"/>
                <a:cs typeface="Tahoma" charset="0"/>
              </a:rPr>
              <a:t>Chính</a:t>
            </a:r>
            <a:endParaRPr lang="en-US" sz="2800" dirty="0">
              <a:latin typeface="Tahoma" charset="0"/>
              <a:ea typeface="Tahoma" charset="0"/>
              <a:cs typeface="Tahoma" charset="0"/>
            </a:endParaRPr>
          </a:p>
          <a:p>
            <a:r>
              <a:rPr lang="en-US" sz="2800" dirty="0" err="1">
                <a:latin typeface="Tahoma" charset="0"/>
                <a:ea typeface="Tahoma" charset="0"/>
                <a:cs typeface="Tahoma" charset="0"/>
              </a:rPr>
              <a:t>Chức</a:t>
            </a:r>
            <a:r>
              <a:rPr lang="en-US" sz="28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2800" dirty="0" err="1" smtClean="0">
                <a:latin typeface="Tahoma" charset="0"/>
                <a:ea typeface="Tahoma" charset="0"/>
                <a:cs typeface="Tahoma" charset="0"/>
              </a:rPr>
              <a:t>năng</a:t>
            </a:r>
            <a:r>
              <a:rPr lang="en-US" sz="28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2800" dirty="0" err="1" smtClean="0">
                <a:latin typeface="Tahoma" charset="0"/>
                <a:ea typeface="Tahoma" charset="0"/>
                <a:cs typeface="Tahoma" charset="0"/>
              </a:rPr>
              <a:t>Đổi</a:t>
            </a:r>
            <a:r>
              <a:rPr lang="en-US" sz="28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2800" dirty="0" err="1" smtClean="0">
                <a:latin typeface="Tahoma" charset="0"/>
                <a:ea typeface="Tahoma" charset="0"/>
                <a:cs typeface="Tahoma" charset="0"/>
              </a:rPr>
              <a:t>Ngôn</a:t>
            </a:r>
            <a:r>
              <a:rPr lang="en-US" sz="28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2800" dirty="0" err="1" smtClean="0">
                <a:latin typeface="Tahoma" charset="0"/>
                <a:ea typeface="Tahoma" charset="0"/>
                <a:cs typeface="Tahoma" charset="0"/>
              </a:rPr>
              <a:t>Ngữ</a:t>
            </a:r>
            <a:r>
              <a:rPr lang="en-US" sz="2800" dirty="0">
                <a:latin typeface="Tahoma" charset="0"/>
                <a:ea typeface="Tahoma" charset="0"/>
                <a:cs typeface="Tahoma" charset="0"/>
              </a:rPr>
              <a:t> :</a:t>
            </a:r>
            <a:r>
              <a:rPr lang="en-US" sz="2800" dirty="0" err="1">
                <a:latin typeface="Tahoma" charset="0"/>
                <a:ea typeface="Tahoma" charset="0"/>
                <a:cs typeface="Tahoma" charset="0"/>
              </a:rPr>
              <a:t>Nguyễn</a:t>
            </a:r>
            <a:r>
              <a:rPr lang="en-US" sz="28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2800" dirty="0" err="1">
                <a:latin typeface="Tahoma" charset="0"/>
                <a:ea typeface="Tahoma" charset="0"/>
                <a:cs typeface="Tahoma" charset="0"/>
              </a:rPr>
              <a:t>Văn</a:t>
            </a:r>
            <a:r>
              <a:rPr lang="en-US" sz="28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2800" dirty="0" err="1" smtClean="0">
                <a:latin typeface="Tahoma" charset="0"/>
                <a:ea typeface="Tahoma" charset="0"/>
                <a:cs typeface="Tahoma" charset="0"/>
              </a:rPr>
              <a:t>Dô</a:t>
            </a:r>
            <a:endParaRPr lang="en-US" sz="2800" dirty="0" smtClean="0">
              <a:latin typeface="Tahoma" charset="0"/>
              <a:ea typeface="Tahoma" charset="0"/>
              <a:cs typeface="Tahoma" charset="0"/>
            </a:endParaRPr>
          </a:p>
          <a:p>
            <a:r>
              <a:rPr lang="en-US" sz="2800" dirty="0" err="1" smtClean="0">
                <a:latin typeface="Tahoma" charset="0"/>
                <a:ea typeface="Tahoma" charset="0"/>
                <a:cs typeface="Tahoma" charset="0"/>
              </a:rPr>
              <a:t>Thống</a:t>
            </a:r>
            <a:r>
              <a:rPr lang="en-US" sz="28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2800" dirty="0" err="1" smtClean="0">
                <a:latin typeface="Tahoma" charset="0"/>
                <a:ea typeface="Tahoma" charset="0"/>
                <a:cs typeface="Tahoma" charset="0"/>
              </a:rPr>
              <a:t>Kê</a:t>
            </a:r>
            <a:r>
              <a:rPr lang="en-US" sz="28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2800" dirty="0" err="1" smtClean="0">
                <a:latin typeface="Tahoma" charset="0"/>
                <a:ea typeface="Tahoma" charset="0"/>
                <a:cs typeface="Tahoma" charset="0"/>
              </a:rPr>
              <a:t>Vật</a:t>
            </a:r>
            <a:r>
              <a:rPr lang="en-US" sz="28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2800" dirty="0" err="1" smtClean="0">
                <a:latin typeface="Tahoma" charset="0"/>
                <a:ea typeface="Tahoma" charset="0"/>
                <a:cs typeface="Tahoma" charset="0"/>
              </a:rPr>
              <a:t>Tư</a:t>
            </a:r>
            <a:r>
              <a:rPr lang="en-US" sz="2800" dirty="0" smtClean="0">
                <a:latin typeface="Tahoma" charset="0"/>
                <a:ea typeface="Tahoma" charset="0"/>
                <a:cs typeface="Tahoma" charset="0"/>
              </a:rPr>
              <a:t> : </a:t>
            </a:r>
            <a:r>
              <a:rPr lang="en-US" sz="2800" dirty="0" err="1" smtClean="0">
                <a:latin typeface="Tahoma" charset="0"/>
                <a:ea typeface="Tahoma" charset="0"/>
                <a:cs typeface="Tahoma" charset="0"/>
              </a:rPr>
              <a:t>Nguyễn</a:t>
            </a:r>
            <a:r>
              <a:rPr lang="en-US" sz="28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2800" dirty="0" err="1" smtClean="0">
                <a:latin typeface="Tahoma" charset="0"/>
                <a:ea typeface="Tahoma" charset="0"/>
                <a:cs typeface="Tahoma" charset="0"/>
              </a:rPr>
              <a:t>Văn</a:t>
            </a:r>
            <a:r>
              <a:rPr lang="en-US" sz="28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2800" dirty="0" err="1" smtClean="0">
                <a:latin typeface="Tahoma" charset="0"/>
                <a:ea typeface="Tahoma" charset="0"/>
                <a:cs typeface="Tahoma" charset="0"/>
              </a:rPr>
              <a:t>Dô</a:t>
            </a:r>
            <a:endParaRPr lang="en-US" sz="2800" dirty="0"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82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latin typeface="Tahoma" charset="0"/>
                <a:ea typeface="Tahoma" charset="0"/>
                <a:cs typeface="Tahoma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4552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>
                <a:latin typeface="Tahoma" charset="0"/>
                <a:ea typeface="Tahoma" charset="0"/>
                <a:cs typeface="Tahoma" charset="0"/>
              </a:rPr>
              <a:t>Nội</a:t>
            </a:r>
            <a:r>
              <a:rPr lang="en-US" sz="4800" dirty="0">
                <a:latin typeface="Tahoma" charset="0"/>
                <a:ea typeface="Tahoma" charset="0"/>
                <a:cs typeface="Tahoma" charset="0"/>
              </a:rPr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latin typeface="Tahoma" charset="0"/>
                <a:ea typeface="Tahoma" charset="0"/>
                <a:cs typeface="Tahoma" charset="0"/>
              </a:rPr>
              <a:t>Thành</a:t>
            </a:r>
            <a:r>
              <a:rPr lang="en-US" sz="28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2800" dirty="0" err="1">
                <a:latin typeface="Tahoma" charset="0"/>
                <a:ea typeface="Tahoma" charset="0"/>
                <a:cs typeface="Tahoma" charset="0"/>
              </a:rPr>
              <a:t>viên</a:t>
            </a:r>
            <a:r>
              <a:rPr lang="en-US" sz="28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2800" dirty="0" err="1" smtClean="0">
                <a:latin typeface="Tahoma" charset="0"/>
                <a:ea typeface="Tahoma" charset="0"/>
                <a:cs typeface="Tahoma" charset="0"/>
              </a:rPr>
              <a:t>nhóm</a:t>
            </a:r>
            <a:endParaRPr lang="en-US" sz="2800" dirty="0">
              <a:latin typeface="Tahoma" charset="0"/>
              <a:ea typeface="Tahoma" charset="0"/>
              <a:cs typeface="Tahoma" charset="0"/>
            </a:endParaRPr>
          </a:p>
          <a:p>
            <a:r>
              <a:rPr lang="vi-VN" sz="2800" dirty="0" smtClean="0">
                <a:latin typeface="Tahoma" charset="0"/>
                <a:ea typeface="Tahoma" charset="0"/>
                <a:cs typeface="Tahoma" charset="0"/>
              </a:rPr>
              <a:t>Giới thiệu đề tài</a:t>
            </a:r>
          </a:p>
          <a:p>
            <a:r>
              <a:rPr lang="vi-VN" sz="2800" dirty="0" smtClean="0">
                <a:latin typeface="Tahoma" charset="0"/>
                <a:ea typeface="Tahoma" charset="0"/>
                <a:cs typeface="Tahoma" charset="0"/>
              </a:rPr>
              <a:t>Công nghệ sử dụng</a:t>
            </a:r>
          </a:p>
          <a:p>
            <a:r>
              <a:rPr lang="vi-VN" sz="2800" dirty="0" smtClean="0">
                <a:latin typeface="Tahoma" charset="0"/>
                <a:ea typeface="Tahoma" charset="0"/>
                <a:cs typeface="Tahoma" charset="0"/>
              </a:rPr>
              <a:t>Các chức năng của sản phẩm</a:t>
            </a:r>
            <a:endParaRPr lang="en-US" sz="2800" dirty="0">
              <a:latin typeface="Tahoma" charset="0"/>
              <a:ea typeface="Tahoma" charset="0"/>
              <a:cs typeface="Tahoma" charset="0"/>
            </a:endParaRPr>
          </a:p>
          <a:p>
            <a:r>
              <a:rPr lang="vi-VN" sz="2800" dirty="0" smtClean="0">
                <a:latin typeface="Tahoma" charset="0"/>
                <a:ea typeface="Tahoma" charset="0"/>
                <a:cs typeface="Tahoma" charset="0"/>
              </a:rPr>
              <a:t>Phụ trách công việc</a:t>
            </a:r>
            <a:endParaRPr lang="en-US" sz="2800" dirty="0"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5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>
                <a:latin typeface="Tahoma" charset="0"/>
                <a:ea typeface="Tahoma" charset="0"/>
                <a:cs typeface="Tahoma" charset="0"/>
              </a:rPr>
              <a:t>Thành</a:t>
            </a:r>
            <a:r>
              <a:rPr lang="en-US" sz="48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4800" dirty="0" err="1">
                <a:latin typeface="Tahoma" charset="0"/>
                <a:ea typeface="Tahoma" charset="0"/>
                <a:cs typeface="Tahoma" charset="0"/>
              </a:rPr>
              <a:t>viên</a:t>
            </a:r>
            <a:r>
              <a:rPr lang="en-US" sz="48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4800" dirty="0" err="1">
                <a:latin typeface="Tahoma" charset="0"/>
                <a:ea typeface="Tahoma" charset="0"/>
                <a:cs typeface="Tahoma" charset="0"/>
              </a:rPr>
              <a:t>nhóm</a:t>
            </a:r>
            <a:endParaRPr lang="en-US" sz="48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latin typeface="Tahoma" charset="0"/>
                <a:ea typeface="Tahoma" charset="0"/>
                <a:cs typeface="Tahoma" charset="0"/>
              </a:rPr>
              <a:t>Hồ</a:t>
            </a:r>
            <a:r>
              <a:rPr lang="en-US" sz="28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2800" dirty="0" err="1" smtClean="0">
                <a:latin typeface="Tahoma" charset="0"/>
                <a:ea typeface="Tahoma" charset="0"/>
                <a:cs typeface="Tahoma" charset="0"/>
              </a:rPr>
              <a:t>Thị</a:t>
            </a:r>
            <a:r>
              <a:rPr lang="en-US" sz="2800" dirty="0" smtClean="0">
                <a:latin typeface="Tahoma" charset="0"/>
                <a:ea typeface="Tahoma" charset="0"/>
                <a:cs typeface="Tahoma" charset="0"/>
              </a:rPr>
              <a:t> Kim </a:t>
            </a:r>
            <a:r>
              <a:rPr lang="en-US" sz="2800" dirty="0" err="1" smtClean="0">
                <a:latin typeface="Tahoma" charset="0"/>
                <a:ea typeface="Tahoma" charset="0"/>
                <a:cs typeface="Tahoma" charset="0"/>
              </a:rPr>
              <a:t>Huệ</a:t>
            </a:r>
            <a:endParaRPr lang="en-US" sz="2800" dirty="0">
              <a:latin typeface="Tahoma" charset="0"/>
              <a:ea typeface="Tahoma" charset="0"/>
              <a:cs typeface="Tahoma" charset="0"/>
            </a:endParaRPr>
          </a:p>
          <a:p>
            <a:r>
              <a:rPr lang="en-US" sz="2800" dirty="0" err="1" smtClean="0">
                <a:latin typeface="Tahoma" charset="0"/>
                <a:ea typeface="Tahoma" charset="0"/>
                <a:cs typeface="Tahoma" charset="0"/>
              </a:rPr>
              <a:t>Huỳnh</a:t>
            </a:r>
            <a:r>
              <a:rPr lang="en-US" sz="2800" dirty="0" smtClean="0">
                <a:latin typeface="Tahoma" charset="0"/>
                <a:ea typeface="Tahoma" charset="0"/>
                <a:cs typeface="Tahoma" charset="0"/>
              </a:rPr>
              <a:t> Kim </a:t>
            </a:r>
            <a:r>
              <a:rPr lang="en-US" sz="2800" dirty="0" err="1" smtClean="0">
                <a:latin typeface="Tahoma" charset="0"/>
                <a:ea typeface="Tahoma" charset="0"/>
                <a:cs typeface="Tahoma" charset="0"/>
              </a:rPr>
              <a:t>Chính</a:t>
            </a:r>
            <a:endParaRPr lang="en-US" sz="2800" dirty="0" smtClean="0">
              <a:latin typeface="Tahoma" charset="0"/>
              <a:ea typeface="Tahoma" charset="0"/>
              <a:cs typeface="Tahoma" charset="0"/>
            </a:endParaRPr>
          </a:p>
          <a:p>
            <a:r>
              <a:rPr lang="en-US" sz="2800" dirty="0" err="1" smtClean="0">
                <a:latin typeface="Tahoma" charset="0"/>
                <a:ea typeface="Tahoma" charset="0"/>
                <a:cs typeface="Tahoma" charset="0"/>
              </a:rPr>
              <a:t>Nguyễn</a:t>
            </a:r>
            <a:r>
              <a:rPr lang="en-US" sz="28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2800" dirty="0" err="1" smtClean="0">
                <a:latin typeface="Tahoma" charset="0"/>
                <a:ea typeface="Tahoma" charset="0"/>
                <a:cs typeface="Tahoma" charset="0"/>
              </a:rPr>
              <a:t>Văn</a:t>
            </a:r>
            <a:r>
              <a:rPr lang="en-US" sz="28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2800" dirty="0" err="1" smtClean="0">
                <a:latin typeface="Tahoma" charset="0"/>
                <a:ea typeface="Tahoma" charset="0"/>
                <a:cs typeface="Tahoma" charset="0"/>
              </a:rPr>
              <a:t>Dô</a:t>
            </a:r>
            <a:endParaRPr lang="en-US" sz="2800" dirty="0" smtClean="0">
              <a:latin typeface="Tahoma" charset="0"/>
              <a:ea typeface="Tahoma" charset="0"/>
              <a:cs typeface="Tahoma" charset="0"/>
            </a:endParaRPr>
          </a:p>
          <a:p>
            <a:r>
              <a:rPr lang="en-US" sz="2800" dirty="0" err="1" smtClean="0">
                <a:latin typeface="Tahoma" charset="0"/>
                <a:ea typeface="Tahoma" charset="0"/>
                <a:cs typeface="Tahoma" charset="0"/>
              </a:rPr>
              <a:t>Trịnh</a:t>
            </a:r>
            <a:r>
              <a:rPr lang="en-US" sz="28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2800" dirty="0" err="1" smtClean="0">
                <a:latin typeface="Tahoma" charset="0"/>
                <a:ea typeface="Tahoma" charset="0"/>
                <a:cs typeface="Tahoma" charset="0"/>
              </a:rPr>
              <a:t>Nhật</a:t>
            </a:r>
            <a:r>
              <a:rPr lang="en-US" sz="28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2800" dirty="0" err="1" smtClean="0">
                <a:latin typeface="Tahoma" charset="0"/>
                <a:ea typeface="Tahoma" charset="0"/>
                <a:cs typeface="Tahoma" charset="0"/>
              </a:rPr>
              <a:t>Anh</a:t>
            </a:r>
            <a:endParaRPr lang="en-US" sz="2800" dirty="0" smtClean="0">
              <a:latin typeface="Tahoma" charset="0"/>
              <a:ea typeface="Tahoma" charset="0"/>
              <a:cs typeface="Tahoma" charset="0"/>
            </a:endParaRPr>
          </a:p>
          <a:p>
            <a:r>
              <a:rPr lang="en-US" sz="2800" dirty="0" err="1" smtClean="0">
                <a:latin typeface="Tahoma" charset="0"/>
                <a:ea typeface="Tahoma" charset="0"/>
                <a:cs typeface="Tahoma" charset="0"/>
              </a:rPr>
              <a:t>Võ</a:t>
            </a:r>
            <a:r>
              <a:rPr lang="en-US" sz="28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2800" dirty="0" err="1" smtClean="0">
                <a:latin typeface="Tahoma" charset="0"/>
                <a:ea typeface="Tahoma" charset="0"/>
                <a:cs typeface="Tahoma" charset="0"/>
              </a:rPr>
              <a:t>Tiến</a:t>
            </a:r>
            <a:r>
              <a:rPr lang="en-US" sz="28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2800" dirty="0" err="1" smtClean="0">
                <a:latin typeface="Tahoma" charset="0"/>
                <a:ea typeface="Tahoma" charset="0"/>
                <a:cs typeface="Tahoma" charset="0"/>
              </a:rPr>
              <a:t>Anh</a:t>
            </a:r>
            <a:endParaRPr lang="en-US" sz="2800" dirty="0" smtClean="0"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41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4800" dirty="0" smtClean="0">
                <a:latin typeface="Tahoma" charset="0"/>
                <a:ea typeface="Tahoma" charset="0"/>
                <a:cs typeface="Tahoma" charset="0"/>
              </a:rPr>
              <a:t>Giới thiệu đề tài</a:t>
            </a:r>
            <a:endParaRPr lang="en-US" sz="48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4622931" cy="4195481"/>
          </a:xfrm>
        </p:spPr>
        <p:txBody>
          <a:bodyPr>
            <a:normAutofit/>
          </a:bodyPr>
          <a:lstStyle/>
          <a:p>
            <a:r>
              <a:rPr lang="en-US" sz="2800" dirty="0"/>
              <a:t>QUẢN LÝ CỬA HÀNG BÁN VẬT TƯ Y </a:t>
            </a:r>
            <a:r>
              <a:rPr lang="en-US" sz="2800" dirty="0" smtClean="0"/>
              <a:t>TẾ</a:t>
            </a:r>
            <a:endParaRPr lang="vi-VN" sz="2800" dirty="0" smtClean="0">
              <a:latin typeface="Tahoma" charset="0"/>
              <a:ea typeface="Tahoma" charset="0"/>
              <a:cs typeface="Tahoma" charset="0"/>
            </a:endParaRPr>
          </a:p>
        </p:txBody>
      </p:sp>
      <p:pic>
        <p:nvPicPr>
          <p:cNvPr id="1026" name="Picture 2" descr="C:\Users\kimhue\Downloads\1338796274vty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830" y="1337981"/>
            <a:ext cx="6232395" cy="491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08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4800" dirty="0" smtClean="0">
                <a:latin typeface="Tahoma" charset="0"/>
                <a:ea typeface="Tahoma" charset="0"/>
                <a:cs typeface="Tahoma" charset="0"/>
              </a:rPr>
              <a:t>Công nghệ sử dụng</a:t>
            </a:r>
            <a:endParaRPr lang="en-US" sz="48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800" dirty="0" smtClean="0">
                <a:latin typeface="Tahoma" charset="0"/>
                <a:ea typeface="Tahoma" charset="0"/>
                <a:cs typeface="Tahoma" charset="0"/>
              </a:rPr>
              <a:t>Ngôn ngữ: Java </a:t>
            </a:r>
            <a:endParaRPr lang="vi-VN" sz="2800" dirty="0">
              <a:latin typeface="Tahoma" charset="0"/>
              <a:ea typeface="Tahoma" charset="0"/>
              <a:cs typeface="Tahoma" charset="0"/>
            </a:endParaRPr>
          </a:p>
          <a:p>
            <a:r>
              <a:rPr lang="vi-VN" sz="2800" dirty="0" smtClean="0">
                <a:latin typeface="Tahoma" charset="0"/>
                <a:ea typeface="Tahoma" charset="0"/>
                <a:cs typeface="Tahoma" charset="0"/>
              </a:rPr>
              <a:t>Database: SQL Server </a:t>
            </a:r>
            <a:r>
              <a:rPr lang="vi-VN" sz="2800" dirty="0" smtClean="0">
                <a:latin typeface="Tahoma" charset="0"/>
                <a:ea typeface="Tahoma" charset="0"/>
                <a:cs typeface="Tahoma" charset="0"/>
              </a:rPr>
              <a:t>20</a:t>
            </a:r>
            <a:r>
              <a:rPr lang="en-US" sz="2800" smtClean="0">
                <a:latin typeface="Tahoma" charset="0"/>
                <a:ea typeface="Tahoma" charset="0"/>
                <a:cs typeface="Tahoma" charset="0"/>
              </a:rPr>
              <a:t>12</a:t>
            </a:r>
            <a:endParaRPr lang="vi-VN" sz="2800" dirty="0" smtClean="0">
              <a:latin typeface="Tahoma" charset="0"/>
              <a:ea typeface="Tahoma" charset="0"/>
              <a:cs typeface="Tahoma" charset="0"/>
            </a:endParaRPr>
          </a:p>
          <a:p>
            <a:r>
              <a:rPr lang="vi-VN" sz="2800" dirty="0" smtClean="0">
                <a:latin typeface="Tahoma" charset="0"/>
                <a:ea typeface="Tahoma" charset="0"/>
                <a:cs typeface="Tahoma" charset="0"/>
              </a:rPr>
              <a:t>Môi trường </a:t>
            </a:r>
            <a:r>
              <a:rPr lang="en-US" sz="2800" dirty="0"/>
              <a:t>Eclipse</a:t>
            </a:r>
            <a:endParaRPr lang="en-US" sz="2800" dirty="0">
              <a:latin typeface="Tahoma" charset="0"/>
              <a:ea typeface="Tahoma" charset="0"/>
              <a:cs typeface="Tahoma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799" y="2199624"/>
            <a:ext cx="1719942" cy="17199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8626" y="2199624"/>
            <a:ext cx="2754916" cy="1727359"/>
          </a:xfrm>
          <a:prstGeom prst="rect">
            <a:avLst/>
          </a:prstGeom>
        </p:spPr>
      </p:pic>
      <p:pic>
        <p:nvPicPr>
          <p:cNvPr id="2050" name="Picture 2" descr="C:\Users\kimhue\Downloads\tải xuố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452938"/>
            <a:ext cx="441960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95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57163"/>
            <a:ext cx="9404723" cy="1285875"/>
          </a:xfrm>
        </p:spPr>
        <p:txBody>
          <a:bodyPr/>
          <a:lstStyle/>
          <a:p>
            <a:r>
              <a:rPr lang="vi-VN" sz="4800" dirty="0" smtClean="0">
                <a:latin typeface="Tahoma" charset="0"/>
                <a:ea typeface="Tahoma" charset="0"/>
                <a:cs typeface="Tahoma" charset="0"/>
              </a:rPr>
              <a:t>Các chức năng của sản phẩm</a:t>
            </a:r>
            <a:endParaRPr lang="en-US" sz="48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085850"/>
            <a:ext cx="8946541" cy="5162549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err="1">
                <a:latin typeface="Tahoma" charset="0"/>
                <a:ea typeface="Tahoma" charset="0"/>
                <a:cs typeface="Tahoma" charset="0"/>
              </a:rPr>
              <a:t>Đăng</a:t>
            </a:r>
            <a:r>
              <a:rPr lang="en-US" sz="28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2800" dirty="0" err="1" smtClean="0">
                <a:latin typeface="Tahoma" charset="0"/>
                <a:ea typeface="Tahoma" charset="0"/>
                <a:cs typeface="Tahoma" charset="0"/>
              </a:rPr>
              <a:t>nhập</a:t>
            </a:r>
            <a:endParaRPr lang="en-US" sz="2400" dirty="0" smtClean="0">
              <a:latin typeface="Tahoma" charset="0"/>
              <a:ea typeface="Tahoma" charset="0"/>
              <a:cs typeface="Tahoma" charset="0"/>
            </a:endParaRPr>
          </a:p>
          <a:p>
            <a:r>
              <a:rPr lang="en-US" sz="2800" dirty="0" err="1" smtClean="0">
                <a:latin typeface="Tahoma" charset="0"/>
                <a:ea typeface="Tahoma" charset="0"/>
                <a:cs typeface="Tahoma" charset="0"/>
              </a:rPr>
              <a:t>Hệ</a:t>
            </a:r>
            <a:r>
              <a:rPr lang="en-US" sz="28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2800" dirty="0" err="1" smtClean="0">
                <a:latin typeface="Tahoma" charset="0"/>
                <a:ea typeface="Tahoma" charset="0"/>
                <a:cs typeface="Tahoma" charset="0"/>
              </a:rPr>
              <a:t>Thống</a:t>
            </a:r>
            <a:endParaRPr lang="en-US" sz="2800" dirty="0" smtClean="0">
              <a:latin typeface="Tahoma" charset="0"/>
              <a:ea typeface="Tahoma" charset="0"/>
              <a:cs typeface="Tahoma" charset="0"/>
            </a:endParaRPr>
          </a:p>
          <a:p>
            <a:pPr lvl="1"/>
            <a:r>
              <a:rPr lang="en-US" sz="2400" dirty="0" err="1" smtClean="0">
                <a:latin typeface="Tahoma" charset="0"/>
                <a:ea typeface="Tahoma" charset="0"/>
                <a:cs typeface="Tahoma" charset="0"/>
              </a:rPr>
              <a:t>Tạo</a:t>
            </a:r>
            <a:r>
              <a:rPr lang="en-US" sz="24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2400" dirty="0" err="1" smtClean="0">
                <a:latin typeface="Tahoma" charset="0"/>
                <a:ea typeface="Tahoma" charset="0"/>
                <a:cs typeface="Tahoma" charset="0"/>
              </a:rPr>
              <a:t>Tài</a:t>
            </a:r>
            <a:r>
              <a:rPr lang="en-US" sz="24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2400" dirty="0" err="1" smtClean="0">
                <a:latin typeface="Tahoma" charset="0"/>
                <a:ea typeface="Tahoma" charset="0"/>
                <a:cs typeface="Tahoma" charset="0"/>
              </a:rPr>
              <a:t>Khoản</a:t>
            </a:r>
            <a:endParaRPr lang="en-US" sz="2400" dirty="0" smtClean="0">
              <a:latin typeface="Tahoma" charset="0"/>
              <a:ea typeface="Tahoma" charset="0"/>
              <a:cs typeface="Tahoma" charset="0"/>
            </a:endParaRPr>
          </a:p>
          <a:p>
            <a:pPr lvl="1"/>
            <a:r>
              <a:rPr lang="en-US" sz="2600" dirty="0" err="1" smtClean="0">
                <a:latin typeface="Tahoma" charset="0"/>
                <a:ea typeface="Tahoma" charset="0"/>
                <a:cs typeface="Tahoma" charset="0"/>
              </a:rPr>
              <a:t>Đổi</a:t>
            </a:r>
            <a:r>
              <a:rPr lang="en-US" sz="26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2600" dirty="0" err="1" smtClean="0">
                <a:latin typeface="Tahoma" charset="0"/>
                <a:ea typeface="Tahoma" charset="0"/>
                <a:cs typeface="Tahoma" charset="0"/>
              </a:rPr>
              <a:t>Mật</a:t>
            </a:r>
            <a:r>
              <a:rPr lang="en-US" sz="26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2600" dirty="0" err="1" smtClean="0">
                <a:latin typeface="Tahoma" charset="0"/>
                <a:ea typeface="Tahoma" charset="0"/>
                <a:cs typeface="Tahoma" charset="0"/>
              </a:rPr>
              <a:t>Khẩu</a:t>
            </a:r>
            <a:endParaRPr lang="en-US" sz="2600" dirty="0" smtClean="0">
              <a:latin typeface="Tahoma" charset="0"/>
              <a:ea typeface="Tahoma" charset="0"/>
              <a:cs typeface="Tahoma" charset="0"/>
            </a:endParaRPr>
          </a:p>
          <a:p>
            <a:pPr lvl="1"/>
            <a:r>
              <a:rPr lang="en-US" sz="2600" dirty="0" err="1" smtClean="0">
                <a:latin typeface="Tahoma" charset="0"/>
                <a:ea typeface="Tahoma" charset="0"/>
                <a:cs typeface="Tahoma" charset="0"/>
              </a:rPr>
              <a:t>Đổi</a:t>
            </a:r>
            <a:r>
              <a:rPr lang="en-US" sz="26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2600" dirty="0" err="1" smtClean="0">
                <a:latin typeface="Tahoma" charset="0"/>
                <a:ea typeface="Tahoma" charset="0"/>
                <a:cs typeface="Tahoma" charset="0"/>
              </a:rPr>
              <a:t>Ngôn</a:t>
            </a:r>
            <a:r>
              <a:rPr lang="en-US" sz="26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2600" dirty="0" err="1" smtClean="0">
                <a:latin typeface="Tahoma" charset="0"/>
                <a:ea typeface="Tahoma" charset="0"/>
                <a:cs typeface="Tahoma" charset="0"/>
              </a:rPr>
              <a:t>Ngữ</a:t>
            </a:r>
            <a:endParaRPr lang="en-US" sz="2600" dirty="0">
              <a:latin typeface="Tahoma" charset="0"/>
              <a:ea typeface="Tahoma" charset="0"/>
              <a:cs typeface="Tahoma" charset="0"/>
            </a:endParaRPr>
          </a:p>
          <a:p>
            <a:r>
              <a:rPr lang="en-US" sz="2800" dirty="0" err="1" smtClean="0">
                <a:latin typeface="Tahoma" charset="0"/>
                <a:ea typeface="Tahoma" charset="0"/>
                <a:cs typeface="Tahoma" charset="0"/>
              </a:rPr>
              <a:t>Danh</a:t>
            </a:r>
            <a:r>
              <a:rPr lang="en-US" sz="28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2800" dirty="0" err="1" smtClean="0">
                <a:latin typeface="Tahoma" charset="0"/>
                <a:ea typeface="Tahoma" charset="0"/>
                <a:cs typeface="Tahoma" charset="0"/>
              </a:rPr>
              <a:t>Mục</a:t>
            </a:r>
            <a:endParaRPr lang="en-US" sz="2800" dirty="0">
              <a:latin typeface="Tahoma" charset="0"/>
              <a:ea typeface="Tahoma" charset="0"/>
              <a:cs typeface="Tahoma" charset="0"/>
            </a:endParaRPr>
          </a:p>
          <a:p>
            <a:pPr lvl="1"/>
            <a:r>
              <a:rPr lang="en-US" sz="2200" dirty="0" err="1" smtClean="0">
                <a:latin typeface="Tahoma" charset="0"/>
                <a:ea typeface="Tahoma" charset="0"/>
                <a:cs typeface="Tahoma" charset="0"/>
              </a:rPr>
              <a:t>Quản</a:t>
            </a:r>
            <a:r>
              <a:rPr lang="en-US" sz="22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2200" dirty="0" err="1" smtClean="0">
                <a:latin typeface="Tahoma" charset="0"/>
                <a:ea typeface="Tahoma" charset="0"/>
                <a:cs typeface="Tahoma" charset="0"/>
              </a:rPr>
              <a:t>Lý</a:t>
            </a:r>
            <a:r>
              <a:rPr lang="en-US" sz="22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2200" dirty="0" err="1" smtClean="0">
                <a:latin typeface="Tahoma" charset="0"/>
                <a:ea typeface="Tahoma" charset="0"/>
                <a:cs typeface="Tahoma" charset="0"/>
              </a:rPr>
              <a:t>Thông</a:t>
            </a:r>
            <a:r>
              <a:rPr lang="en-US" sz="2200" dirty="0" smtClean="0">
                <a:latin typeface="Tahoma" charset="0"/>
                <a:ea typeface="Tahoma" charset="0"/>
                <a:cs typeface="Tahoma" charset="0"/>
              </a:rPr>
              <a:t> Tin</a:t>
            </a:r>
          </a:p>
          <a:p>
            <a:pPr lvl="2"/>
            <a:r>
              <a:rPr lang="en-US" sz="2000" dirty="0" err="1" smtClean="0">
                <a:latin typeface="Tahoma" charset="0"/>
                <a:ea typeface="Tahoma" charset="0"/>
                <a:cs typeface="Tahoma" charset="0"/>
              </a:rPr>
              <a:t>Quản</a:t>
            </a:r>
            <a:r>
              <a:rPr lang="en-US" sz="20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2000" dirty="0" err="1" smtClean="0">
                <a:latin typeface="Tahoma" charset="0"/>
                <a:ea typeface="Tahoma" charset="0"/>
                <a:cs typeface="Tahoma" charset="0"/>
              </a:rPr>
              <a:t>Lý</a:t>
            </a:r>
            <a:r>
              <a:rPr lang="en-US" sz="20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2000" dirty="0" err="1" smtClean="0">
                <a:latin typeface="Tahoma" charset="0"/>
                <a:ea typeface="Tahoma" charset="0"/>
                <a:cs typeface="Tahoma" charset="0"/>
              </a:rPr>
              <a:t>Nhân</a:t>
            </a:r>
            <a:r>
              <a:rPr lang="en-US" sz="20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2000" dirty="0" err="1" smtClean="0">
                <a:latin typeface="Tahoma" charset="0"/>
                <a:ea typeface="Tahoma" charset="0"/>
                <a:cs typeface="Tahoma" charset="0"/>
              </a:rPr>
              <a:t>Viên</a:t>
            </a:r>
            <a:endParaRPr lang="en-US" sz="2000" dirty="0" smtClean="0">
              <a:latin typeface="Tahoma" charset="0"/>
              <a:ea typeface="Tahoma" charset="0"/>
              <a:cs typeface="Tahoma" charset="0"/>
            </a:endParaRPr>
          </a:p>
          <a:p>
            <a:pPr lvl="2"/>
            <a:r>
              <a:rPr lang="en-US" sz="2000" dirty="0" err="1" smtClean="0">
                <a:latin typeface="Tahoma" charset="0"/>
                <a:ea typeface="Tahoma" charset="0"/>
                <a:cs typeface="Tahoma" charset="0"/>
              </a:rPr>
              <a:t>Quản</a:t>
            </a:r>
            <a:r>
              <a:rPr lang="en-US" sz="20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2000" dirty="0" err="1" smtClean="0">
                <a:latin typeface="Tahoma" charset="0"/>
                <a:ea typeface="Tahoma" charset="0"/>
                <a:cs typeface="Tahoma" charset="0"/>
              </a:rPr>
              <a:t>Lý</a:t>
            </a:r>
            <a:r>
              <a:rPr lang="en-US" sz="20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2000" dirty="0" err="1" smtClean="0">
                <a:latin typeface="Tahoma" charset="0"/>
                <a:ea typeface="Tahoma" charset="0"/>
                <a:cs typeface="Tahoma" charset="0"/>
              </a:rPr>
              <a:t>Khách</a:t>
            </a:r>
            <a:r>
              <a:rPr lang="en-US" sz="20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2000" dirty="0" err="1" smtClean="0">
                <a:latin typeface="Tahoma" charset="0"/>
                <a:ea typeface="Tahoma" charset="0"/>
                <a:cs typeface="Tahoma" charset="0"/>
              </a:rPr>
              <a:t>Hàng</a:t>
            </a:r>
            <a:endParaRPr lang="en-US" sz="2000" dirty="0" smtClean="0">
              <a:latin typeface="Tahoma" charset="0"/>
              <a:ea typeface="Tahoma" charset="0"/>
              <a:cs typeface="Tahoma" charset="0"/>
            </a:endParaRPr>
          </a:p>
          <a:p>
            <a:r>
              <a:rPr lang="en-US" sz="2800" dirty="0" err="1" smtClean="0">
                <a:latin typeface="Tahoma" charset="0"/>
                <a:ea typeface="Tahoma" charset="0"/>
                <a:cs typeface="Tahoma" charset="0"/>
              </a:rPr>
              <a:t>Thống</a:t>
            </a:r>
            <a:r>
              <a:rPr lang="en-US" sz="28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2800" dirty="0" err="1" smtClean="0">
                <a:latin typeface="Tahoma" charset="0"/>
                <a:ea typeface="Tahoma" charset="0"/>
                <a:cs typeface="Tahoma" charset="0"/>
              </a:rPr>
              <a:t>Kê</a:t>
            </a:r>
            <a:endParaRPr lang="en-US" sz="2800" dirty="0" smtClean="0">
              <a:latin typeface="Tahoma" charset="0"/>
              <a:ea typeface="Tahoma" charset="0"/>
              <a:cs typeface="Tahoma" charset="0"/>
            </a:endParaRPr>
          </a:p>
          <a:p>
            <a:pPr lvl="1"/>
            <a:r>
              <a:rPr lang="en-US" sz="2600" dirty="0" err="1" smtClean="0">
                <a:latin typeface="Tahoma" charset="0"/>
                <a:ea typeface="Tahoma" charset="0"/>
                <a:cs typeface="Tahoma" charset="0"/>
              </a:rPr>
              <a:t>Thống</a:t>
            </a:r>
            <a:r>
              <a:rPr lang="en-US" sz="26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2600" dirty="0" err="1" smtClean="0">
                <a:latin typeface="Tahoma" charset="0"/>
                <a:ea typeface="Tahoma" charset="0"/>
                <a:cs typeface="Tahoma" charset="0"/>
              </a:rPr>
              <a:t>Kê</a:t>
            </a:r>
            <a:r>
              <a:rPr lang="en-US" sz="26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2600" dirty="0" err="1" smtClean="0">
                <a:latin typeface="Tahoma" charset="0"/>
                <a:ea typeface="Tahoma" charset="0"/>
                <a:cs typeface="Tahoma" charset="0"/>
              </a:rPr>
              <a:t>Tài</a:t>
            </a:r>
            <a:r>
              <a:rPr lang="en-US" sz="26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2600" dirty="0" err="1" smtClean="0">
                <a:latin typeface="Tahoma" charset="0"/>
                <a:ea typeface="Tahoma" charset="0"/>
                <a:cs typeface="Tahoma" charset="0"/>
              </a:rPr>
              <a:t>Chính</a:t>
            </a:r>
            <a:endParaRPr lang="en-US" sz="2600" dirty="0" smtClean="0">
              <a:latin typeface="Tahoma" charset="0"/>
              <a:ea typeface="Tahoma" charset="0"/>
              <a:cs typeface="Tahoma" charset="0"/>
            </a:endParaRPr>
          </a:p>
          <a:p>
            <a:pPr lvl="1"/>
            <a:r>
              <a:rPr lang="en-US" sz="2600" dirty="0" err="1" smtClean="0">
                <a:latin typeface="Tahoma" charset="0"/>
                <a:ea typeface="Tahoma" charset="0"/>
                <a:cs typeface="Tahoma" charset="0"/>
              </a:rPr>
              <a:t>Thống</a:t>
            </a:r>
            <a:r>
              <a:rPr lang="en-US" sz="26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2600" dirty="0" err="1" smtClean="0">
                <a:latin typeface="Tahoma" charset="0"/>
                <a:ea typeface="Tahoma" charset="0"/>
                <a:cs typeface="Tahoma" charset="0"/>
              </a:rPr>
              <a:t>kê</a:t>
            </a:r>
            <a:r>
              <a:rPr lang="en-US" sz="26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2600" dirty="0" err="1" smtClean="0">
                <a:latin typeface="Tahoma" charset="0"/>
                <a:ea typeface="Tahoma" charset="0"/>
                <a:cs typeface="Tahoma" charset="0"/>
              </a:rPr>
              <a:t>Vật</a:t>
            </a:r>
            <a:r>
              <a:rPr lang="en-US" sz="26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2600" dirty="0" err="1" smtClean="0">
                <a:latin typeface="Tahoma" charset="0"/>
                <a:ea typeface="Tahoma" charset="0"/>
                <a:cs typeface="Tahoma" charset="0"/>
              </a:rPr>
              <a:t>Tư</a:t>
            </a:r>
            <a:endParaRPr lang="en-US" sz="2600" dirty="0" smtClean="0">
              <a:latin typeface="Tahoma" charset="0"/>
              <a:ea typeface="Tahoma" charset="0"/>
              <a:cs typeface="Tahoma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077" y="3130201"/>
            <a:ext cx="2937329" cy="1103483"/>
          </a:xfrm>
          <a:prstGeom prst="rect">
            <a:avLst/>
          </a:prstGeom>
        </p:spPr>
      </p:pic>
      <p:pic>
        <p:nvPicPr>
          <p:cNvPr id="3074" name="Picture 2" descr="C:\Users\kimhue\Downloads\tải xuố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077" y="4429124"/>
            <a:ext cx="251460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kimhue\Downloads\tải xuống (1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127" y="1195668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kimhue\Downloads\tải xuống (2)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6534" y="2910168"/>
            <a:ext cx="17526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39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>
                <a:latin typeface="Tahoma" charset="0"/>
                <a:ea typeface="Tahoma" charset="0"/>
                <a:cs typeface="Tahoma" charset="0"/>
              </a:rPr>
              <a:t>Đăng</a:t>
            </a:r>
            <a:r>
              <a:rPr lang="en-US" sz="48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4800" dirty="0" err="1">
                <a:latin typeface="Tahoma" charset="0"/>
                <a:ea typeface="Tahoma" charset="0"/>
                <a:cs typeface="Tahoma" charset="0"/>
              </a:rPr>
              <a:t>nhập</a:t>
            </a:r>
            <a:endParaRPr lang="en-US" sz="4800" dirty="0">
              <a:latin typeface="Tahoma" charset="0"/>
              <a:ea typeface="Tahoma" charset="0"/>
              <a:cs typeface="Tahoma" charset="0"/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637" y="2052638"/>
            <a:ext cx="6849701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42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 smtClean="0">
                <a:latin typeface="Tahoma" charset="0"/>
                <a:ea typeface="Tahoma" charset="0"/>
                <a:cs typeface="Tahoma" charset="0"/>
              </a:rPr>
              <a:t>Tạo</a:t>
            </a:r>
            <a:r>
              <a:rPr lang="en-US" sz="48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4800" dirty="0" err="1" smtClean="0">
                <a:latin typeface="Tahoma" charset="0"/>
                <a:ea typeface="Tahoma" charset="0"/>
                <a:cs typeface="Tahoma" charset="0"/>
              </a:rPr>
              <a:t>Tài</a:t>
            </a:r>
            <a:r>
              <a:rPr lang="en-US" sz="48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4800" dirty="0" err="1" smtClean="0">
                <a:latin typeface="Tahoma" charset="0"/>
                <a:ea typeface="Tahoma" charset="0"/>
                <a:cs typeface="Tahoma" charset="0"/>
              </a:rPr>
              <a:t>Khoản</a:t>
            </a:r>
            <a:endParaRPr lang="en-US" sz="48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1853248"/>
            <a:ext cx="8755062" cy="439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23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 smtClean="0">
                <a:latin typeface="Tahoma" charset="0"/>
                <a:ea typeface="Tahoma" charset="0"/>
                <a:cs typeface="Tahoma" charset="0"/>
              </a:rPr>
              <a:t>Đổi</a:t>
            </a:r>
            <a:r>
              <a:rPr lang="en-US" sz="48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4800" dirty="0" err="1" smtClean="0">
                <a:latin typeface="Tahoma" charset="0"/>
                <a:ea typeface="Tahoma" charset="0"/>
                <a:cs typeface="Tahoma" charset="0"/>
              </a:rPr>
              <a:t>Mật</a:t>
            </a:r>
            <a:r>
              <a:rPr lang="en-US" sz="48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4800" dirty="0" err="1" smtClean="0">
                <a:latin typeface="Tahoma" charset="0"/>
                <a:ea typeface="Tahoma" charset="0"/>
                <a:cs typeface="Tahoma" charset="0"/>
              </a:rPr>
              <a:t>Khẩu</a:t>
            </a:r>
            <a:endParaRPr lang="en-US" sz="48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1757362"/>
            <a:ext cx="8947521" cy="449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92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262</TotalTime>
  <Words>277</Words>
  <Application>Microsoft Office PowerPoint</Application>
  <PresentationFormat>Custom</PresentationFormat>
  <Paragraphs>56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Ion</vt:lpstr>
      <vt:lpstr>BÁO CÁO  MOCK PROJECT 2 </vt:lpstr>
      <vt:lpstr>Nội dung</vt:lpstr>
      <vt:lpstr>Thành viên nhóm</vt:lpstr>
      <vt:lpstr>Giới thiệu đề tài</vt:lpstr>
      <vt:lpstr>Công nghệ sử dụng</vt:lpstr>
      <vt:lpstr>Các chức năng của sản phẩm</vt:lpstr>
      <vt:lpstr>Đăng nhập</vt:lpstr>
      <vt:lpstr>Tạo Tài Khoản</vt:lpstr>
      <vt:lpstr>Đổi Mật Khẩu</vt:lpstr>
      <vt:lpstr>Thay Đổi Ngôn Ngữ </vt:lpstr>
      <vt:lpstr>Quản lý nhân viên</vt:lpstr>
      <vt:lpstr>Quản lý Khách Hàng</vt:lpstr>
      <vt:lpstr>Thống Kê Tài Chính</vt:lpstr>
      <vt:lpstr>Thống Kê Vật Tư</vt:lpstr>
      <vt:lpstr>Phân chia công việc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hệ thống Quản lý sân bay</dc:title>
  <dc:creator>Microsoft Office User</dc:creator>
  <cp:lastModifiedBy>Windows User</cp:lastModifiedBy>
  <cp:revision>27</cp:revision>
  <dcterms:created xsi:type="dcterms:W3CDTF">2016-11-25T02:46:33Z</dcterms:created>
  <dcterms:modified xsi:type="dcterms:W3CDTF">2017-01-16T22:53:36Z</dcterms:modified>
</cp:coreProperties>
</file>