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0" r:id="rId7"/>
    <p:sldId id="271" r:id="rId8"/>
    <p:sldId id="261" r:id="rId9"/>
    <p:sldId id="262" r:id="rId10"/>
    <p:sldId id="267" r:id="rId11"/>
    <p:sldId id="268" r:id="rId12"/>
    <p:sldId id="269" r:id="rId13"/>
    <p:sldId id="272" r:id="rId14"/>
    <p:sldId id="263" r:id="rId15"/>
    <p:sldId id="274" r:id="rId16"/>
    <p:sldId id="275" r:id="rId17"/>
    <p:sldId id="264" r:id="rId18"/>
    <p:sldId id="276" r:id="rId19"/>
  </p:sldIdLst>
  <p:sldSz cx="9144000" cy="5143500" type="screen16x9"/>
  <p:notesSz cx="6858000" cy="9144000"/>
  <p:embeddedFontLst>
    <p:embeddedFont>
      <p:font typeface="Gentium Basic" panose="020B0604020202020204" charset="0"/>
      <p:regular r:id="rId21"/>
      <p:bold r:id="rId22"/>
      <p:italic r:id="rId23"/>
      <p:boldItalic r:id="rId24"/>
    </p:embeddedFont>
    <p:embeddedFont>
      <p:font typeface="Alegreya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01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8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08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33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98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7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1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0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MCH Campus Hackathon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3&amp;4 February  2018, Galgotias University Greater Noida </a:t>
            </a:r>
            <a:endParaRPr sz="3600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for India </a:t>
            </a:r>
            <a:endParaRPr sz="3600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C0B9DEE-881E-4882-BF77-6FBDCE216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228337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Key Activities :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Collect information from Donor(Name, Contact Number, Time, Photograph and Description of Food).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Pass this information to nearest NGO.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There will be a time constraint. After that Donor request will be automatically terminated.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After collection of Food Donor request will be removed.</a:t>
            </a:r>
          </a:p>
          <a:p>
            <a:pPr marL="800100" lvl="1" indent="-342900" algn="just"/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1" indent="0" algn="just">
              <a:buNone/>
            </a:pPr>
            <a:endParaRPr lang="en-US" sz="1800" dirty="0">
              <a:latin typeface="Alegreya"/>
              <a:ea typeface="Alegreya"/>
              <a:cs typeface="Alegreya"/>
              <a:sym typeface="Alegreya"/>
            </a:endParaRPr>
          </a:p>
          <a:p>
            <a:pPr marL="800100" lvl="1" indent="-342900" algn="just"/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63321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C0B9DEE-881E-4882-BF77-6FBDCE216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228337"/>
            <a:ext cx="327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Key Resources :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Hostel Mess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Restaurants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Parties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Weddings</a:t>
            </a:r>
          </a:p>
          <a:p>
            <a:pPr marL="800100" lvl="1" indent="-342900" algn="just"/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60B230DA-680A-45F7-8847-3127F485C18A}"/>
              </a:ext>
            </a:extLst>
          </p:cNvPr>
          <p:cNvSpPr txBox="1">
            <a:spLocks/>
          </p:cNvSpPr>
          <p:nvPr/>
        </p:nvSpPr>
        <p:spPr>
          <a:xfrm>
            <a:off x="4572000" y="1303735"/>
            <a:ext cx="4045226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800100" lvl="1" indent="-342900" algn="just"/>
            <a:endParaRPr lang="en-US" sz="1800" dirty="0">
              <a:latin typeface="Alegreya"/>
              <a:ea typeface="Alegreya"/>
              <a:cs typeface="Alegreya"/>
              <a:sym typeface="Alegreya"/>
            </a:endParaRP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Android Application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Firebase Real Time Database</a:t>
            </a:r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314828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C0B9DEE-881E-4882-BF77-6FBDCE216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00682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Value Proposition :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Provide information of good quality left over food  to NGOs.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Provides a very user friendly channel between Donor and NGO.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Reduce wastage of food and contribute towards the problem of Hunger at the same time.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Gives satisfaction to Donors.</a:t>
            </a:r>
          </a:p>
          <a:p>
            <a:pPr marL="800100" lvl="1" indent="-342900" algn="just"/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307106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C0B9DEE-881E-4882-BF77-6FBDCE216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649707"/>
            <a:ext cx="327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Cost Structure :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Salaries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Play Store cost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Marketing</a:t>
            </a:r>
          </a:p>
          <a:p>
            <a:pPr marL="800100" lvl="1" indent="-342900" algn="just"/>
            <a:endParaRPr lang="en-US" sz="18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4DBD2F62-FE5C-43E4-BC2B-7D779D07FAD2}"/>
              </a:ext>
            </a:extLst>
          </p:cNvPr>
          <p:cNvSpPr txBox="1">
            <a:spLocks/>
          </p:cNvSpPr>
          <p:nvPr/>
        </p:nvSpPr>
        <p:spPr>
          <a:xfrm>
            <a:off x="4571999" y="1649707"/>
            <a:ext cx="3488635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Revenue Stream :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Token amount from  NGOs.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Donation</a:t>
            </a:r>
          </a:p>
          <a:p>
            <a:pPr marL="800100" lvl="1" indent="-342900" algn="just"/>
            <a:endParaRPr lang="en-US" sz="18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313447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 dirty="0">
                <a:latin typeface="Arial"/>
                <a:ea typeface="Arial"/>
                <a:cs typeface="Arial"/>
                <a:sym typeface="Arial"/>
              </a:rPr>
              <a:t>Execution Plan</a:t>
            </a:r>
            <a:endParaRPr dirty="0"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2FC8A57A-44B9-4C0E-BDF2-B9928D492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63298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Develop Android application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Make UX/UI for android application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Set up Real Time Database using Firebase.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Perform testing and debugging.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Execution Plan</a:t>
            </a:r>
            <a:endParaRPr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2FC8A57A-44B9-4C0E-BDF2-B9928D492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Make a client base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Before deploying the application we must have a client base.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Here, our Target Client will be NGOs. Specially NGOs like Feeding India, Robin Hood Army etc.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We will charge these NGOs a token amount and in return allow these NGOs to use our application to get donor.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Token amount will be as minimum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5360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Execution Plan</a:t>
            </a:r>
            <a:endParaRPr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2FC8A57A-44B9-4C0E-BDF2-B9928D492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Deploy the Application on Android Play Store.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Advertise application 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Television Advertisements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Social Media</a:t>
            </a:r>
          </a:p>
          <a:p>
            <a:pPr marL="800100" lvl="1" indent="-342900" algn="just"/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Organize Fund Raising Activities. These are a great source of advertisement as well as get donations.</a:t>
            </a:r>
          </a:p>
        </p:txBody>
      </p:sp>
    </p:spTree>
    <p:extLst>
      <p:ext uri="{BB962C8B-B14F-4D97-AF65-F5344CB8AC3E}">
        <p14:creationId xmlns:p14="http://schemas.microsoft.com/office/powerpoint/2010/main" val="119392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Plan and Timeline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FCC350C0-154E-4AC1-AAC5-F1004FD59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1 Month : Research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2 Months : Development 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1 Month : Testing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1 Month : Creating a basic Client Base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1 Month : Deployment of Beta version and user testing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Deploy Updated Application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Plan and Timeline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FCC350C0-154E-4AC1-AAC5-F1004FD59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Advertisement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Television Advertisements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Fundraising Events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Social Media</a:t>
            </a:r>
          </a:p>
          <a:p>
            <a:pPr marL="1257300" lvl="2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You Tube</a:t>
            </a:r>
          </a:p>
          <a:p>
            <a:pPr marL="1257300" lvl="2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7084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Int_</a:t>
            </a:r>
            <a:r>
              <a:rPr lang="en-US" sz="3600" dirty="0"/>
              <a:t>elegance</a:t>
            </a:r>
            <a:endParaRPr sz="36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Rishabh Rawat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Prakher Pratyush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Amit Chaudhary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Alegreya"/>
                <a:ea typeface="Alegreya"/>
                <a:cs typeface="Alegreya"/>
                <a:sym typeface="Alegreya"/>
              </a:rPr>
              <a:t>Sargam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 Sharma</a:t>
            </a: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3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E49B9-FB6E-4E04-8552-9EC77D6C6CF7}"/>
              </a:ext>
            </a:extLst>
          </p:cNvPr>
          <p:cNvSpPr/>
          <p:nvPr/>
        </p:nvSpPr>
        <p:spPr>
          <a:xfrm>
            <a:off x="1297499" y="1775036"/>
            <a:ext cx="70389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24763-8EEC-4838-9892-B512E0F1D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0" t="29554" r="49625" b="3166"/>
          <a:stretch/>
        </p:blipFill>
        <p:spPr>
          <a:xfrm>
            <a:off x="1297499" y="1520687"/>
            <a:ext cx="3383831" cy="3229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1710C-927B-45E8-A077-5B58DE6B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" t="29555" r="2065" b="7635"/>
          <a:stretch/>
        </p:blipFill>
        <p:spPr>
          <a:xfrm>
            <a:off x="5665305" y="147259"/>
            <a:ext cx="3319669" cy="126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74D817-704D-4E5E-BD49-81C13FE42B6C}"/>
              </a:ext>
            </a:extLst>
          </p:cNvPr>
          <p:cNvSpPr/>
          <p:nvPr/>
        </p:nvSpPr>
        <p:spPr>
          <a:xfrm>
            <a:off x="5317435" y="1642636"/>
            <a:ext cx="30189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200"/>
                </a:solidFill>
                <a:latin typeface="open sans"/>
              </a:rPr>
              <a:t>Food Waste</a:t>
            </a:r>
            <a:br>
              <a:rPr lang="en-US" dirty="0"/>
            </a:b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D200"/>
                </a:solidFill>
                <a:latin typeface="open sans"/>
              </a:rPr>
              <a:t>1.40% of all food goes waste</a:t>
            </a:r>
            <a:br>
              <a:rPr lang="en-US" dirty="0"/>
            </a:b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D200"/>
                </a:solidFill>
                <a:latin typeface="open sans"/>
              </a:rPr>
              <a:t>2.The cost of this wasted food is estimated at </a:t>
            </a:r>
            <a:r>
              <a:rPr lang="en-US" dirty="0" err="1">
                <a:solidFill>
                  <a:srgbClr val="FFD200"/>
                </a:solidFill>
                <a:latin typeface="open sans"/>
              </a:rPr>
              <a:t>Rs</a:t>
            </a:r>
            <a:r>
              <a:rPr lang="en-US" dirty="0">
                <a:solidFill>
                  <a:srgbClr val="FFD200"/>
                </a:solidFill>
                <a:latin typeface="open sans"/>
              </a:rPr>
              <a:t>. 58,000 crore per annum.</a:t>
            </a:r>
            <a:br>
              <a:rPr lang="en-US" dirty="0"/>
            </a:b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D200"/>
                </a:solidFill>
                <a:latin typeface="open sans"/>
              </a:rPr>
              <a:t>3.Food waste is dumped in landfills, producing methane, ultimately leading to ozone layer depletion.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3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E49B9-FB6E-4E04-8552-9EC77D6C6CF7}"/>
              </a:ext>
            </a:extLst>
          </p:cNvPr>
          <p:cNvSpPr/>
          <p:nvPr/>
        </p:nvSpPr>
        <p:spPr>
          <a:xfrm>
            <a:off x="1297499" y="1775036"/>
            <a:ext cx="70389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F815EBB8-76E4-48FD-B4EF-AC6E1FFC5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600"/>
              </a:spcBef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In India, </a:t>
            </a:r>
            <a:r>
              <a:rPr lang="en-US" sz="2400" i="1" dirty="0">
                <a:latin typeface="Alegreya"/>
              </a:rPr>
              <a:t>10 million people</a:t>
            </a:r>
            <a:r>
              <a:rPr lang="en-US" sz="2400" dirty="0">
                <a:latin typeface="Alegreya"/>
              </a:rPr>
              <a:t> die every year of chronic hunger and hunger-related diseases and 58000 crore INR worth of food go to waste per annum.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 We are facing hunger and food wastage at a same time.</a:t>
            </a:r>
            <a:r>
              <a:rPr lang="en-US" sz="2400" dirty="0">
                <a:latin typeface="Alegreya"/>
              </a:rPr>
              <a:t> </a:t>
            </a:r>
            <a:r>
              <a:rPr lang="en-US" sz="2400" b="1" dirty="0">
                <a:latin typeface="Alegreya"/>
              </a:rPr>
              <a:t>We have resources but we don’t have the correct infrastructure to channelize it.</a:t>
            </a:r>
            <a:endParaRPr sz="2400" b="1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31792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0DD862E-4DF9-4DD9-AD14-6732C4F34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Our vision is to bridge the difference between two poles of our society i.e. under-privileged people and over-privileged people. </a:t>
            </a:r>
            <a:r>
              <a:rPr lang="en-US" sz="2400" b="1" dirty="0">
                <a:latin typeface="Alegreya"/>
                <a:ea typeface="Alegreya"/>
                <a:cs typeface="Alegreya"/>
                <a:sym typeface="Alegreya"/>
              </a:rPr>
              <a:t>No one will go to sleep hungry and not a grain of food will go in waste, is our Goal.</a:t>
            </a:r>
            <a:endParaRPr sz="2400" b="1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UI Details</a:t>
            </a:r>
            <a:endParaRPr sz="3000" b="1" dirty="0"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D9F95C5A-E3F3-4296-AF05-792437EF4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92445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Information about application in form of Sliders (View Pager).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Login page is One Time Google Sign in for both Donor and NGO.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Index page has two text views having </a:t>
            </a:r>
            <a:r>
              <a:rPr lang="en-US" sz="2200" dirty="0" err="1">
                <a:latin typeface="Alegreya"/>
                <a:ea typeface="Alegreya"/>
                <a:cs typeface="Alegreya"/>
                <a:sym typeface="Alegreya"/>
              </a:rPr>
              <a:t>onClick</a:t>
            </a: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 function to select between Donor and NGO.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Donor Page has different values in Relative and Linear Layout to get details of Donor and Food.</a:t>
            </a:r>
          </a:p>
          <a:p>
            <a:pPr marL="342900" indent="-342900" algn="just">
              <a:spcBef>
                <a:spcPts val="1600"/>
              </a:spcBef>
            </a:pPr>
            <a:endParaRPr lang="en-US" sz="22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/>
              <a:t>UI Details</a:t>
            </a:r>
            <a:endParaRPr sz="3000" b="1" dirty="0"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D9F95C5A-E3F3-4296-AF05-792437EF4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Donor Location page has Google map to locate Donors’ location.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NGO page has information of near by Donors.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Ones food is collected it will be removed from list.</a:t>
            </a:r>
          </a:p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Also after certain time Donor request will be removed.</a:t>
            </a:r>
          </a:p>
        </p:txBody>
      </p:sp>
    </p:spTree>
    <p:extLst>
      <p:ext uri="{BB962C8B-B14F-4D97-AF65-F5344CB8AC3E}">
        <p14:creationId xmlns:p14="http://schemas.microsoft.com/office/powerpoint/2010/main" val="42043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35FE44A7-A4B3-419D-94A8-CC65A1041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42450" y="1580769"/>
            <a:ext cx="327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2200" u="sng" dirty="0">
                <a:latin typeface="Alegreya"/>
                <a:ea typeface="Alegreya"/>
                <a:cs typeface="Alegreya"/>
                <a:sym typeface="Alegreya"/>
              </a:rPr>
              <a:t>Front End</a:t>
            </a:r>
          </a:p>
          <a:p>
            <a:pPr marL="342900" indent="-342900" algn="just">
              <a:lnSpc>
                <a:spcPct val="100000"/>
              </a:lnSpc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IDE</a:t>
            </a:r>
          </a:p>
          <a:p>
            <a:pPr marL="800100" lvl="1" indent="-342900" algn="just">
              <a:lnSpc>
                <a:spcPct val="100000"/>
              </a:lnSpc>
            </a:pPr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Android Studio 3.0.1</a:t>
            </a:r>
            <a:endParaRPr lang="en-US" sz="2200" u="sng" dirty="0">
              <a:latin typeface="Alegreya"/>
              <a:ea typeface="Alegreya"/>
              <a:cs typeface="Alegreya"/>
              <a:sym typeface="Alegreya"/>
            </a:endParaRPr>
          </a:p>
          <a:p>
            <a:pPr marL="342900" indent="-342900" algn="just">
              <a:lnSpc>
                <a:spcPct val="100000"/>
              </a:lnSpc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Language</a:t>
            </a:r>
          </a:p>
          <a:p>
            <a:pPr marL="800100" lvl="1" indent="-342900" algn="just">
              <a:lnSpc>
                <a:spcPct val="100000"/>
              </a:lnSpc>
            </a:pPr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Java</a:t>
            </a:r>
          </a:p>
          <a:p>
            <a:pPr marL="800100" lvl="1" indent="-342900" algn="just">
              <a:lnSpc>
                <a:spcPct val="100000"/>
              </a:lnSpc>
            </a:pPr>
            <a:r>
              <a:rPr lang="en-US" sz="1800" dirty="0">
                <a:latin typeface="Alegreya"/>
                <a:ea typeface="Alegreya"/>
                <a:cs typeface="Alegreya"/>
                <a:sym typeface="Alegreya"/>
              </a:rPr>
              <a:t>XML</a:t>
            </a: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D2D657CD-6B4D-4636-9098-65BD528CF821}"/>
              </a:ext>
            </a:extLst>
          </p:cNvPr>
          <p:cNvSpPr txBox="1">
            <a:spLocks/>
          </p:cNvSpPr>
          <p:nvPr/>
        </p:nvSpPr>
        <p:spPr>
          <a:xfrm>
            <a:off x="5061900" y="1560667"/>
            <a:ext cx="253965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600"/>
              </a:spcBef>
              <a:buFont typeface="Lato"/>
              <a:buNone/>
            </a:pPr>
            <a:r>
              <a:rPr lang="en-US" sz="2200" u="sng" dirty="0">
                <a:latin typeface="Alegreya"/>
                <a:ea typeface="Alegreya"/>
                <a:cs typeface="Alegreya"/>
                <a:sym typeface="Alegreya"/>
              </a:rPr>
              <a:t>Back End</a:t>
            </a:r>
          </a:p>
          <a:p>
            <a:pPr marL="342900" indent="-342900" algn="just">
              <a:lnSpc>
                <a:spcPct val="100000"/>
              </a:lnSpc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Firebase APIs</a:t>
            </a:r>
          </a:p>
          <a:p>
            <a:pPr marL="342900" indent="-342900" algn="just">
              <a:lnSpc>
                <a:spcPct val="100000"/>
              </a:lnSpc>
              <a:spcBef>
                <a:spcPts val="1600"/>
              </a:spcBef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Real time Firebase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8C0B9DEE-881E-4882-BF77-6FBDCE216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228337"/>
            <a:ext cx="327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1600"/>
              </a:spcBef>
            </a:pPr>
            <a:r>
              <a:rPr lang="en-US" sz="2200" dirty="0">
                <a:latin typeface="Alegreya"/>
                <a:ea typeface="Alegreya"/>
                <a:cs typeface="Alegreya"/>
                <a:sym typeface="Alegreya"/>
              </a:rPr>
              <a:t>Key Clients :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Feeding India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Robin Hood Army</a:t>
            </a:r>
          </a:p>
          <a:p>
            <a:pPr marL="800100" lvl="1" indent="-342900" algn="just"/>
            <a:r>
              <a:rPr lang="en-US" sz="2000" dirty="0" err="1">
                <a:latin typeface="Alegreya"/>
                <a:ea typeface="Alegreya"/>
                <a:cs typeface="Alegreya"/>
                <a:sym typeface="Alegreya"/>
              </a:rPr>
              <a:t>Mera</a:t>
            </a: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US" sz="2000" dirty="0" err="1">
                <a:latin typeface="Alegreya"/>
                <a:ea typeface="Alegreya"/>
                <a:cs typeface="Alegreya"/>
                <a:sym typeface="Alegreya"/>
              </a:rPr>
              <a:t>Parivar</a:t>
            </a: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 </a:t>
            </a: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Roti Bank</a:t>
            </a:r>
          </a:p>
          <a:p>
            <a:pPr marL="800100" lvl="1" indent="-342900" algn="just"/>
            <a:r>
              <a:rPr lang="en-US" sz="2000" dirty="0" err="1">
                <a:latin typeface="Alegreya"/>
                <a:sym typeface="Alegreya"/>
              </a:rPr>
              <a:t>Annakshetra</a:t>
            </a:r>
            <a:endParaRPr lang="en-US" sz="2000" dirty="0"/>
          </a:p>
          <a:p>
            <a:pPr marL="457200" lvl="1" indent="0" algn="just">
              <a:buNone/>
            </a:pPr>
            <a:endParaRPr lang="en-US" sz="1800" dirty="0">
              <a:latin typeface="Alegreya"/>
              <a:ea typeface="Alegreya"/>
              <a:cs typeface="Alegreya"/>
              <a:sym typeface="Alegreya"/>
            </a:endParaRPr>
          </a:p>
          <a:p>
            <a:pPr marL="800100" lvl="1" indent="-342900" algn="just"/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7ED42AF2-FA29-40EE-8BE5-235BDA1883F9}"/>
              </a:ext>
            </a:extLst>
          </p:cNvPr>
          <p:cNvSpPr txBox="1">
            <a:spLocks/>
          </p:cNvSpPr>
          <p:nvPr/>
        </p:nvSpPr>
        <p:spPr>
          <a:xfrm>
            <a:off x="4572000" y="1234161"/>
            <a:ext cx="32745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0" algn="just">
              <a:buFont typeface="Lato"/>
              <a:buNone/>
            </a:pPr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742950" lvl="1" indent="-28575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R. B. </a:t>
            </a:r>
            <a:r>
              <a:rPr lang="en-US" sz="2000" dirty="0" err="1">
                <a:latin typeface="Alegreya"/>
                <a:ea typeface="Alegreya"/>
                <a:cs typeface="Alegreya"/>
                <a:sym typeface="Alegreya"/>
              </a:rPr>
              <a:t>Shivakumar</a:t>
            </a:r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800100" lvl="1" indent="-342900" algn="just"/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Shelter Don Bosco</a:t>
            </a:r>
          </a:p>
          <a:p>
            <a:pPr marL="800100" lvl="1" indent="-342900" algn="just"/>
            <a:r>
              <a:rPr lang="en-US" sz="2000" dirty="0" err="1">
                <a:latin typeface="Alegreya"/>
                <a:ea typeface="Alegreya"/>
                <a:cs typeface="Alegreya"/>
                <a:sym typeface="Alegreya"/>
              </a:rPr>
              <a:t>Santhimandiram</a:t>
            </a:r>
            <a:endParaRPr lang="en-US" sz="20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594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Gentium Basic</vt:lpstr>
      <vt:lpstr>open sans</vt:lpstr>
      <vt:lpstr>Arial</vt:lpstr>
      <vt:lpstr>Alegreya</vt:lpstr>
      <vt:lpstr>Montserrat</vt:lpstr>
      <vt:lpstr>Lato</vt:lpstr>
      <vt:lpstr>Focus</vt:lpstr>
      <vt:lpstr>MCH Campus Hackathon  3&amp;4 February  2018, Galgotias University Greater Noida  Make for India  </vt:lpstr>
      <vt:lpstr>Int_elegance</vt:lpstr>
      <vt:lpstr>Problem Statement </vt:lpstr>
      <vt:lpstr>Problem Statement </vt:lpstr>
      <vt:lpstr>Vision </vt:lpstr>
      <vt:lpstr>UI Details</vt:lpstr>
      <vt:lpstr>UI Details</vt:lpstr>
      <vt:lpstr>Technology Used</vt:lpstr>
      <vt:lpstr>Business Model</vt:lpstr>
      <vt:lpstr>Business Model</vt:lpstr>
      <vt:lpstr>Business Model</vt:lpstr>
      <vt:lpstr>Business Model</vt:lpstr>
      <vt:lpstr>Business Model</vt:lpstr>
      <vt:lpstr>Execution Plan</vt:lpstr>
      <vt:lpstr>Execution Plan</vt:lpstr>
      <vt:lpstr>Execution Plan</vt:lpstr>
      <vt:lpstr>Plan and Timeline</vt:lpstr>
      <vt:lpstr>Plan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 Campus Hackathon  3&amp;4 February  2018, Galgotias University Greater Noida  Make for India</dc:title>
  <dc:creator>Prakher Pratyush</dc:creator>
  <cp:lastModifiedBy>Prakher Pratyush</cp:lastModifiedBy>
  <cp:revision>29</cp:revision>
  <dcterms:modified xsi:type="dcterms:W3CDTF">2018-02-03T22:25:08Z</dcterms:modified>
</cp:coreProperties>
</file>