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3" r:id="rId5"/>
    <p:sldId id="256" r:id="rId6"/>
    <p:sldId id="257" r:id="rId7"/>
    <p:sldId id="265" r:id="rId8"/>
    <p:sldId id="266" r:id="rId9"/>
    <p:sldId id="261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05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52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4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1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2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EBB7-3350-4E01-BCB5-4CD49ACD225D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39CD-2637-46A6-886D-B1F300539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R-training-tutorials/1570-0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s://github.com/UCLDoPRusers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R-training-tutorials/1570-0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s://journal.r-project.org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8413" y="676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/>
              <a:t>DoP –                User group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25954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Welcome</a:t>
            </a:r>
          </a:p>
          <a:p>
            <a:r>
              <a:rPr lang="en-GB" dirty="0" smtClean="0"/>
              <a:t>1 meeting: </a:t>
            </a:r>
            <a:r>
              <a:rPr lang="en-GB" dirty="0" smtClean="0"/>
              <a:t>S</a:t>
            </a:r>
            <a:r>
              <a:rPr lang="en-GB" dirty="0" smtClean="0"/>
              <a:t>hiny </a:t>
            </a:r>
            <a:r>
              <a:rPr lang="en-GB" dirty="0" smtClean="0"/>
              <a:t>– </a:t>
            </a:r>
            <a:r>
              <a:rPr lang="en-GB" dirty="0" smtClean="0"/>
              <a:t>Interactive </a:t>
            </a:r>
            <a:r>
              <a:rPr lang="en-GB" dirty="0" smtClean="0"/>
              <a:t>visualisation</a:t>
            </a:r>
          </a:p>
          <a:p>
            <a:pPr lvl="2"/>
            <a:r>
              <a:rPr lang="en-GB" dirty="0" smtClean="0"/>
              <a:t>(Thursday the 25 of May)</a:t>
            </a:r>
          </a:p>
          <a:p>
            <a:r>
              <a:rPr lang="en-GB" dirty="0" smtClean="0"/>
              <a:t>2 meeting: </a:t>
            </a:r>
            <a:r>
              <a:rPr lang="en-GB" dirty="0" err="1" smtClean="0"/>
              <a:t>Rmarkdown</a:t>
            </a:r>
            <a:r>
              <a:rPr lang="en-GB" dirty="0" smtClean="0"/>
              <a:t> and ggplot2 – Modern science reporting</a:t>
            </a:r>
          </a:p>
          <a:p>
            <a:pPr lvl="2"/>
            <a:r>
              <a:rPr lang="en-GB" dirty="0" smtClean="0"/>
              <a:t>(Thursday the 30</a:t>
            </a:r>
            <a:r>
              <a:rPr lang="en-GB" baseline="30000" dirty="0" smtClean="0"/>
              <a:t>th</a:t>
            </a:r>
            <a:r>
              <a:rPr lang="en-GB" dirty="0" smtClean="0"/>
              <a:t> of June)</a:t>
            </a:r>
          </a:p>
          <a:p>
            <a:r>
              <a:rPr lang="en-GB" dirty="0" smtClean="0"/>
              <a:t>3 meeting: …? </a:t>
            </a:r>
          </a:p>
          <a:p>
            <a:pPr lvl="2"/>
            <a:r>
              <a:rPr lang="en-GB" dirty="0" smtClean="0"/>
              <a:t>(Thursday the 28</a:t>
            </a:r>
            <a:r>
              <a:rPr lang="en-GB" baseline="30000" dirty="0" smtClean="0"/>
              <a:t>th</a:t>
            </a:r>
            <a:r>
              <a:rPr lang="en-GB" dirty="0" smtClean="0"/>
              <a:t> of July)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31" y="248504"/>
            <a:ext cx="2035403" cy="15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07497" y="3034513"/>
            <a:ext cx="11676807" cy="5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0" y="247606"/>
            <a:ext cx="10515600" cy="1325563"/>
          </a:xfrm>
        </p:spPr>
        <p:txBody>
          <a:bodyPr/>
          <a:lstStyle/>
          <a:p>
            <a:r>
              <a:rPr lang="en-GB" dirty="0" smtClean="0"/>
              <a:t>Learn more about Shiny</a:t>
            </a:r>
            <a:endParaRPr lang="en-GB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31800" y="340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Learn more 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4725988"/>
            <a:ext cx="2304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38200" y="4516328"/>
            <a:ext cx="6437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Lynda.com free for UCL staff </a:t>
            </a:r>
          </a:p>
          <a:p>
            <a:r>
              <a:rPr lang="en-GB" dirty="0" smtClean="0"/>
              <a:t>	</a:t>
            </a:r>
            <a:r>
              <a:rPr lang="en-GB" dirty="0" smtClean="0">
                <a:hlinkClick r:id="rId3"/>
              </a:rPr>
              <a:t>https://www.lynda.com/R-training-tutorials/1570-0.html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790831"/>
            <a:ext cx="2304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36600" y="1573169"/>
            <a:ext cx="43504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 the code at our </a:t>
            </a:r>
            <a:r>
              <a:rPr lang="en-GB" dirty="0" err="1" smtClean="0"/>
              <a:t>Github</a:t>
            </a:r>
            <a:r>
              <a:rPr lang="en-GB" dirty="0" smtClean="0"/>
              <a:t> page</a:t>
            </a:r>
          </a:p>
          <a:p>
            <a:r>
              <a:rPr lang="en-GB" dirty="0" smtClean="0"/>
              <a:t>	</a:t>
            </a:r>
            <a:r>
              <a:rPr lang="en-GB" dirty="0" smtClean="0">
                <a:hlinkClick r:id="rId5"/>
              </a:rPr>
              <a:t>https://github.com/UCLDoPRusers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Follow the R-Studio Shiny tutorial</a:t>
            </a:r>
          </a:p>
          <a:p>
            <a:r>
              <a:rPr lang="en-GB" dirty="0"/>
              <a:t>	</a:t>
            </a:r>
            <a:r>
              <a:rPr lang="en-GB" dirty="0" smtClean="0"/>
              <a:t>http://shiny.rstudio.com/tutorial/</a:t>
            </a:r>
          </a:p>
          <a:p>
            <a:r>
              <a:rPr lang="en-GB" dirty="0"/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100" y="2529621"/>
            <a:ext cx="2304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0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8413" y="676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/>
              <a:t>DoP –                User group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13" y="25954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Welcome</a:t>
            </a:r>
          </a:p>
          <a:p>
            <a:r>
              <a:rPr lang="en-GB" dirty="0" smtClean="0"/>
              <a:t>1 meeting: R-</a:t>
            </a:r>
            <a:r>
              <a:rPr lang="en-GB" dirty="0" err="1" smtClean="0"/>
              <a:t>shiney</a:t>
            </a:r>
            <a:r>
              <a:rPr lang="en-GB" dirty="0" smtClean="0"/>
              <a:t> – interactive visualisation</a:t>
            </a:r>
          </a:p>
          <a:p>
            <a:pPr lvl="2"/>
            <a:r>
              <a:rPr lang="en-GB" dirty="0" smtClean="0"/>
              <a:t>(Thursday the 25 of May)</a:t>
            </a:r>
          </a:p>
          <a:p>
            <a:r>
              <a:rPr lang="en-GB" dirty="0" smtClean="0"/>
              <a:t>2 meeting: </a:t>
            </a:r>
            <a:r>
              <a:rPr lang="en-GB" dirty="0" err="1" smtClean="0"/>
              <a:t>Rmarkdown</a:t>
            </a:r>
            <a:r>
              <a:rPr lang="en-GB" dirty="0" smtClean="0"/>
              <a:t> and ggplot2 – Modern science reporting</a:t>
            </a:r>
          </a:p>
          <a:p>
            <a:pPr lvl="2"/>
            <a:r>
              <a:rPr lang="en-GB" dirty="0" smtClean="0"/>
              <a:t>(Thursday the 30</a:t>
            </a:r>
            <a:r>
              <a:rPr lang="en-GB" baseline="30000" dirty="0" smtClean="0"/>
              <a:t>th</a:t>
            </a:r>
            <a:r>
              <a:rPr lang="en-GB" dirty="0" smtClean="0"/>
              <a:t> of June)</a:t>
            </a:r>
          </a:p>
          <a:p>
            <a:r>
              <a:rPr lang="en-GB" dirty="0" smtClean="0"/>
              <a:t>3 meeting: …? </a:t>
            </a:r>
          </a:p>
          <a:p>
            <a:pPr lvl="2"/>
            <a:r>
              <a:rPr lang="en-GB" dirty="0" smtClean="0"/>
              <a:t>(Thursday the 28</a:t>
            </a:r>
            <a:r>
              <a:rPr lang="en-GB" baseline="30000" dirty="0" smtClean="0"/>
              <a:t>th</a:t>
            </a:r>
            <a:r>
              <a:rPr lang="en-GB" dirty="0" smtClean="0"/>
              <a:t> of July)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31" y="248504"/>
            <a:ext cx="2035403" cy="15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07497" y="3034513"/>
            <a:ext cx="11676807" cy="5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7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60488"/>
            <a:ext cx="11925299" cy="74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Statistical Analysis (Regression, time-series, </a:t>
            </a:r>
            <a:r>
              <a:rPr lang="en-GB" dirty="0" smtClean="0"/>
              <a:t>geo-spatial, </a:t>
            </a:r>
            <a:r>
              <a:rPr lang="en-GB" dirty="0" smtClean="0"/>
              <a:t>you name it..)</a:t>
            </a:r>
          </a:p>
          <a:p>
            <a:r>
              <a:rPr lang="en-GB" dirty="0" smtClean="0"/>
              <a:t>It is a programing language</a:t>
            </a:r>
          </a:p>
          <a:p>
            <a:r>
              <a:rPr lang="en-GB" dirty="0" smtClean="0"/>
              <a:t>Data visualisation</a:t>
            </a:r>
          </a:p>
          <a:p>
            <a:r>
              <a:rPr lang="en-GB" dirty="0" smtClean="0"/>
              <a:t>Data mining, classification and clustering</a:t>
            </a:r>
          </a:p>
          <a:p>
            <a:r>
              <a:rPr lang="en-GB" dirty="0" smtClean="0"/>
              <a:t>Machine learning</a:t>
            </a:r>
          </a:p>
          <a:p>
            <a:r>
              <a:rPr lang="en-GB" dirty="0" smtClean="0"/>
              <a:t>Unlimited possibilities</a:t>
            </a:r>
          </a:p>
          <a:p>
            <a:r>
              <a:rPr lang="en-GB" dirty="0" smtClean="0"/>
              <a:t>Free and popular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619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0.wp.com/datasciencepopularity.com/wp-content/uploads/2015/10/crossvalidated_talkstats_20151.png?resize=640%2C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2" y="0"/>
            <a:ext cx="6778625" cy="27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nkedIn_Quora_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2" y="2796183"/>
            <a:ext cx="59245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49235" y="6550223"/>
            <a:ext cx="424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Data from 2015: http://r4stats.com/articles/popularity/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838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457200"/>
            <a:ext cx="102412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Exploring correlation and regresion</a:t>
            </a:r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2376836" y="1378630"/>
            <a:ext cx="5782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With R-shiny and psychiatric + genetics data</a:t>
            </a:r>
          </a:p>
        </p:txBody>
      </p:sp>
      <p:pic>
        <p:nvPicPr>
          <p:cNvPr id="2050" name="Picture 2" descr="\\ad.ucl.ac.uk\slms\Home5\rejujht\Documents\work\presentations\Thesis_defence\Icons\DNA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62" y="2420888"/>
            <a:ext cx="1088000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ad.ucl.ac.uk\slms\Home5\rejujht\Documents\work\presentations\Thesis_defence\Icons\negative_sympt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62" y="3634039"/>
            <a:ext cx="1088000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19736" y="2758222"/>
            <a:ext cx="31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Schizophrenia polygenetic score</a:t>
            </a:r>
          </a:p>
        </p:txBody>
      </p:sp>
      <p:pic>
        <p:nvPicPr>
          <p:cNvPr id="8" name="Picture 2" descr="\\ad.ucl.ac.uk\slms\Home5\rejujht\Documents\work\documents\applications\UCL_lectureships\stats_presentation\blockdesig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2463800"/>
            <a:ext cx="34544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example with public data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384300" y="2547035"/>
            <a:ext cx="772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http://sites.stat.psu.edu/~xzhan/stat501/summer04/data/data.htm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" t="28000" r="59365" b="57905"/>
          <a:stretch/>
        </p:blipFill>
        <p:spPr>
          <a:xfrm>
            <a:off x="2423886" y="3323771"/>
            <a:ext cx="7344228" cy="16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800" y="247606"/>
            <a:ext cx="10515600" cy="1325563"/>
          </a:xfrm>
        </p:spPr>
        <p:txBody>
          <a:bodyPr/>
          <a:lstStyle/>
          <a:p>
            <a:r>
              <a:rPr lang="en-GB" dirty="0" smtClean="0"/>
              <a:t>Read more about R</a:t>
            </a:r>
            <a:endParaRPr lang="en-GB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31800" y="340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Learn more 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4725988"/>
            <a:ext cx="2304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38200" y="4516328"/>
            <a:ext cx="64379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Lynda.com free for UCL staff </a:t>
            </a:r>
          </a:p>
          <a:p>
            <a:r>
              <a:rPr lang="en-GB" dirty="0" smtClean="0"/>
              <a:t>	</a:t>
            </a:r>
            <a:r>
              <a:rPr lang="en-GB" dirty="0" smtClean="0">
                <a:hlinkClick r:id="rId3"/>
              </a:rPr>
              <a:t>https://www.lynda.com/R-training-tutorials/1570-0.html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790831"/>
            <a:ext cx="2304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23900" y="1492167"/>
            <a:ext cx="38311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R journal</a:t>
            </a:r>
          </a:p>
          <a:p>
            <a:r>
              <a:rPr lang="en-GB" dirty="0" smtClean="0"/>
              <a:t>	</a:t>
            </a:r>
            <a:r>
              <a:rPr lang="en-GB" dirty="0" smtClean="0">
                <a:hlinkClick r:id="rId5"/>
              </a:rPr>
              <a:t>https://journal.r-project.org/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R-bloggers</a:t>
            </a:r>
          </a:p>
          <a:p>
            <a:r>
              <a:rPr lang="en-GB" dirty="0"/>
              <a:t>	</a:t>
            </a:r>
            <a:r>
              <a:rPr lang="en-GB" dirty="0" smtClean="0">
                <a:hlinkClick r:id="rId6"/>
              </a:rPr>
              <a:t>http://www.r-bloggers.com/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2529621"/>
            <a:ext cx="2304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86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201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DoP –                User group</vt:lpstr>
      <vt:lpstr>What is R?</vt:lpstr>
      <vt:lpstr>Why use R?</vt:lpstr>
      <vt:lpstr>PowerPoint Presentation</vt:lpstr>
      <vt:lpstr>PowerPoint Presentation</vt:lpstr>
      <vt:lpstr>Exploring correlation and regresion</vt:lpstr>
      <vt:lpstr>Simple example with public data</vt:lpstr>
      <vt:lpstr>PowerPoint Presentation</vt:lpstr>
      <vt:lpstr>Read more about R</vt:lpstr>
      <vt:lpstr>Learn more about Shiny</vt:lpstr>
      <vt:lpstr>DoP –                User group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Thygesen</dc:creator>
  <cp:lastModifiedBy>Administrator</cp:lastModifiedBy>
  <cp:revision>10</cp:revision>
  <dcterms:created xsi:type="dcterms:W3CDTF">2016-05-25T14:38:38Z</dcterms:created>
  <dcterms:modified xsi:type="dcterms:W3CDTF">2016-05-26T10:47:19Z</dcterms:modified>
</cp:coreProperties>
</file>