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1" r:id="rId4"/>
    <p:sldId id="272" r:id="rId5"/>
    <p:sldId id="262" r:id="rId6"/>
    <p:sldId id="267" r:id="rId7"/>
    <p:sldId id="268" r:id="rId8"/>
    <p:sldId id="270" r:id="rId9"/>
    <p:sldId id="269" r:id="rId10"/>
    <p:sldId id="26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65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5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2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EBB7-3350-4E01-BCB5-4CD49ACD225D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8413" y="676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DoP –                User group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25954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Welcome</a:t>
            </a:r>
          </a:p>
          <a:p>
            <a:r>
              <a:rPr lang="en-GB" dirty="0" smtClean="0"/>
              <a:t>1 meeting: Shiny – Interactive visualisation</a:t>
            </a:r>
          </a:p>
          <a:p>
            <a:pPr lvl="2"/>
            <a:r>
              <a:rPr lang="en-GB" dirty="0" smtClean="0"/>
              <a:t>(Thursday the 25 of May)</a:t>
            </a:r>
          </a:p>
          <a:p>
            <a:r>
              <a:rPr lang="en-GB" dirty="0" smtClean="0"/>
              <a:t>2 meeting: </a:t>
            </a:r>
            <a:r>
              <a:rPr lang="en-GB" dirty="0" err="1" smtClean="0"/>
              <a:t>Rmarkdown</a:t>
            </a:r>
            <a:r>
              <a:rPr lang="en-GB" dirty="0" smtClean="0"/>
              <a:t> and ggplot2 – Modern science reporting</a:t>
            </a:r>
          </a:p>
          <a:p>
            <a:pPr lvl="2"/>
            <a:r>
              <a:rPr lang="en-GB" dirty="0" smtClean="0"/>
              <a:t>(Thursday the 30</a:t>
            </a:r>
            <a:r>
              <a:rPr lang="en-GB" baseline="30000" dirty="0" smtClean="0"/>
              <a:t>th</a:t>
            </a:r>
            <a:r>
              <a:rPr lang="en-GB" dirty="0" smtClean="0"/>
              <a:t> of June)</a:t>
            </a:r>
          </a:p>
          <a:p>
            <a:r>
              <a:rPr lang="en-GB" dirty="0" smtClean="0"/>
              <a:t>3 meeting: Curl and getting data off the web</a:t>
            </a:r>
          </a:p>
          <a:p>
            <a:pPr lvl="2"/>
            <a:r>
              <a:rPr lang="en-GB" dirty="0" smtClean="0"/>
              <a:t>(Thursday the 28</a:t>
            </a:r>
            <a:r>
              <a:rPr lang="en-GB" baseline="30000" dirty="0" smtClean="0"/>
              <a:t>th</a:t>
            </a:r>
            <a:r>
              <a:rPr lang="en-GB" dirty="0" smtClean="0"/>
              <a:t> of July)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31" y="248504"/>
            <a:ext cx="2035403" cy="15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7497" y="3034513"/>
            <a:ext cx="11676807" cy="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0" y="247606"/>
            <a:ext cx="10515600" cy="1325563"/>
          </a:xfrm>
        </p:spPr>
        <p:txBody>
          <a:bodyPr/>
          <a:lstStyle/>
          <a:p>
            <a:r>
              <a:rPr lang="en-GB" dirty="0" smtClean="0"/>
              <a:t>Read more about </a:t>
            </a:r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1492167"/>
            <a:ext cx="409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R-studio website</a:t>
            </a:r>
          </a:p>
          <a:p>
            <a:r>
              <a:rPr lang="en-GB" dirty="0" smtClean="0"/>
              <a:t>	</a:t>
            </a:r>
            <a:r>
              <a:rPr lang="en-GB" dirty="0">
                <a:hlinkClick r:id="rId2"/>
              </a:rPr>
              <a:t>http://rmarkdown.rstudio.com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	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2" r="50000" b="38800"/>
          <a:stretch/>
        </p:blipFill>
        <p:spPr bwMode="auto">
          <a:xfrm>
            <a:off x="1935403" y="2349596"/>
            <a:ext cx="8807455" cy="416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8413" y="676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DoP –                User group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25954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Welcome</a:t>
            </a:r>
          </a:p>
          <a:p>
            <a:r>
              <a:rPr lang="en-GB" dirty="0" smtClean="0"/>
              <a:t>1 meeting: Shiny – Interactive visualisation</a:t>
            </a:r>
          </a:p>
          <a:p>
            <a:pPr lvl="2"/>
            <a:r>
              <a:rPr lang="en-GB" dirty="0" smtClean="0"/>
              <a:t>(Thursday the 25 of May)</a:t>
            </a:r>
          </a:p>
          <a:p>
            <a:r>
              <a:rPr lang="en-GB" dirty="0" smtClean="0"/>
              <a:t>2 meeting: </a:t>
            </a:r>
            <a:r>
              <a:rPr lang="en-GB" dirty="0" err="1" smtClean="0"/>
              <a:t>Rmarkdown</a:t>
            </a:r>
            <a:r>
              <a:rPr lang="en-GB" dirty="0" smtClean="0"/>
              <a:t> and ggplot2 – Modern science reporting</a:t>
            </a:r>
          </a:p>
          <a:p>
            <a:pPr lvl="2"/>
            <a:r>
              <a:rPr lang="en-GB" dirty="0" smtClean="0"/>
              <a:t>(Thursday the 30</a:t>
            </a:r>
            <a:r>
              <a:rPr lang="en-GB" baseline="30000" dirty="0" smtClean="0"/>
              <a:t>th</a:t>
            </a:r>
            <a:r>
              <a:rPr lang="en-GB" dirty="0" smtClean="0"/>
              <a:t> of June)</a:t>
            </a:r>
          </a:p>
          <a:p>
            <a:r>
              <a:rPr lang="en-GB" dirty="0" smtClean="0"/>
              <a:t>3 meeting: Curl and getting data off the web</a:t>
            </a:r>
          </a:p>
          <a:p>
            <a:pPr lvl="2"/>
            <a:r>
              <a:rPr lang="en-GB" dirty="0" smtClean="0"/>
              <a:t>(Thursday the 28</a:t>
            </a:r>
            <a:r>
              <a:rPr lang="en-GB" baseline="30000" dirty="0" smtClean="0"/>
              <a:t>th</a:t>
            </a:r>
            <a:r>
              <a:rPr lang="en-GB" dirty="0" smtClean="0"/>
              <a:t> of July)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31" y="248504"/>
            <a:ext cx="2035403" cy="15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7497" y="3034513"/>
            <a:ext cx="11676807" cy="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2360" y="4869180"/>
            <a:ext cx="7338060" cy="9372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Base Plotting in R?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25" y="4022279"/>
            <a:ext cx="2781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ine graph with two lin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/>
          <a:stretch/>
        </p:blipFill>
        <p:spPr bwMode="auto">
          <a:xfrm>
            <a:off x="4441329" y="3936843"/>
            <a:ext cx="2800350" cy="20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 with lege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8" y="3603179"/>
            <a:ext cx="2800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One of the best features of R is its plotting capability</a:t>
            </a:r>
            <a:endParaRPr lang="en-GB" dirty="0"/>
          </a:p>
          <a:p>
            <a:r>
              <a:rPr lang="en-GB" dirty="0" smtClean="0"/>
              <a:t>Base plotting in R is fine and can produce brilliant graphics</a:t>
            </a:r>
          </a:p>
          <a:p>
            <a:r>
              <a:rPr lang="en-GB" dirty="0" smtClean="0"/>
              <a:t>Often quite time consuming requiring lots of user input</a:t>
            </a:r>
          </a:p>
          <a:p>
            <a:r>
              <a:rPr lang="en-GB" dirty="0" smtClean="0"/>
              <a:t>Can be fiddly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59750" y="4817616"/>
            <a:ext cx="397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43746" y="4786262"/>
            <a:ext cx="397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ggplot2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 is based on the grammar of graphics</a:t>
            </a:r>
          </a:p>
          <a:p>
            <a:r>
              <a:rPr lang="en-GB" dirty="0" smtClean="0"/>
              <a:t>Plotting based on principles of grammar</a:t>
            </a:r>
          </a:p>
          <a:p>
            <a:r>
              <a:rPr lang="en-GB" dirty="0" smtClean="0"/>
              <a:t>Aim is to gain deep insight into data structure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 descr="http://t0.gstatic.com/images?q=tbn:ANd9GcR_QkgAmpG1n6o6JCvxT_UHZQpUbCnnD6_i8hZAktFYIAWE40Z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5563">
            <a:off x="7897496" y="2059663"/>
            <a:ext cx="2505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ggplot2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3" b="15009"/>
          <a:stretch/>
        </p:blipFill>
        <p:spPr bwMode="auto">
          <a:xfrm>
            <a:off x="949960" y="1718151"/>
            <a:ext cx="9311530" cy="493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</a:t>
            </a:r>
            <a:r>
              <a:rPr lang="en-GB" dirty="0" err="1" smtClean="0"/>
              <a:t>ggplot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plots are better looking</a:t>
            </a:r>
          </a:p>
        </p:txBody>
      </p:sp>
      <p:pic>
        <p:nvPicPr>
          <p:cNvPr id="2053" name="Picture 5" descr="C:\Users\michael\Documents\base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16" y="2467529"/>
            <a:ext cx="3784158" cy="378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chael\Documents\gg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29" y="2673626"/>
            <a:ext cx="3792747" cy="379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ggplot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modify plot attributes using theme elements</a:t>
            </a:r>
            <a:endParaRPr lang="en-GB" dirty="0"/>
          </a:p>
        </p:txBody>
      </p:sp>
      <p:pic>
        <p:nvPicPr>
          <p:cNvPr id="4100" name="Picture 4" descr="C:\Users\michael\Documents\ggplotthe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6" y="2879725"/>
            <a:ext cx="1192752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3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ggplot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541145"/>
            <a:ext cx="10515600" cy="4351338"/>
          </a:xfrm>
        </p:spPr>
        <p:txBody>
          <a:bodyPr/>
          <a:lstStyle/>
          <a:p>
            <a:r>
              <a:rPr lang="en-GB" dirty="0" smtClean="0"/>
              <a:t>Faceting</a:t>
            </a:r>
            <a:endParaRPr lang="en-GB" dirty="0"/>
          </a:p>
        </p:txBody>
      </p:sp>
      <p:pic>
        <p:nvPicPr>
          <p:cNvPr id="3076" name="Picture 4" descr="C:\Users\michael\Documents\ggplotfac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75" y="207264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6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ggplot</a:t>
            </a:r>
            <a:r>
              <a:rPr lang="en-GB" dirty="0"/>
              <a:t>?</a:t>
            </a:r>
          </a:p>
        </p:txBody>
      </p:sp>
      <p:pic>
        <p:nvPicPr>
          <p:cNvPr id="5122" name="Picture 2" descr="https://bmscblog.files.wordpress.com/2013/06/ggplot-blog-po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3908"/>
            <a:ext cx="2005962" cy="20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.stack.imgur.com/KGja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1" r="19526"/>
          <a:stretch/>
        </p:blipFill>
        <p:spPr bwMode="auto">
          <a:xfrm>
            <a:off x="5953760" y="124778"/>
            <a:ext cx="6085840" cy="32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ggplot best exam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20" y="2158037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-Rsm3OeHX8u8/VqJH5KPRL0I/AAAAAAAAE34/sWKw_H6kwYA/image_thumb%25255B1%25255D.png?imgmax=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45" y="3476595"/>
            <a:ext cx="5113655" cy="33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i.stack.imgur.com/jKv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00" y="4049870"/>
            <a:ext cx="5319080" cy="26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8040" y="1541145"/>
            <a:ext cx="10515600" cy="4351338"/>
          </a:xfrm>
        </p:spPr>
        <p:txBody>
          <a:bodyPr/>
          <a:lstStyle/>
          <a:p>
            <a:r>
              <a:rPr lang="en-GB" dirty="0" smtClean="0"/>
              <a:t>Only limited by imagination!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0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2520" cy="4351338"/>
          </a:xfrm>
        </p:spPr>
        <p:txBody>
          <a:bodyPr>
            <a:normAutofit/>
          </a:bodyPr>
          <a:lstStyle/>
          <a:p>
            <a:r>
              <a:rPr lang="en-GB" dirty="0"/>
              <a:t>R Markdown is an authoring format that enables easy creation of dynamic documents, presentations, and reports from R. </a:t>
            </a:r>
          </a:p>
          <a:p>
            <a:r>
              <a:rPr lang="en-GB" dirty="0"/>
              <a:t>R Markdown documents are fully </a:t>
            </a:r>
            <a:r>
              <a:rPr lang="en-GB" dirty="0" smtClean="0"/>
              <a:t>reproducible</a:t>
            </a:r>
            <a:endParaRPr lang="en-GB" dirty="0"/>
          </a:p>
          <a:p>
            <a:r>
              <a:rPr lang="en-GB" dirty="0"/>
              <a:t>R Markdown has many available output formats including HTML, PDF, MS </a:t>
            </a:r>
            <a:r>
              <a:rPr lang="en-GB" dirty="0" smtClean="0"/>
              <a:t>Word</a:t>
            </a:r>
            <a:endParaRPr lang="en-GB" dirty="0"/>
          </a:p>
        </p:txBody>
      </p:sp>
      <p:pic>
        <p:nvPicPr>
          <p:cNvPr id="8194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53" y="1866900"/>
            <a:ext cx="40290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1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254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DoP –                User group</vt:lpstr>
      <vt:lpstr>Base Plotting in R?</vt:lpstr>
      <vt:lpstr>ggplot2</vt:lpstr>
      <vt:lpstr>ggplot2</vt:lpstr>
      <vt:lpstr>Why use ggplot?</vt:lpstr>
      <vt:lpstr>Why use ggplot?</vt:lpstr>
      <vt:lpstr>Why use ggplot?</vt:lpstr>
      <vt:lpstr>Why use ggplot?</vt:lpstr>
      <vt:lpstr>Rmarkdown</vt:lpstr>
      <vt:lpstr>Read more about Rmarkdown</vt:lpstr>
      <vt:lpstr>DoP –                User group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Thygesen</dc:creator>
  <cp:lastModifiedBy>michael way</cp:lastModifiedBy>
  <cp:revision>16</cp:revision>
  <dcterms:created xsi:type="dcterms:W3CDTF">2016-05-25T14:38:38Z</dcterms:created>
  <dcterms:modified xsi:type="dcterms:W3CDTF">2016-06-29T15:35:56Z</dcterms:modified>
</cp:coreProperties>
</file>