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71"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9659" autoAdjust="0"/>
  </p:normalViewPr>
  <p:slideViewPr>
    <p:cSldViewPr snapToGrid="0">
      <p:cViewPr varScale="1">
        <p:scale>
          <a:sx n="42" d="100"/>
          <a:sy n="42" d="100"/>
        </p:scale>
        <p:origin x="181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714A9-0FA7-4047-BC35-1573DF57D648}" type="datetimeFigureOut">
              <a:rPr lang="en-GB" smtClean="0"/>
              <a:t>04/08/2016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C1CB8-1A39-40A2-99E2-BAC50DC2B633}" type="slidenum">
              <a:rPr lang="en-GB" smtClean="0"/>
              <a:t>‹#›</a:t>
            </a:fld>
            <a:endParaRPr lang="en-GB"/>
          </a:p>
        </p:txBody>
      </p:sp>
    </p:spTree>
    <p:extLst>
      <p:ext uri="{BB962C8B-B14F-4D97-AF65-F5344CB8AC3E}">
        <p14:creationId xmlns:p14="http://schemas.microsoft.com/office/powerpoint/2010/main" val="68230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 everybody to the 3rd meeting of the R user group. Thank you everybody for coming along, and big thanks to Johan and Michael for asking me to speak today.</a:t>
            </a:r>
          </a:p>
          <a:p>
            <a:endParaRPr lang="en-GB" dirty="0" smtClean="0"/>
          </a:p>
          <a:p>
            <a:r>
              <a:rPr lang="en-GB" dirty="0" smtClean="0"/>
              <a:t>I am going to be showing you how to access data stored in online databases using R. Specifically we will use the </a:t>
            </a:r>
            <a:r>
              <a:rPr lang="en-GB" dirty="0" err="1" smtClean="0"/>
              <a:t>pubmed</a:t>
            </a:r>
            <a:r>
              <a:rPr lang="en-GB" dirty="0" smtClean="0"/>
              <a:t> database to find out how many papers were  published containing a certain keyword each year.</a:t>
            </a:r>
          </a:p>
          <a:p>
            <a:endParaRPr lang="en-GB" dirty="0" smtClean="0"/>
          </a:p>
          <a:p>
            <a:r>
              <a:rPr lang="en-GB" dirty="0" smtClean="0"/>
              <a:t>This way of accessing data can be extremely useful. This can often allow you to access more data, in a greater range of formats than directly through a website. Can allow you to access subsets of data without </a:t>
            </a:r>
            <a:r>
              <a:rPr lang="en-GB" dirty="0" err="1" smtClean="0"/>
              <a:t>neccassarily</a:t>
            </a:r>
            <a:r>
              <a:rPr lang="en-GB" dirty="0" smtClean="0"/>
              <a:t> downloading all of the data, particularly useful when working with large datasets such as NGS data, 1000 genomes and possibly in the future the 100000 genomes. At times this also allows you to benefit from the severs </a:t>
            </a:r>
            <a:r>
              <a:rPr lang="en-GB" dirty="0" err="1" smtClean="0"/>
              <a:t>computuational</a:t>
            </a:r>
            <a:r>
              <a:rPr lang="en-GB" dirty="0" smtClean="0"/>
              <a:t> power to generate sets of data which would take much longer on our personal PC.</a:t>
            </a:r>
          </a:p>
          <a:p>
            <a:endParaRPr lang="en-GB" dirty="0" smtClean="0"/>
          </a:p>
          <a:p>
            <a:r>
              <a:rPr lang="en-GB" dirty="0" smtClean="0"/>
              <a:t>To start off with I am going to cover some of the basics of transferring information over the internet.</a:t>
            </a:r>
          </a:p>
          <a:p>
            <a:endParaRPr lang="en-GB" dirty="0"/>
          </a:p>
        </p:txBody>
      </p:sp>
      <p:sp>
        <p:nvSpPr>
          <p:cNvPr id="4" name="Slide Number Placeholder 3"/>
          <p:cNvSpPr>
            <a:spLocks noGrp="1"/>
          </p:cNvSpPr>
          <p:nvPr>
            <p:ph type="sldNum" sz="quarter" idx="10"/>
          </p:nvPr>
        </p:nvSpPr>
        <p:spPr/>
        <p:txBody>
          <a:bodyPr/>
          <a:lstStyle/>
          <a:p>
            <a:fld id="{088C1CB8-1A39-40A2-99E2-BAC50DC2B633}" type="slidenum">
              <a:rPr lang="en-GB" smtClean="0"/>
              <a:t>1</a:t>
            </a:fld>
            <a:endParaRPr lang="en-GB"/>
          </a:p>
        </p:txBody>
      </p:sp>
    </p:spTree>
    <p:extLst>
      <p:ext uri="{BB962C8B-B14F-4D97-AF65-F5344CB8AC3E}">
        <p14:creationId xmlns:p14="http://schemas.microsoft.com/office/powerpoint/2010/main" val="419513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088C1CB8-1A39-40A2-99E2-BAC50DC2B633}" type="slidenum">
              <a:rPr lang="en-GB" smtClean="0"/>
              <a:t>2</a:t>
            </a:fld>
            <a:endParaRPr lang="en-GB"/>
          </a:p>
        </p:txBody>
      </p:sp>
    </p:spTree>
    <p:extLst>
      <p:ext uri="{BB962C8B-B14F-4D97-AF65-F5344CB8AC3E}">
        <p14:creationId xmlns:p14="http://schemas.microsoft.com/office/powerpoint/2010/main" val="307632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8C1CB8-1A39-40A2-99E2-BAC50DC2B633}" type="slidenum">
              <a:rPr lang="en-GB" smtClean="0"/>
              <a:t>3</a:t>
            </a:fld>
            <a:endParaRPr lang="en-GB"/>
          </a:p>
        </p:txBody>
      </p:sp>
    </p:spTree>
    <p:extLst>
      <p:ext uri="{BB962C8B-B14F-4D97-AF65-F5344CB8AC3E}">
        <p14:creationId xmlns:p14="http://schemas.microsoft.com/office/powerpoint/2010/main" val="102944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8C1CB8-1A39-40A2-99E2-BAC50DC2B633}" type="slidenum">
              <a:rPr lang="en-GB" smtClean="0"/>
              <a:t>4</a:t>
            </a:fld>
            <a:endParaRPr lang="en-GB"/>
          </a:p>
        </p:txBody>
      </p:sp>
    </p:spTree>
    <p:extLst>
      <p:ext uri="{BB962C8B-B14F-4D97-AF65-F5344CB8AC3E}">
        <p14:creationId xmlns:p14="http://schemas.microsoft.com/office/powerpoint/2010/main" val="186017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8C1CB8-1A39-40A2-99E2-BAC50DC2B633}" type="slidenum">
              <a:rPr lang="en-GB" smtClean="0"/>
              <a:t>5</a:t>
            </a:fld>
            <a:endParaRPr lang="en-GB"/>
          </a:p>
        </p:txBody>
      </p:sp>
    </p:spTree>
    <p:extLst>
      <p:ext uri="{BB962C8B-B14F-4D97-AF65-F5344CB8AC3E}">
        <p14:creationId xmlns:p14="http://schemas.microsoft.com/office/powerpoint/2010/main" val="3682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8C1CB8-1A39-40A2-99E2-BAC50DC2B633}" type="slidenum">
              <a:rPr lang="en-GB" smtClean="0"/>
              <a:t>6</a:t>
            </a:fld>
            <a:endParaRPr lang="en-GB"/>
          </a:p>
        </p:txBody>
      </p:sp>
    </p:spTree>
    <p:extLst>
      <p:ext uri="{BB962C8B-B14F-4D97-AF65-F5344CB8AC3E}">
        <p14:creationId xmlns:p14="http://schemas.microsoft.com/office/powerpoint/2010/main" val="14512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8C1CB8-1A39-40A2-99E2-BAC50DC2B633}" type="slidenum">
              <a:rPr lang="en-GB" smtClean="0"/>
              <a:t>7</a:t>
            </a:fld>
            <a:endParaRPr lang="en-GB"/>
          </a:p>
        </p:txBody>
      </p:sp>
    </p:spTree>
    <p:extLst>
      <p:ext uri="{BB962C8B-B14F-4D97-AF65-F5344CB8AC3E}">
        <p14:creationId xmlns:p14="http://schemas.microsoft.com/office/powerpoint/2010/main" val="209484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6977DC-913B-4153-BE75-C880A4F78F5B}" type="datetimeFigureOut">
              <a:rPr lang="en-GB" smtClean="0"/>
              <a:t>04/08/2016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138863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6977DC-913B-4153-BE75-C880A4F78F5B}" type="datetimeFigureOut">
              <a:rPr lang="en-GB" smtClean="0"/>
              <a:t>04/08/2016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23608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6977DC-913B-4153-BE75-C880A4F78F5B}" type="datetimeFigureOut">
              <a:rPr lang="en-GB" smtClean="0"/>
              <a:t>04/08/2016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73366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6977DC-913B-4153-BE75-C880A4F78F5B}" type="datetimeFigureOut">
              <a:rPr lang="en-GB" smtClean="0"/>
              <a:t>04/08/2016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405404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977DC-913B-4153-BE75-C880A4F78F5B}" type="datetimeFigureOut">
              <a:rPr lang="en-GB" smtClean="0"/>
              <a:t>04/08/2016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86965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6977DC-913B-4153-BE75-C880A4F78F5B}" type="datetimeFigureOut">
              <a:rPr lang="en-GB" smtClean="0"/>
              <a:t>04/08/2016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134766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6977DC-913B-4153-BE75-C880A4F78F5B}" type="datetimeFigureOut">
              <a:rPr lang="en-GB" smtClean="0"/>
              <a:t>04/08/2016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22107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6977DC-913B-4153-BE75-C880A4F78F5B}" type="datetimeFigureOut">
              <a:rPr lang="en-GB" smtClean="0"/>
              <a:t>04/08/2016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70684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977DC-913B-4153-BE75-C880A4F78F5B}" type="datetimeFigureOut">
              <a:rPr lang="en-GB" smtClean="0"/>
              <a:t>04/08/2016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13252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977DC-913B-4153-BE75-C880A4F78F5B}" type="datetimeFigureOut">
              <a:rPr lang="en-GB" smtClean="0"/>
              <a:t>04/08/2016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318771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977DC-913B-4153-BE75-C880A4F78F5B}" type="datetimeFigureOut">
              <a:rPr lang="en-GB" smtClean="0"/>
              <a:t>04/08/2016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05C6A-C4CD-4FA0-B2D9-914FFF87E25A}" type="slidenum">
              <a:rPr lang="en-GB" smtClean="0"/>
              <a:t>‹#›</a:t>
            </a:fld>
            <a:endParaRPr lang="en-GB"/>
          </a:p>
        </p:txBody>
      </p:sp>
    </p:spTree>
    <p:extLst>
      <p:ext uri="{BB962C8B-B14F-4D97-AF65-F5344CB8AC3E}">
        <p14:creationId xmlns:p14="http://schemas.microsoft.com/office/powerpoint/2010/main" val="27449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977DC-913B-4153-BE75-C880A4F78F5B}" type="datetimeFigureOut">
              <a:rPr lang="en-GB" smtClean="0"/>
              <a:t>04/08/2016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05C6A-C4CD-4FA0-B2D9-914FFF87E25A}" type="slidenum">
              <a:rPr lang="en-GB" smtClean="0"/>
              <a:t>‹#›</a:t>
            </a:fld>
            <a:endParaRPr lang="en-GB"/>
          </a:p>
        </p:txBody>
      </p:sp>
    </p:spTree>
    <p:extLst>
      <p:ext uri="{BB962C8B-B14F-4D97-AF65-F5344CB8AC3E}">
        <p14:creationId xmlns:p14="http://schemas.microsoft.com/office/powerpoint/2010/main" val="3505545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HTTR – accessing the web with R</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7906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information over the internet</a:t>
            </a:r>
            <a:endParaRPr lang="en-GB" dirty="0"/>
          </a:p>
        </p:txBody>
      </p:sp>
      <p:sp>
        <p:nvSpPr>
          <p:cNvPr id="3" name="Content Placeholder 2"/>
          <p:cNvSpPr>
            <a:spLocks noGrp="1"/>
          </p:cNvSpPr>
          <p:nvPr>
            <p:ph idx="1"/>
          </p:nvPr>
        </p:nvSpPr>
        <p:spPr/>
        <p:txBody>
          <a:bodyPr/>
          <a:lstStyle/>
          <a:p>
            <a:endParaRPr lang="en-GB" dirty="0"/>
          </a:p>
        </p:txBody>
      </p:sp>
      <p:pic>
        <p:nvPicPr>
          <p:cNvPr id="1030" name="Picture 6" descr="https://www.hds.com/hdscorp/groups/public/documents/webasset/cb500-b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913" y="1825625"/>
            <a:ext cx="4328887" cy="22639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tprosupport.co.uk/wp-content/uploads/2015/12/acer-desktop-computer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44" y="1831785"/>
            <a:ext cx="2788351" cy="22577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7380" y="4089583"/>
            <a:ext cx="1335315" cy="523220"/>
          </a:xfrm>
          <a:prstGeom prst="rect">
            <a:avLst/>
          </a:prstGeom>
          <a:noFill/>
        </p:spPr>
        <p:txBody>
          <a:bodyPr wrap="square" rtlCol="0">
            <a:spAutoFit/>
          </a:bodyPr>
          <a:lstStyle/>
          <a:p>
            <a:r>
              <a:rPr lang="en-GB" sz="2800" b="1" dirty="0" smtClean="0"/>
              <a:t>Client</a:t>
            </a:r>
            <a:endParaRPr lang="en-GB" sz="2800" b="1" dirty="0"/>
          </a:p>
        </p:txBody>
      </p:sp>
      <p:sp>
        <p:nvSpPr>
          <p:cNvPr id="9" name="TextBox 8"/>
          <p:cNvSpPr txBox="1"/>
          <p:nvPr/>
        </p:nvSpPr>
        <p:spPr>
          <a:xfrm>
            <a:off x="8732156" y="4089583"/>
            <a:ext cx="1335315" cy="523220"/>
          </a:xfrm>
          <a:prstGeom prst="rect">
            <a:avLst/>
          </a:prstGeom>
          <a:noFill/>
        </p:spPr>
        <p:txBody>
          <a:bodyPr wrap="square" rtlCol="0">
            <a:spAutoFit/>
          </a:bodyPr>
          <a:lstStyle/>
          <a:p>
            <a:r>
              <a:rPr lang="en-GB" sz="2800" b="1" dirty="0" smtClean="0"/>
              <a:t>Server</a:t>
            </a:r>
            <a:endParaRPr lang="en-GB" sz="2800" b="1" dirty="0"/>
          </a:p>
        </p:txBody>
      </p:sp>
      <p:sp>
        <p:nvSpPr>
          <p:cNvPr id="5" name="Rectangle 4"/>
          <p:cNvSpPr/>
          <p:nvPr/>
        </p:nvSpPr>
        <p:spPr>
          <a:xfrm>
            <a:off x="3207658" y="4319716"/>
            <a:ext cx="5524498" cy="1216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5020875" y="3918879"/>
            <a:ext cx="3146776" cy="461665"/>
          </a:xfrm>
          <a:prstGeom prst="rect">
            <a:avLst/>
          </a:prstGeom>
          <a:noFill/>
        </p:spPr>
        <p:txBody>
          <a:bodyPr wrap="square" rtlCol="0">
            <a:spAutoFit/>
          </a:bodyPr>
          <a:lstStyle/>
          <a:p>
            <a:r>
              <a:rPr lang="en-GB" sz="2400" b="1" dirty="0" smtClean="0"/>
              <a:t>The internet</a:t>
            </a:r>
            <a:endParaRPr lang="en-GB" sz="2400" b="1" dirty="0"/>
          </a:p>
        </p:txBody>
      </p:sp>
      <p:sp>
        <p:nvSpPr>
          <p:cNvPr id="7" name="TextBox 6"/>
          <p:cNvSpPr txBox="1"/>
          <p:nvPr/>
        </p:nvSpPr>
        <p:spPr>
          <a:xfrm>
            <a:off x="8316685" y="4690268"/>
            <a:ext cx="4020457"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HTML files</a:t>
            </a:r>
          </a:p>
          <a:p>
            <a:pPr marL="285750" indent="-285750">
              <a:buFont typeface="Arial" panose="020B0604020202020204" pitchFamily="34" charset="0"/>
              <a:buChar char="•"/>
            </a:pPr>
            <a:r>
              <a:rPr lang="en-GB" sz="2400" dirty="0" smtClean="0"/>
              <a:t>Documents</a:t>
            </a:r>
          </a:p>
          <a:p>
            <a:pPr marL="285750" indent="-285750">
              <a:buFont typeface="Arial" panose="020B0604020202020204" pitchFamily="34" charset="0"/>
              <a:buChar char="•"/>
            </a:pPr>
            <a:r>
              <a:rPr lang="en-GB" sz="2400" dirty="0" smtClean="0"/>
              <a:t>Data</a:t>
            </a:r>
          </a:p>
          <a:p>
            <a:pPr marL="285750" indent="-285750">
              <a:buFont typeface="Arial" panose="020B0604020202020204" pitchFamily="34" charset="0"/>
              <a:buChar char="•"/>
            </a:pPr>
            <a:r>
              <a:rPr lang="en-GB" sz="2400" dirty="0" smtClean="0"/>
              <a:t>Computing capability</a:t>
            </a:r>
            <a:endParaRPr lang="en-GB" sz="2400" dirty="0"/>
          </a:p>
        </p:txBody>
      </p:sp>
    </p:spTree>
    <p:extLst>
      <p:ext uri="{BB962C8B-B14F-4D97-AF65-F5344CB8AC3E}">
        <p14:creationId xmlns:p14="http://schemas.microsoft.com/office/powerpoint/2010/main" val="143626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HTTP</a:t>
            </a:r>
            <a:endParaRPr lang="en-GB" dirty="0"/>
          </a:p>
        </p:txBody>
      </p:sp>
      <p:sp>
        <p:nvSpPr>
          <p:cNvPr id="3" name="Content Placeholder 2"/>
          <p:cNvSpPr>
            <a:spLocks noGrp="1"/>
          </p:cNvSpPr>
          <p:nvPr>
            <p:ph idx="1"/>
          </p:nvPr>
        </p:nvSpPr>
        <p:spPr/>
        <p:txBody>
          <a:bodyPr/>
          <a:lstStyle/>
          <a:p>
            <a:pPr marL="0" indent="0" algn="ctr">
              <a:buNone/>
            </a:pPr>
            <a:r>
              <a:rPr lang="en-GB" dirty="0" smtClean="0"/>
              <a:t>GET</a:t>
            </a:r>
          </a:p>
          <a:p>
            <a:pPr marL="0" indent="0" algn="ctr">
              <a:buNone/>
            </a:pPr>
            <a:r>
              <a:rPr lang="en-GB" dirty="0" smtClean="0"/>
              <a:t>PUSH</a:t>
            </a:r>
          </a:p>
          <a:p>
            <a:pPr marL="0" indent="0" algn="ctr">
              <a:buNone/>
            </a:pPr>
            <a:r>
              <a:rPr lang="en-GB" dirty="0" smtClean="0"/>
              <a:t>PUT</a:t>
            </a:r>
          </a:p>
          <a:p>
            <a:pPr marL="0" indent="0" algn="ctr">
              <a:buNone/>
            </a:pPr>
            <a:r>
              <a:rPr lang="en-GB" dirty="0" smtClean="0"/>
              <a:t>DELETE</a:t>
            </a:r>
            <a:endParaRPr lang="en-GB" dirty="0"/>
          </a:p>
        </p:txBody>
      </p:sp>
    </p:spTree>
    <p:extLst>
      <p:ext uri="{BB962C8B-B14F-4D97-AF65-F5344CB8AC3E}">
        <p14:creationId xmlns:p14="http://schemas.microsoft.com/office/powerpoint/2010/main" val="210246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404 not found</a:t>
            </a:r>
            <a:endParaRPr lang="en-GB" dirty="0"/>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81545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Many sites offer access to the information online:</a:t>
            </a:r>
            <a:endParaRPr lang="en-GB" dirty="0"/>
          </a:p>
          <a:p>
            <a:pPr marL="0" indent="0">
              <a:buNone/>
            </a:pPr>
            <a:r>
              <a:rPr lang="en-GB" dirty="0" err="1" smtClean="0"/>
              <a:t>Eg</a:t>
            </a:r>
            <a:r>
              <a:rPr lang="en-GB" dirty="0" smtClean="0"/>
              <a:t>. 1000 genomes, </a:t>
            </a:r>
            <a:r>
              <a:rPr lang="en-GB" dirty="0" err="1" smtClean="0"/>
              <a:t>pubmed</a:t>
            </a:r>
            <a:r>
              <a:rPr lang="en-GB" dirty="0" smtClean="0"/>
              <a:t>, local weather, twitter</a:t>
            </a:r>
          </a:p>
          <a:p>
            <a:pPr marL="0" indent="0">
              <a:buNone/>
            </a:pPr>
            <a:endParaRPr lang="en-GB" dirty="0" smtClean="0"/>
          </a:p>
          <a:p>
            <a:pPr marL="0" indent="0">
              <a:buNone/>
            </a:pPr>
            <a:endParaRPr lang="en-GB" dirty="0"/>
          </a:p>
          <a:p>
            <a:pPr marL="0" indent="0">
              <a:buNone/>
            </a:pPr>
            <a:r>
              <a:rPr lang="en-GB" dirty="0" err="1" smtClean="0"/>
              <a:t>Pubmed</a:t>
            </a:r>
            <a:r>
              <a:rPr lang="en-GB" dirty="0" smtClean="0"/>
              <a:t>:</a:t>
            </a:r>
          </a:p>
          <a:p>
            <a:pPr marL="0" indent="0">
              <a:buNone/>
            </a:pPr>
            <a:r>
              <a:rPr lang="en-GB" dirty="0" smtClean="0"/>
              <a:t>A General Introduction to the E-utilities - Eric Sayers</a:t>
            </a:r>
          </a:p>
        </p:txBody>
      </p:sp>
    </p:spTree>
    <p:extLst>
      <p:ext uri="{BB962C8B-B14F-4D97-AF65-F5344CB8AC3E}">
        <p14:creationId xmlns:p14="http://schemas.microsoft.com/office/powerpoint/2010/main" val="36454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HTTR package</a:t>
            </a:r>
            <a:endParaRPr lang="en-GB" dirty="0"/>
          </a:p>
        </p:txBody>
      </p:sp>
      <p:sp>
        <p:nvSpPr>
          <p:cNvPr id="3" name="Content Placeholder 2"/>
          <p:cNvSpPr>
            <a:spLocks noGrp="1"/>
          </p:cNvSpPr>
          <p:nvPr>
            <p:ph idx="1"/>
          </p:nvPr>
        </p:nvSpPr>
        <p:spPr/>
        <p:txBody>
          <a:bodyPr/>
          <a:lstStyle/>
          <a:p>
            <a:r>
              <a:rPr lang="en-GB" dirty="0" err="1" smtClean="0"/>
              <a:t>Httr</a:t>
            </a:r>
            <a:r>
              <a:rPr lang="en-GB" dirty="0" smtClean="0"/>
              <a:t> is a package to interact through http protocol.</a:t>
            </a:r>
          </a:p>
          <a:p>
            <a:endParaRPr lang="en-GB" dirty="0"/>
          </a:p>
        </p:txBody>
      </p:sp>
    </p:spTree>
    <p:extLst>
      <p:ext uri="{BB962C8B-B14F-4D97-AF65-F5344CB8AC3E}">
        <p14:creationId xmlns:p14="http://schemas.microsoft.com/office/powerpoint/2010/main" val="66521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7200" dirty="0" smtClean="0"/>
              <a:t>Live coding</a:t>
            </a:r>
            <a:endParaRPr lang="en-GB" sz="7200" dirty="0"/>
          </a:p>
        </p:txBody>
      </p:sp>
      <p:sp>
        <p:nvSpPr>
          <p:cNvPr id="3" name="Content Placeholder 2"/>
          <p:cNvSpPr>
            <a:spLocks noGrp="1"/>
          </p:cNvSpPr>
          <p:nvPr>
            <p:ph idx="1"/>
          </p:nvPr>
        </p:nvSpPr>
        <p:spPr/>
        <p:txBody>
          <a:bodyPr>
            <a:normAutofit/>
          </a:bodyPr>
          <a:lstStyle/>
          <a:p>
            <a:pPr marL="0" indent="0" algn="ctr">
              <a:spcAft>
                <a:spcPts val="600"/>
              </a:spcAft>
              <a:buNone/>
            </a:pPr>
            <a:endParaRPr lang="en-GB" sz="4800" dirty="0" smtClean="0"/>
          </a:p>
          <a:p>
            <a:pPr marL="0" indent="0" algn="ctr">
              <a:spcAft>
                <a:spcPts val="600"/>
              </a:spcAft>
              <a:buNone/>
            </a:pPr>
            <a:r>
              <a:rPr lang="en-GB" sz="4800" dirty="0" smtClean="0"/>
              <a:t>httr</a:t>
            </a:r>
          </a:p>
          <a:p>
            <a:pPr marL="0" indent="0" algn="ctr">
              <a:spcAft>
                <a:spcPts val="600"/>
              </a:spcAft>
              <a:buNone/>
            </a:pPr>
            <a:r>
              <a:rPr lang="en-GB" sz="4800" dirty="0" smtClean="0"/>
              <a:t>XML</a:t>
            </a:r>
          </a:p>
          <a:p>
            <a:pPr marL="0" indent="0" algn="ctr">
              <a:spcAft>
                <a:spcPts val="600"/>
              </a:spcAft>
              <a:buNone/>
            </a:pPr>
            <a:r>
              <a:rPr lang="en-GB" sz="4800" dirty="0" smtClean="0"/>
              <a:t>xml2</a:t>
            </a:r>
            <a:endParaRPr lang="en-GB" sz="4800" dirty="0"/>
          </a:p>
        </p:txBody>
      </p:sp>
    </p:spTree>
    <p:extLst>
      <p:ext uri="{BB962C8B-B14F-4D97-AF65-F5344CB8AC3E}">
        <p14:creationId xmlns:p14="http://schemas.microsoft.com/office/powerpoint/2010/main" val="1165842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15122</TotalTime>
  <Words>277</Words>
  <Application>Microsoft Office PowerPoint</Application>
  <PresentationFormat>Widescreen</PresentationFormat>
  <Paragraphs>42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HTTR – accessing the web with R</vt:lpstr>
      <vt:lpstr>Accessing information over the internet</vt:lpstr>
      <vt:lpstr>HTTP</vt:lpstr>
      <vt:lpstr>404 not found</vt:lpstr>
      <vt:lpstr>PowerPoint Presentation</vt:lpstr>
      <vt:lpstr>HTTR package</vt:lpstr>
      <vt:lpstr>Live coding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HTTR – accessing the web with R</dc:title>
  <dc:creator>Billy mac</dc:creator>
  <cp:lastModifiedBy>Billy mac</cp:lastModifiedBy>
  <cp:revision>25</cp:revision>
  <dcterms:created xsi:type="dcterms:W3CDTF">2016-07-01T11:07:43Z</dcterms:created>
  <dcterms:modified xsi:type="dcterms:W3CDTF">2016-08-04T13:08:17Z</dcterms:modified>
</cp:coreProperties>
</file>