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25/08/16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3A6855-6B28-4CBD-9F07-FB596FF88AB3}" type="slidenum">
              <a:rPr lang="en-GB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-498240" y="676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6000" strike="noStrike">
                <a:solidFill>
                  <a:srgbClr val="000000"/>
                </a:solidFill>
                <a:latin typeface="Calibri Light"/>
              </a:rPr>
              <a:t>DoP –                User group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720360" y="25956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"/>
              </a:rPr>
              <a:t>Welcome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5 meeting: Theme undecided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(Thursday the 25 of August 15:30)</a:t>
            </a:r>
            <a:endParaRPr/>
          </a:p>
          <a:p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2993760" y="248400"/>
            <a:ext cx="2035080" cy="1543680"/>
          </a:xfrm>
          <a:prstGeom prst="rect">
            <a:avLst/>
          </a:prstGeom>
          <a:ln>
            <a:noFill/>
          </a:ln>
        </p:spPr>
      </p:pic>
      <p:sp>
        <p:nvSpPr>
          <p:cNvPr id="42" name="Line 3"/>
          <p:cNvSpPr/>
          <p:nvPr/>
        </p:nvSpPr>
        <p:spPr>
          <a:xfrm flipV="1">
            <a:off x="307440" y="3034440"/>
            <a:ext cx="11676600" cy="56520"/>
          </a:xfrm>
          <a:prstGeom prst="line">
            <a:avLst/>
          </a:prstGeom>
          <a:ln/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Data types</a:t>
            </a:r>
            <a:endParaRPr/>
          </a:p>
        </p:txBody>
      </p:sp>
      <p:pic>
        <p:nvPicPr>
          <p:cNvPr id="44" name="Picture 5" descr=""/>
          <p:cNvPicPr/>
          <p:nvPr/>
        </p:nvPicPr>
        <p:blipFill>
          <a:blip r:embed="rId1"/>
          <a:srcRect l="18125" t="1082750" r="1043020" b="137583"/>
          <a:stretch/>
        </p:blipFill>
        <p:spPr>
          <a:xfrm>
            <a:off x="2786760" y="1332000"/>
            <a:ext cx="9262800" cy="52862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1656000" y="143532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000000"/>
                </a:solidFill>
                <a:latin typeface="Calibri"/>
              </a:rPr>
              <a:t>VECTOR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1730880" y="2234160"/>
            <a:ext cx="115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000000"/>
                </a:solidFill>
                <a:latin typeface="Calibri"/>
              </a:rPr>
              <a:t>MATRIX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1151280" y="3200760"/>
            <a:ext cx="182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000000"/>
                </a:solidFill>
                <a:latin typeface="Calibri"/>
              </a:rPr>
              <a:t>DATA.FRAME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2132640" y="4154760"/>
            <a:ext cx="73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000000"/>
                </a:solidFill>
                <a:latin typeface="Calibri"/>
              </a:rPr>
              <a:t>LIST</a:t>
            </a:r>
            <a:endParaRPr/>
          </a:p>
        </p:txBody>
      </p:sp>
      <p:sp>
        <p:nvSpPr>
          <p:cNvPr id="49" name="CustomShape 6"/>
          <p:cNvSpPr/>
          <p:nvPr/>
        </p:nvSpPr>
        <p:spPr>
          <a:xfrm>
            <a:off x="1724400" y="5386680"/>
            <a:ext cx="117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000000"/>
                </a:solidFill>
                <a:latin typeface="Calibri"/>
              </a:rPr>
              <a:t>FACTOR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Todays dataset - UFO sightings</a:t>
            </a:r>
            <a:endParaRPr/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6726600" y="1957320"/>
            <a:ext cx="4626720" cy="34700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2"/>
          <a:stretch/>
        </p:blipFill>
        <p:spPr>
          <a:xfrm>
            <a:off x="1222200" y="1957320"/>
            <a:ext cx="4530240" cy="33976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6171840" y="6247800"/>
            <a:ext cx="41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http://www.nuforc.org/webreports/ndxe201607.html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5556600" y="5862960"/>
            <a:ext cx="2791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bit.ly/2bhTnZB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558000" y="5755320"/>
            <a:ext cx="3427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,Helvetica"/>
              </a:rPr>
              <a:t>National UFO Reporting Center </a:t>
            </a:r>
            <a:endParaRPr/>
          </a:p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,Helvetica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,Helvetica"/>
              </a:rPr>
              <a:t>– </a:t>
            </a:r>
            <a:r>
              <a:rPr lang="en-GB" strike="noStrike">
                <a:solidFill>
                  <a:srgbClr val="000000"/>
                </a:solidFill>
                <a:latin typeface="Arial,Helvetica"/>
              </a:rPr>
              <a:t>Reports from July 2016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4475880" y="5940000"/>
            <a:ext cx="114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Go to -&gt;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