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2" name="Rectangle 11"/>
          <p:cNvSpPr/>
          <p:nvPr/>
        </p:nvSpPr>
        <p:spPr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65" y="5638800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sz="2400" b="1" dirty="0">
                <a:latin typeface="Broadway" panose="04040905080B02020502" pitchFamily="82" charset="0"/>
              </a:rPr>
              <a:t>{C#}</a:t>
            </a:r>
            <a:endParaRPr sz="1400" b="1" dirty="0">
              <a:latin typeface="Broadway" panose="04040905080B02020502" pitchFamily="82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9302" y="6356352"/>
            <a:ext cx="8143450" cy="365125"/>
          </a:xfrm>
        </p:spPr>
        <p:txBody>
          <a:bodyPr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1548" y="6356352"/>
            <a:ext cx="609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5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CE14-635F-4C67-B035-7EB6E835DE0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2112" y="685800"/>
            <a:ext cx="178799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CE14-635F-4C67-B035-7EB6E835DE0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5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6835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1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6885" y="63674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911CE14-635F-4C67-B035-7EB6E835DE0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0085" y="63674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5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3FBB4B-720F-0540-A0FB-7396E9D4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EB2C0AD6-F135-1042-B00A-6B34E824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CE14-635F-4C67-B035-7EB6E835DE0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F3F6C2D-5AB8-D049-BC38-F585300B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F97C981-9C5D-0E46-9440-9412A512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3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CE14-635F-4C67-B035-7EB6E835DE0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120032" y="3703590"/>
            <a:ext cx="3974065" cy="36522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2889" y="6356352"/>
            <a:ext cx="609600" cy="365125"/>
          </a:xfrm>
        </p:spPr>
        <p:txBody>
          <a:bodyPr/>
          <a:lstStyle>
            <a:lvl1pPr>
              <a:defRPr sz="1400"/>
            </a:lvl1pPr>
          </a:lstStyle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5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0" name="Rectangle 19"/>
          <p:cNvSpPr/>
          <p:nvPr/>
        </p:nvSpPr>
        <p:spPr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4" name="Rectangle 23"/>
          <p:cNvSpPr/>
          <p:nvPr/>
        </p:nvSpPr>
        <p:spPr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1" name="Rectangle 20"/>
          <p:cNvSpPr/>
          <p:nvPr/>
        </p:nvSpPr>
        <p:spPr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7" name="Rectangle 26"/>
          <p:cNvSpPr/>
          <p:nvPr/>
        </p:nvSpPr>
        <p:spPr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8" name="Rectangle 27"/>
          <p:cNvSpPr/>
          <p:nvPr/>
        </p:nvSpPr>
        <p:spPr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30" name="Rectangle 29"/>
          <p:cNvSpPr/>
          <p:nvPr/>
        </p:nvSpPr>
        <p:spPr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11CE14-635F-4C67-B035-7EB6E835DE0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285430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40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CE14-635F-4C67-B035-7EB6E835DE0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5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CE14-635F-4C67-B035-7EB6E835DE0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3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CE14-635F-4C67-B035-7EB6E835DE0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9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CE14-635F-4C67-B035-7EB6E835DE0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6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CE14-635F-4C67-B035-7EB6E835DE0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6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CE14-635F-4C67-B035-7EB6E835DE0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29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3" name="Rectangle 12"/>
          <p:cNvSpPr/>
          <p:nvPr/>
        </p:nvSpPr>
        <p:spPr>
          <a:xfrm>
            <a:off x="609600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Broadway" panose="04040905080B02020502" pitchFamily="82" charset="0"/>
              </a:rPr>
              <a:t>{C#}</a:t>
            </a:r>
            <a:endParaRPr sz="1200" b="1" dirty="0">
              <a:latin typeface="Broadway" panose="04040905080B02020502" pitchFamily="82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B911CE14-635F-4C67-B035-7EB6E835DE0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8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sharpcodingguidelines.com/naming-guidelines/" TargetMode="External"/><Relationship Id="rId2" Type="http://schemas.openxmlformats.org/officeDocument/2006/relationships/hyperlink" Target="https://docs.microsoft.com/en-us/dotnet/csharp/programming-guide/inside-a-program/coding-convent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codedo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Format code in Visual studio 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 Quoc </a:t>
            </a:r>
            <a:r>
              <a:rPr lang="en-US" dirty="0" err="1"/>
              <a:t>Binh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 for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https://docs.microsoft.com/en-us/dotnet/csharp/programming-guide/inside-a-program/coding-conventions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https://csharpcodingguidelines.com/naming-guidelines/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1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4B7C-9BC4-5F40-8533-70164D4B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comments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5ED43-17C7-AC45-A232-36E243DA2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326" y="1204778"/>
            <a:ext cx="90424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2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B6DD-3998-A14F-BFEF-3093958D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comment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60566-2786-B348-8BB4-9AAF4450D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https://docs.microsoft.com/en-us/dotnet/csharp/codedoc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6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console program which allows the Admin to create Classes and assign Student to class.</a:t>
            </a:r>
          </a:p>
          <a:p>
            <a:r>
              <a:rPr lang="en-US" dirty="0"/>
              <a:t>You are free to add properties and classes</a:t>
            </a:r>
          </a:p>
          <a:p>
            <a:r>
              <a:rPr lang="en-US" dirty="0"/>
              <a:t>Check your classmate’s program and create a report to show how correct and incorrect of the coding convention</a:t>
            </a:r>
          </a:p>
        </p:txBody>
      </p:sp>
    </p:spTree>
    <p:extLst>
      <p:ext uri="{BB962C8B-B14F-4D97-AF65-F5344CB8AC3E}">
        <p14:creationId xmlns:p14="http://schemas.microsoft.com/office/powerpoint/2010/main" val="27749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the code when it is not looking good like this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026" y="2439830"/>
            <a:ext cx="4553585" cy="225774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05400" y="2984500"/>
            <a:ext cx="2159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61000" y="3136900"/>
            <a:ext cx="190500" cy="177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1500" y="3568700"/>
            <a:ext cx="254000" cy="1905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60900" y="3873500"/>
            <a:ext cx="2413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menu can help you a 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939" y="1443840"/>
            <a:ext cx="6401693" cy="482032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8796270" y="1481070"/>
            <a:ext cx="25758" cy="69546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46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Appling </a:t>
            </a:r>
            <a:r>
              <a:rPr lang="en-US" dirty="0"/>
              <a:t>“Format Document”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658" y="1808974"/>
            <a:ext cx="5432092" cy="294333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419600" y="3340100"/>
            <a:ext cx="241300" cy="317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your C#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style preferences can be set for all of your C# and Visual Basic projects by opening the </a:t>
            </a:r>
            <a:r>
              <a:rPr lang="en-US" b="1" dirty="0"/>
              <a:t>Options</a:t>
            </a:r>
            <a:r>
              <a:rPr lang="en-US" dirty="0"/>
              <a:t> dialog box from the </a:t>
            </a:r>
            <a:r>
              <a:rPr lang="en-US" b="1" dirty="0"/>
              <a:t>Tools</a:t>
            </a:r>
            <a:r>
              <a:rPr lang="en-US" dirty="0"/>
              <a:t> menu. In the </a:t>
            </a:r>
            <a:r>
              <a:rPr lang="en-US" b="1" dirty="0"/>
              <a:t>Options</a:t>
            </a:r>
            <a:r>
              <a:rPr lang="en-US" dirty="0"/>
              <a:t> dialog box, select </a:t>
            </a:r>
            <a:r>
              <a:rPr lang="en-US" b="1" dirty="0"/>
              <a:t>Text Editor</a:t>
            </a:r>
            <a:r>
              <a:rPr lang="en-US" dirty="0"/>
              <a:t> &gt; [</a:t>
            </a:r>
            <a:r>
              <a:rPr lang="en-US" b="1" dirty="0"/>
              <a:t>C#</a:t>
            </a:r>
            <a:r>
              <a:rPr lang="en-US" dirty="0"/>
              <a:t>] &gt; </a:t>
            </a:r>
            <a:r>
              <a:rPr lang="en-US" b="1" dirty="0"/>
              <a:t>Code Style</a:t>
            </a:r>
            <a:r>
              <a:rPr lang="en-US" dirty="0"/>
              <a:t> &gt; </a:t>
            </a:r>
            <a:r>
              <a:rPr lang="en-US" b="1" dirty="0"/>
              <a:t>General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16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settings for the C</a:t>
            </a:r>
            <a:r>
              <a:rPr lang="en-US"/>
              <a:t># editor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885" y="2153571"/>
            <a:ext cx="7116168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Code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Analysis feature of Visual Studio performs static code analysis to help developers identify potential design, globalization, interoperability, performance, security, and a host of other categories of potential problems. </a:t>
            </a:r>
          </a:p>
        </p:txBody>
      </p:sp>
    </p:spTree>
    <p:extLst>
      <p:ext uri="{BB962C8B-B14F-4D97-AF65-F5344CB8AC3E}">
        <p14:creationId xmlns:p14="http://schemas.microsoft.com/office/powerpoint/2010/main" val="34143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867" y="1955527"/>
            <a:ext cx="5506218" cy="943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359" y="4160371"/>
            <a:ext cx="7678222" cy="144800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5437093" y="3085749"/>
            <a:ext cx="537883" cy="887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2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CodeMaid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368425"/>
            <a:ext cx="10515600" cy="4351338"/>
          </a:xfrm>
        </p:spPr>
        <p:txBody>
          <a:bodyPr/>
          <a:lstStyle/>
          <a:p>
            <a:r>
              <a:rPr lang="en-US" i="1" dirty="0"/>
              <a:t>An open source Visual Studio extension to cleanup and simplify C#, C++, F#, VB, PHP, PowerShell, R, JSON, XAML, XML, ASP, HTML, CSS, LESS, SCSS, JavaScript and </a:t>
            </a:r>
            <a:r>
              <a:rPr lang="en-US" i="1" dirty="0" err="1"/>
              <a:t>TypeScript</a:t>
            </a:r>
            <a:r>
              <a:rPr lang="en-US" i="1" dirty="0"/>
              <a:t> coding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03" y="2693988"/>
            <a:ext cx="9145762" cy="33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Day 1 - Introduction to C#</Template>
  <TotalTime>386</TotalTime>
  <Words>210</Words>
  <Application>Microsoft Macintosh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Broadway</vt:lpstr>
      <vt:lpstr>Courier New</vt:lpstr>
      <vt:lpstr>Euphemia</vt:lpstr>
      <vt:lpstr>Wingdings</vt:lpstr>
      <vt:lpstr>Math 16x9</vt:lpstr>
      <vt:lpstr>Format code in Visual studio 2019</vt:lpstr>
      <vt:lpstr>Format the code when it is not looking good like this</vt:lpstr>
      <vt:lpstr>The Edit menu can help you a lot</vt:lpstr>
      <vt:lpstr>Appling “Format Document”</vt:lpstr>
      <vt:lpstr>Customize your C# editor</vt:lpstr>
      <vt:lpstr>Change settings for the C# editor</vt:lpstr>
      <vt:lpstr>Introduction to Code Analysis</vt:lpstr>
      <vt:lpstr>Code Analysis</vt:lpstr>
      <vt:lpstr>CodeMaid</vt:lpstr>
      <vt:lpstr>Naming convention for C#</vt:lpstr>
      <vt:lpstr>XML comments</vt:lpstr>
      <vt:lpstr>XML comment Walkthrough</vt:lpstr>
      <vt:lpstr>Exercise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 code in Visual studio 2019</dc:title>
  <dc:creator>Do Anh Kien</dc:creator>
  <cp:lastModifiedBy>Microsoft Office User</cp:lastModifiedBy>
  <cp:revision>17</cp:revision>
  <dcterms:created xsi:type="dcterms:W3CDTF">2019-12-07T03:08:13Z</dcterms:created>
  <dcterms:modified xsi:type="dcterms:W3CDTF">2019-12-15T10:23:48Z</dcterms:modified>
</cp:coreProperties>
</file>