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64" r:id="rId2"/>
    <p:sldId id="265" r:id="rId3"/>
    <p:sldId id="260" r:id="rId4"/>
    <p:sldId id="262" r:id="rId5"/>
    <p:sldId id="267" r:id="rId6"/>
    <p:sldId id="266" r:id="rId7"/>
    <p:sldId id="269" r:id="rId8"/>
    <p:sldId id="263" r:id="rId9"/>
    <p:sldId id="268" r:id="rId10"/>
    <p:sldId id="276" r:id="rId11"/>
    <p:sldId id="271" r:id="rId12"/>
    <p:sldId id="272" r:id="rId13"/>
    <p:sldId id="273" r:id="rId14"/>
    <p:sldId id="274" r:id="rId15"/>
    <p:sldId id="275" r:id="rId16"/>
    <p:sldId id="259" r:id="rId17"/>
    <p:sldId id="261" r:id="rId1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60"/>
            <p14:sldId id="262"/>
            <p14:sldId id="267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6"/>
            <p14:sldId id="271"/>
            <p14:sldId id="272"/>
            <p14:sldId id="273"/>
            <p14:sldId id="274"/>
            <p14:sldId id="275"/>
          </p14:sldIdLst>
        </p14:section>
        <p14:section name="Appendix" id="{1B805BD3-6546-4300-9470-4DE86568BAB3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8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13.01.2018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13.01.2018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13.01.2018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13.01.2018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Anwendungen)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 für Zugriff notwendig um an sein Guthaben zu kommen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(„Kontoführung“)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Privatsphäre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: keine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https://coinmarketcap.com/coins/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Die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Blockchain</a:t>
            </a:r>
            <a:r>
              <a:rPr lang="de-DE" dirty="0"/>
              <a:t>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1FABF-CBFE-4DE0-8CEF-9EA08084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6" y="381023"/>
            <a:ext cx="3600000" cy="32113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Anonymität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962E78-2D4A-47EF-BDFC-3DE15EA673A2}"/>
              </a:ext>
            </a:extLst>
          </p:cNvPr>
          <p:cNvGrpSpPr>
            <a:grpSpLocks noChangeAspect="1"/>
          </p:cNvGrpSpPr>
          <p:nvPr/>
        </p:nvGrpSpPr>
        <p:grpSpPr>
          <a:xfrm>
            <a:off x="7463886" y="1727837"/>
            <a:ext cx="3600000" cy="1864550"/>
            <a:chOff x="6371386" y="2520778"/>
            <a:chExt cx="5004130" cy="25917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D884D23-622D-4428-B804-80B09927F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9"/>
            <a:stretch/>
          </p:blipFill>
          <p:spPr>
            <a:xfrm>
              <a:off x="6371386" y="2520778"/>
              <a:ext cx="5004130" cy="2591776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FD7B0085-101E-42DF-A57C-1EA2784300B2}"/>
                </a:ext>
              </a:extLst>
            </p:cNvPr>
            <p:cNvSpPr txBox="1">
              <a:spLocks/>
            </p:cNvSpPr>
            <p:nvPr/>
          </p:nvSpPr>
          <p:spPr>
            <a:xfrm>
              <a:off x="9035516" y="4572555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http://www.artsetter.com</a:t>
              </a:r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7B83C8-8AF6-4D5D-9C90-CB9BD0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0" y="716662"/>
            <a:ext cx="7734220" cy="5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0800000" cy="4140000"/>
          </a:xfrm>
        </p:spPr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000"/>
            <a:ext cx="10800000" cy="3600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9" y="0"/>
            <a:ext cx="9525301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630</Words>
  <Application>Microsoft Office PowerPoint</Application>
  <PresentationFormat>Benutzerdefiniert</PresentationFormat>
  <Paragraphs>192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  <vt:lpstr>Irrtümer</vt:lpstr>
      <vt:lpstr>Motivation</vt:lpstr>
      <vt:lpstr>Motivation</vt:lpstr>
      <vt:lpstr>Die Blockchain</vt:lpstr>
      <vt:lpstr>Vor- / Nachteile</vt:lpstr>
      <vt:lpstr>Anwendungsgebiete</vt:lpstr>
      <vt:lpstr>Anwendungsgebiete (Auszug)</vt:lpstr>
      <vt:lpstr>Vor- / Nachteile</vt:lpstr>
      <vt:lpstr>Bitcoin</vt:lpstr>
      <vt:lpstr>Ethereum</vt:lpstr>
      <vt:lpstr>Ripple</vt:lpstr>
      <vt:lpstr>Bitcoin Cash</vt:lpstr>
      <vt:lpstr>Cardano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Christopher Neuwirt</cp:lastModifiedBy>
  <cp:revision>68</cp:revision>
  <dcterms:created xsi:type="dcterms:W3CDTF">2018-01-13T10:19:29Z</dcterms:created>
  <dcterms:modified xsi:type="dcterms:W3CDTF">2018-01-13T20:40:46Z</dcterms:modified>
</cp:coreProperties>
</file>