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42" y="78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F1C0-284A-44BB-BCF8-D8335E765857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3A2AFEEF-5778-4C4D-BE83-A0CC35774D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5939999"/>
            <a:ext cx="648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8013D6B-0FCD-43DC-B66C-E44CAAFA7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5939999"/>
            <a:ext cx="648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5939999"/>
            <a:ext cx="648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C22B6DA8-BF7F-43A3-B0F6-B7F238DE3E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5939999"/>
            <a:ext cx="648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13.01.2018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5BD6D3CC-5CC9-4753-BAD3-48E5E9163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5939999"/>
            <a:ext cx="648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13.01.2018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1AC76C86-FB2D-430C-A06F-49476824AE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5939999"/>
            <a:ext cx="648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13.01.2018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BB7F2A1B-8711-42CB-ADE0-19FD2A81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5939999"/>
            <a:ext cx="648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9D5EC7-55D2-40E8-9E53-849431A096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5939999"/>
            <a:ext cx="648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5587A9D-C924-4899-8389-B2619851B5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5939999"/>
            <a:ext cx="648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8000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13.01.2018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59089-C1F7-4071-84F4-C67EA6FA6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de-DE" sz="6898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158" dirty="0"/>
              <a:t>(Verfahren und Anwendungen)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8EA817-204D-499E-82DC-FD40CCCAB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</p:spTree>
    <p:extLst>
      <p:ext uri="{BB962C8B-B14F-4D97-AF65-F5344CB8AC3E}">
        <p14:creationId xmlns:p14="http://schemas.microsoft.com/office/powerpoint/2010/main" val="389681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B88EA88-92F1-48EE-A93F-6D80D0B1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38896AB-D3B5-4814-A1B3-F769B392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Verfahren</a:t>
            </a:r>
          </a:p>
          <a:p>
            <a:r>
              <a:rPr lang="de-DE"/>
              <a:t>Anwendungen</a:t>
            </a:r>
          </a:p>
          <a:p>
            <a:pPr lvl="1"/>
            <a:r>
              <a:rPr lang="de-DE"/>
              <a:t>Kryptowährungen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94C396F-154E-4BB8-88AA-CAAFE0DA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>
                <a:solidFill>
                  <a:srgbClr val="FF0000"/>
                </a:solidFill>
              </a:rPr>
              <a:t>●</a:t>
            </a:r>
            <a:r>
              <a:rPr lang="de-DE" b="1"/>
              <a:t> </a:t>
            </a:r>
            <a:r>
              <a:rPr lang="de-DE" b="1">
                <a:solidFill>
                  <a:schemeClr val="tx1"/>
                </a:solidFill>
              </a:rPr>
              <a:t>Blockchain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73B6A2E4-092E-46DF-BAE7-31E2EC4E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05AA-2298-409E-9BE2-AB8C9AB1009F}" type="datetime1">
              <a:rPr lang="de-AT" smtClean="0"/>
              <a:t>13.01.2018</a:t>
            </a:fld>
            <a:endParaRPr lang="de-DE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B11CE962-8FA9-414C-9ABA-F876BBA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81B7ACDF-577B-4679-9157-4D82BA20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58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Benutzerdefiniert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Anwendungen)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Dominik Schönberger</cp:lastModifiedBy>
  <cp:revision>13</cp:revision>
  <dcterms:created xsi:type="dcterms:W3CDTF">2018-01-13T10:19:29Z</dcterms:created>
  <dcterms:modified xsi:type="dcterms:W3CDTF">2018-01-13T11:32:48Z</dcterms:modified>
</cp:coreProperties>
</file>