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64" r:id="rId2"/>
    <p:sldId id="265" r:id="rId3"/>
    <p:sldId id="260" r:id="rId4"/>
    <p:sldId id="262" r:id="rId5"/>
    <p:sldId id="263" r:id="rId6"/>
    <p:sldId id="259" r:id="rId7"/>
    <p:sldId id="261" r:id="rId8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7DB66F4-3E08-4D4A-8F4E-49C1CA0B30AD}">
          <p14:sldIdLst>
            <p14:sldId id="264"/>
            <p14:sldId id="265"/>
          </p14:sldIdLst>
        </p14:section>
        <p14:section name="Verfahren" id="{86735F51-711E-410D-957D-ACA3CB444497}">
          <p14:sldIdLst>
            <p14:sldId id="260"/>
            <p14:sldId id="262"/>
            <p14:sldId id="263"/>
          </p14:sldIdLst>
        </p14:section>
        <p14:section name="Kryptowährungen" id="{30871D5C-98A7-4DA8-84E8-10916C60F5DF}">
          <p14:sldIdLst/>
        </p14:section>
        <p14:section name="Appendix" id="{1B805BD3-6546-4300-9470-4DE86568BAB3}">
          <p14:sldIdLst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474"/>
      </p:cViewPr>
      <p:guideLst>
        <p:guide orient="horz" pos="2041"/>
        <p:guide pos="36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2F1C0-284A-44BB-BCF8-D8335E765857}" type="datetimeFigureOut">
              <a:rPr lang="de-DE" smtClean="0"/>
              <a:t>13.01.2018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625E1-B033-4BF3-95C5-D847FDF1B4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83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80000"/>
            <a:ext cx="8640366" cy="2160000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20000"/>
            <a:ext cx="8640366" cy="1440000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8A2F-5ED5-4549-BFB9-2BC329A69573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59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B17D-E469-4C49-AC3D-9CC6590B13DB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EF49B46-1CFB-4DB4-AF63-CA16BB4E14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343854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8907-F387-4846-976A-483992721A9E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087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27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540000"/>
            <a:ext cx="10800000" cy="900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1F2EAE1-4971-4538-8DE7-2CE6107234B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21200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1440000"/>
            <a:ext cx="10800000" cy="270000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4140000"/>
            <a:ext cx="10800000" cy="1440000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BD73-D578-4E9A-B2A7-9790786CF1B1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01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220000" cy="414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000" y="1620000"/>
            <a:ext cx="5220000" cy="414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9A1D-E821-4279-BAFF-66EE62667191}" type="datetime1">
              <a:rPr lang="de-AT" smtClean="0"/>
              <a:t>13.01.2018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9A9B52BB-53A9-4D49-9556-AC46294E03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187583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540000"/>
            <a:ext cx="10800000" cy="900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620000"/>
            <a:ext cx="5220000" cy="720000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0" y="2340000"/>
            <a:ext cx="5220000" cy="34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40000" y="1588543"/>
            <a:ext cx="5220000" cy="720000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40000" y="2340000"/>
            <a:ext cx="5220000" cy="34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C1CA-37BC-4152-B5C9-571384507DE7}" type="datetime1">
              <a:rPr lang="de-AT" smtClean="0"/>
              <a:t>13.01.2018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F756B043-D834-4673-B1E5-B081B8D427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150184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2570-EF93-400E-BDF3-A18DF7DC9D38}" type="datetime1">
              <a:rPr lang="de-AT" smtClean="0"/>
              <a:t>13.01.2018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2D608BC-01A8-4283-8CA6-844350C2A4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180000"/>
            <a:ext cx="10800000" cy="360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lang="de-DE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●Titel ● Kapitel ● Unterkapitel</a:t>
            </a:r>
          </a:p>
        </p:txBody>
      </p:sp>
    </p:spTree>
    <p:extLst>
      <p:ext uri="{BB962C8B-B14F-4D97-AF65-F5344CB8AC3E}">
        <p14:creationId xmlns:p14="http://schemas.microsoft.com/office/powerpoint/2010/main" val="110350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63EF-E046-4C90-AA81-BD594F0F691A}" type="datetime1">
              <a:rPr lang="de-AT" smtClean="0"/>
              <a:t>13.01.2018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49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3CCF-C2A3-43CA-85B9-625065A0A80B}" type="datetime1">
              <a:rPr lang="de-AT" smtClean="0"/>
              <a:t>13.01.2018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02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53B8-1FD2-4745-BAA5-FD0851A3DCDD}" type="datetime1">
              <a:rPr lang="de-AT" smtClean="0"/>
              <a:t>13.01.2018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08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540000"/>
            <a:ext cx="10800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620000"/>
            <a:ext cx="10800000" cy="41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5939999"/>
            <a:ext cx="90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8B81B-DC2D-46D5-A4FD-63984947327E}" type="datetime1">
              <a:rPr lang="de-AT" smtClean="0"/>
              <a:t>13.01.2018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00000" y="5939999"/>
            <a:ext cx="23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FH Wels, AT-Master / INIF, ITS3ILV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0000" y="5940000"/>
            <a:ext cx="7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30F15-44E3-4E69-A3DD-479649D4CC4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7D18A1A-96B3-4943-B67B-3A213131AF1C}"/>
              </a:ext>
            </a:extLst>
          </p:cNvPr>
          <p:cNvSpPr txBox="1"/>
          <p:nvPr userDrawn="1"/>
        </p:nvSpPr>
        <p:spPr>
          <a:xfrm>
            <a:off x="-168007" y="6258938"/>
            <a:ext cx="1920081" cy="26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34" dirty="0">
                <a:solidFill>
                  <a:schemeClr val="bg1">
                    <a:lumMod val="65000"/>
                  </a:schemeClr>
                </a:solidFill>
              </a:rPr>
              <a:t>https://martechtoday.com/</a:t>
            </a:r>
          </a:p>
        </p:txBody>
      </p:sp>
    </p:spTree>
    <p:extLst>
      <p:ext uri="{BB962C8B-B14F-4D97-AF65-F5344CB8AC3E}">
        <p14:creationId xmlns:p14="http://schemas.microsoft.com/office/powerpoint/2010/main" val="405379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Calibri" panose="020F050202020403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Wingdings" panose="05000000000000000000" pitchFamily="2" charset="2"/>
        <a:buChar char="§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Symbol" panose="05050102010706020507" pitchFamily="18" charset="2"/>
        <a:buChar char="-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Courier New" panose="02070309020205020404" pitchFamily="49" charset="0"/>
        <a:buChar char="o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Calibri" panose="020F0502020204030204" pitchFamily="34" charset="0"/>
        <a:buChar char="›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ckchain.com/" TargetMode="External"/><Relationship Id="rId2" Type="http://schemas.openxmlformats.org/officeDocument/2006/relationships/hyperlink" Target="https://www.crypto-news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uturezone.at/digital-life/was-ist-eigentlich-diese-blockchain/270.616.934" TargetMode="External"/><Relationship Id="rId4" Type="http://schemas.openxmlformats.org/officeDocument/2006/relationships/hyperlink" Target="https://de.wikipedia.org/wiki/Blockchai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LFENhIwSvI" TargetMode="External"/><Relationship Id="rId2" Type="http://schemas.openxmlformats.org/officeDocument/2006/relationships/hyperlink" Target="https://www.youtube.com/watch?v=m13mEw96nP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0C382455-FBBF-4037-8A8B-9A6280220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1080000"/>
            <a:ext cx="10800000" cy="2160000"/>
          </a:xfrm>
        </p:spPr>
        <p:txBody>
          <a:bodyPr>
            <a:normAutofit/>
          </a:bodyPr>
          <a:lstStyle/>
          <a:p>
            <a:r>
              <a:rPr lang="de-DE" sz="80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Blockchain – Technologie</a:t>
            </a:r>
            <a:b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4000" dirty="0"/>
              <a:t>(Verfahren und Anwendungen)</a:t>
            </a:r>
            <a:endParaRPr lang="de-DE" dirty="0"/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9D23F3B3-B5A6-473A-AEA3-3050C38A50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l"/>
            <a:r>
              <a:rPr lang="de-DE" dirty="0"/>
              <a:t>Christopher Neuwirt</a:t>
            </a:r>
          </a:p>
          <a:p>
            <a:pPr algn="l"/>
            <a:r>
              <a:rPr lang="de-DE" dirty="0"/>
              <a:t>Dominik Schönberger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9CC18D-34A7-4BDB-8C57-18944FE9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47162E-3E36-42BC-8EB3-3705E9F9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F00BFC-A79C-4838-AD79-E8930CE2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82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B8C3E-1206-4FFF-9EE8-3E80721F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2B2FD6-C0CD-44B7-9544-9F400894A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Verfahren</a:t>
            </a:r>
          </a:p>
          <a:p>
            <a:pPr lvl="1"/>
            <a:r>
              <a:rPr lang="de-DE" dirty="0"/>
              <a:t>Irrtümer</a:t>
            </a:r>
          </a:p>
          <a:p>
            <a:pPr lvl="1"/>
            <a:r>
              <a:rPr lang="de-DE" dirty="0"/>
              <a:t>Grundlagen</a:t>
            </a:r>
          </a:p>
          <a:p>
            <a:pPr lvl="1"/>
            <a:r>
              <a:rPr lang="de-DE" dirty="0"/>
              <a:t>Anwendungsgebiete</a:t>
            </a:r>
          </a:p>
          <a:p>
            <a:r>
              <a:rPr lang="de-DE" dirty="0"/>
              <a:t>Anwendung: Kryptowährung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BEF551-F98F-4030-9B89-1F1D4E52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AD9F4C-14EE-4BC3-AF7D-3E7B3E1E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674AE0-5CA4-47E9-BB30-B2BD658B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2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6598FC8-529B-4FC6-AE44-CD1A50127B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Blockchain</a:t>
            </a:r>
          </a:p>
        </p:txBody>
      </p:sp>
    </p:spTree>
    <p:extLst>
      <p:ext uri="{BB962C8B-B14F-4D97-AF65-F5344CB8AC3E}">
        <p14:creationId xmlns:p14="http://schemas.microsoft.com/office/powerpoint/2010/main" val="184748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Irrtümer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AC027-0B8D-4515-AF39-314F2E7F5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Blockchain ≠ Kryptografisches Verfahren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Blockchain nutzt kryptographische Verfahren (Hashwertberechnung)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Blockchain bietet Schutz vor dem nachträglichem Verändern von Daten</a:t>
            </a:r>
          </a:p>
          <a:p>
            <a:pPr>
              <a:lnSpc>
                <a:spcPct val="150000"/>
              </a:lnSpc>
            </a:pPr>
            <a:r>
              <a:rPr lang="de-DE" dirty="0"/>
              <a:t>Blockchain ≠ </a:t>
            </a:r>
            <a:r>
              <a:rPr lang="de-DE" dirty="0" err="1"/>
              <a:t>BitCoin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BitCoin</a:t>
            </a:r>
            <a:r>
              <a:rPr lang="de-DE" dirty="0"/>
              <a:t> verwendet die Blockchain Technologie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3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Verfahren</a:t>
            </a:r>
          </a:p>
        </p:txBody>
      </p:sp>
    </p:spTree>
    <p:extLst>
      <p:ext uri="{BB962C8B-B14F-4D97-AF65-F5344CB8AC3E}">
        <p14:creationId xmlns:p14="http://schemas.microsoft.com/office/powerpoint/2010/main" val="175562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AC027-0B8D-4515-AF39-314F2E7F5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Blockchain ≠ </a:t>
            </a:r>
            <a:r>
              <a:rPr lang="de-DE" dirty="0" err="1"/>
              <a:t>BitCoin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BitCoin</a:t>
            </a:r>
            <a:r>
              <a:rPr lang="de-DE" dirty="0"/>
              <a:t> verwendet die Blockchain Technologie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Blockchain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Verfahren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Grundlagen</a:t>
            </a:r>
          </a:p>
        </p:txBody>
      </p:sp>
    </p:spTree>
    <p:extLst>
      <p:ext uri="{BB962C8B-B14F-4D97-AF65-F5344CB8AC3E}">
        <p14:creationId xmlns:p14="http://schemas.microsoft.com/office/powerpoint/2010/main" val="302517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5F202-7CB5-416F-8B68-C8259919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Anwendungsgebiete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B382E-D838-445A-9B76-D4FFF14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5E136-99C4-45C9-B821-874185E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BDBA6A-3C7C-44C6-A1D8-9CCE468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5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7D4D0-7D93-4F90-8F43-BC1EF1C80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● Blockchain </a:t>
            </a:r>
            <a:r>
              <a:rPr lang="de-DE" dirty="0">
                <a:solidFill>
                  <a:schemeClr val="tx1"/>
                </a:solidFill>
              </a:rPr>
              <a:t>● Verfahren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>
                <a:solidFill>
                  <a:srgbClr val="FF0000"/>
                </a:solidFill>
              </a:rPr>
              <a:t>●</a:t>
            </a:r>
            <a:r>
              <a:rPr lang="de-DE" b="1" dirty="0"/>
              <a:t> </a:t>
            </a:r>
            <a:r>
              <a:rPr lang="de-DE" b="1" dirty="0">
                <a:solidFill>
                  <a:schemeClr val="tx1"/>
                </a:solidFill>
              </a:rPr>
              <a:t>Anwendungsgebiete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5BB1FC8B-080E-43A2-8C6D-6567E22AA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49" y="0"/>
            <a:ext cx="9525301" cy="6480175"/>
          </a:xfrm>
        </p:spPr>
      </p:pic>
    </p:spTree>
    <p:extLst>
      <p:ext uri="{BB962C8B-B14F-4D97-AF65-F5344CB8AC3E}">
        <p14:creationId xmlns:p14="http://schemas.microsoft.com/office/powerpoint/2010/main" val="360690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BA54E-DED9-4D29-A44C-A5A570E9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E55CDD-90F1-427C-A3F9-C9737EB6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2"/>
              </a:rPr>
              <a:t>https://www.crypto-news.net/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3"/>
              </a:rPr>
              <a:t>https://www.blockchain.com/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4"/>
              </a:rPr>
              <a:t>https://de.wikipedia.org/wiki/Blockchain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5"/>
              </a:rPr>
              <a:t>https://futurezone.at/digital-life/was-ist-eigentlich-diese-blockchain/270.616.934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E16EF7-1D4A-4E8B-AD29-44E5511F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721E1B-6D87-4CA6-A0B2-C17E9BC0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8194F9-2754-4427-AB7A-D818D429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6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65BE144-5082-408A-8A73-D8CB72E2CD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92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BA54E-DED9-4D29-A44C-A5A570E9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Videos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E55CDD-90F1-427C-A3F9-C9737EB6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2"/>
              </a:rPr>
              <a:t>https://www.youtube.com/watch?v=m13mEw96nP8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>
                <a:hlinkClick r:id="rId3"/>
              </a:rPr>
              <a:t>https://www.youtube.com/watch?v=2LFENhIwSvI</a:t>
            </a:r>
            <a:endParaRPr lang="de-DE" dirty="0"/>
          </a:p>
          <a:p>
            <a:pPr marL="514350" indent="-514350">
              <a:buFont typeface="+mj-lt"/>
              <a:buAutoNum type="arabicParenBoth"/>
            </a:pPr>
            <a:r>
              <a:rPr lang="de-DE" dirty="0"/>
              <a:t>https://www.youtube.com/watch?v=SSo_EIwHSd4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E16EF7-1D4A-4E8B-AD29-44E5511F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D8F1-3E92-45E9-82E1-886063832025}" type="datetime1">
              <a:rPr lang="de-AT" smtClean="0"/>
              <a:t>13.01.2018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721E1B-6D87-4CA6-A0B2-C17E9BC0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FH Wels, AT-Master / INIF, ITS3ILV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8194F9-2754-4427-AB7A-D818D429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0F15-44E3-4E69-A3DD-479649D4CC4A}" type="slidenum">
              <a:rPr lang="de-DE" smtClean="0"/>
              <a:t>7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65BE144-5082-408A-8A73-D8CB72E2CD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57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224</Words>
  <Application>Microsoft Office PowerPoint</Application>
  <PresentationFormat>Benutzerdefiniert</PresentationFormat>
  <Paragraphs>54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Symbol</vt:lpstr>
      <vt:lpstr>Wingdings</vt:lpstr>
      <vt:lpstr>Office</vt:lpstr>
      <vt:lpstr>Blockchain – Technologie (Verfahren und Anwendungen)</vt:lpstr>
      <vt:lpstr>Inhalt</vt:lpstr>
      <vt:lpstr>Irrtümer</vt:lpstr>
      <vt:lpstr>Motivation</vt:lpstr>
      <vt:lpstr>Anwendungsgebiete</vt:lpstr>
      <vt:lpstr>References</vt:lpstr>
      <vt:lpstr>Videos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Schönberger</dc:creator>
  <cp:lastModifiedBy>Dominik Schönberger</cp:lastModifiedBy>
  <cp:revision>28</cp:revision>
  <dcterms:created xsi:type="dcterms:W3CDTF">2018-01-13T10:19:29Z</dcterms:created>
  <dcterms:modified xsi:type="dcterms:W3CDTF">2018-01-13T14:24:15Z</dcterms:modified>
</cp:coreProperties>
</file>