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8" r:id="rId4"/>
    <p:sldId id="261" r:id="rId5"/>
    <p:sldId id="262" r:id="rId6"/>
    <p:sldId id="259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E0BD10-F258-4DE9-B184-B0B6FB4FB1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11AD93E-774D-4580-8F5C-119BB9E270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D1A4412-8C32-4012-B9C8-7DE3CA422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E6AE1-72B4-418B-B750-B005D4B0EE5C}" type="datetimeFigureOut">
              <a:rPr lang="de-AT" smtClean="0"/>
              <a:t>07.02.2018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ABA8EFB-56E4-49C0-86C6-B97757CB1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98EAB6E-60AF-44D2-B2DA-718364738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A9C60-A423-477C-9C6C-D693E761116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21950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EDFC36-B669-4A49-904A-BA94F71D0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CAFD45F-6B0A-4418-90E7-AE215F4DB8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9C1317A-C8E6-43DD-96EC-4EA1A9F26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E6AE1-72B4-418B-B750-B005D4B0EE5C}" type="datetimeFigureOut">
              <a:rPr lang="de-AT" smtClean="0"/>
              <a:t>07.02.2018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82B5A6F-90EF-457E-8F06-BFCFFEE33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58E9AAA-4164-4F82-BC2C-DEBC2A300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A9C60-A423-477C-9C6C-D693E761116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54691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1E1CF926-B445-415C-B6E6-2DC93B3745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0CBC90F-0B2C-4133-821F-CD3DAD5EDD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B6F27EC-2642-4BF6-8970-4A65B5856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E6AE1-72B4-418B-B750-B005D4B0EE5C}" type="datetimeFigureOut">
              <a:rPr lang="de-AT" smtClean="0"/>
              <a:t>07.02.2018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BB3B9A0-5CA8-471E-AA1A-D0BF158D5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C96A649-472B-4337-A4C3-24E724B34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A9C60-A423-477C-9C6C-D693E761116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11070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B0D3D9-65BE-46FF-8870-2F7D86AA6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B772491-8817-4129-9F13-4D2C4628A9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949A92A-F544-4AD7-AF3A-665CC867F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E6AE1-72B4-418B-B750-B005D4B0EE5C}" type="datetimeFigureOut">
              <a:rPr lang="de-AT" smtClean="0"/>
              <a:t>07.02.2018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A0457A7-4E5A-469D-94E4-FABA4EE65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5F2771-1CEE-4271-ABA0-E67F2C646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A9C60-A423-477C-9C6C-D693E761116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00763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CD2979-183B-4B5E-928D-720A6D366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0AF585B-8BC2-40E1-948D-C33E182F00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1C610B4-BB1B-4BC1-8176-72C7EEED4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E6AE1-72B4-418B-B750-B005D4B0EE5C}" type="datetimeFigureOut">
              <a:rPr lang="de-AT" smtClean="0"/>
              <a:t>07.02.2018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4611862-B8EB-4880-8538-1B32B0665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B6D24BB-C0B7-4E4E-837F-7C727DE7E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A9C60-A423-477C-9C6C-D693E761116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54497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5D7DEC-FAAC-49AB-9D39-F4B83E273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B44BB83-0529-46A8-84AB-00EE7DA9AF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6BBE48A-62CD-468A-ADC8-7F34B183E7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58144C9-5C71-4071-80EF-2900669E3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E6AE1-72B4-418B-B750-B005D4B0EE5C}" type="datetimeFigureOut">
              <a:rPr lang="de-AT" smtClean="0"/>
              <a:t>07.02.2018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7FD6097-F0CF-4E3A-ACCB-8A9408335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4DC04FB-EA5D-456D-81C5-58D4D41BA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A9C60-A423-477C-9C6C-D693E761116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54308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DB8FF9-EC71-40B0-A33D-0ADC33932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4F05392-B361-49E6-BE5C-21342D8784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238234C-0AEB-4253-AA69-69203BF343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7D96783-2372-43C5-8F66-E20F18657D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C71A222-5065-404B-A667-8773708BCC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6C8D8D8-D592-4BD2-B184-0C8C770B8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E6AE1-72B4-418B-B750-B005D4B0EE5C}" type="datetimeFigureOut">
              <a:rPr lang="de-AT" smtClean="0"/>
              <a:t>07.02.2018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DBA4E9E-C3EF-4858-892D-0B71F87D7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4BEFDEB-51A3-45E6-8A11-4DE7AD404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A9C60-A423-477C-9C6C-D693E761116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20965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3FC29C-6A96-4D55-BB96-48759B363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92E50D3-5C33-4702-9E9B-0752AD591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E6AE1-72B4-418B-B750-B005D4B0EE5C}" type="datetimeFigureOut">
              <a:rPr lang="de-AT" smtClean="0"/>
              <a:t>07.02.2018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E03D5F4-9A6C-440D-828F-74DC301C1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C98BC9E-0901-44A2-93DC-EEC5ABC16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A9C60-A423-477C-9C6C-D693E761116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33080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5DAFAA5-E2EF-41BC-BE62-6C6DD9306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E6AE1-72B4-418B-B750-B005D4B0EE5C}" type="datetimeFigureOut">
              <a:rPr lang="de-AT" smtClean="0"/>
              <a:t>07.02.2018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C2C76CB-A928-4270-9929-C00D85136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17F5C64-9C08-4CCF-97D3-7AC9BCFFE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A9C60-A423-477C-9C6C-D693E761116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47725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167A6A-FCC1-4DE9-AF1D-F5F958C67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D600E8C-5006-4D54-98B0-EDA75E3A0C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9A5BB34-BB0B-47A9-B238-239B8E35ED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9DF5CDD-F162-4089-AE8E-46808B0B7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E6AE1-72B4-418B-B750-B005D4B0EE5C}" type="datetimeFigureOut">
              <a:rPr lang="de-AT" smtClean="0"/>
              <a:t>07.02.2018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228C230-CE8B-429C-B407-84E42D63D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5DEF818-8599-4224-8B29-AA901C091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A9C60-A423-477C-9C6C-D693E761116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75440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93ED22-9CCC-405D-BBDD-9286F67CA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E119ED2-9267-433A-8FB0-145AF1BA11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CB2C527-0B60-41C1-A734-DB31E3A59A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8A13586-B301-4D64-ADD6-45D615B45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E6AE1-72B4-418B-B750-B005D4B0EE5C}" type="datetimeFigureOut">
              <a:rPr lang="de-AT" smtClean="0"/>
              <a:t>07.02.2018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8D88901-8F24-4277-9ED1-4286A930E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ED3EC02-F242-4233-A8FB-84DD1A07F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A9C60-A423-477C-9C6C-D693E761116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63369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BD60C27-80F5-468D-BBE6-EF20B8B77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1A11C59-7395-41E5-87E5-8B90F57A43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DF15F7C-5B01-4126-B59C-BCC524057D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0E6AE1-72B4-418B-B750-B005D4B0EE5C}" type="datetimeFigureOut">
              <a:rPr lang="de-AT" smtClean="0"/>
              <a:t>07.02.2018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9099D84-BDE7-429F-B3DA-3F5DAA6ECE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527C260-ABAA-46F2-8822-138F187E87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CA9C60-A423-477C-9C6C-D693E761116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70398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57C1D5-885F-4386-A0CA-0C6BA207C5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/>
              <a:t>Project Tracker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8CD52AC-6236-46A0-8EC3-7A5C15DE63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1872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C97877-1EF3-4052-A216-BCE7366AB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Architecture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C6A842D-C13A-4360-B174-068BEE6302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Server-Client</a:t>
            </a:r>
          </a:p>
          <a:p>
            <a:r>
              <a:rPr lang="de-AT" dirty="0" err="1"/>
              <a:t>Thin</a:t>
            </a:r>
            <a:r>
              <a:rPr lang="de-AT" dirty="0"/>
              <a:t> Client </a:t>
            </a:r>
            <a:r>
              <a:rPr lang="de-AT" dirty="0" err="1"/>
              <a:t>when</a:t>
            </a:r>
            <a:r>
              <a:rPr lang="de-AT" dirty="0"/>
              <a:t> online</a:t>
            </a:r>
          </a:p>
          <a:p>
            <a:r>
              <a:rPr lang="de-AT" dirty="0"/>
              <a:t>Sockets &amp; WCF</a:t>
            </a:r>
          </a:p>
          <a:p>
            <a:r>
              <a:rPr lang="de-AT" dirty="0"/>
              <a:t>Offline time </a:t>
            </a:r>
            <a:r>
              <a:rPr lang="de-AT" dirty="0" err="1"/>
              <a:t>recording</a:t>
            </a:r>
            <a:endParaRPr lang="de-AT" dirty="0"/>
          </a:p>
          <a:p>
            <a:pPr marL="0" indent="0">
              <a:buNone/>
            </a:pPr>
            <a:r>
              <a:rPr lang="de-AT" dirty="0"/>
              <a:t>   possible</a:t>
            </a:r>
          </a:p>
        </p:txBody>
      </p:sp>
      <p:pic>
        <p:nvPicPr>
          <p:cNvPr id="4" name="Inhaltsplatzhalter 4">
            <a:extLst>
              <a:ext uri="{FF2B5EF4-FFF2-40B4-BE49-F238E27FC236}">
                <a16:creationId xmlns:a16="http://schemas.microsoft.com/office/drawing/2014/main" id="{38B5B23D-D868-4960-966A-1B7B7CBFF8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7263" y="1825625"/>
            <a:ext cx="7207218" cy="3707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669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AFD6A9-24EA-44A7-B7A7-6FAA66EEB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Communication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EE679DB-7FC0-4887-9F94-0D60A7D6DF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Sockets </a:t>
            </a:r>
            <a:r>
              <a:rPr lang="de-AT" dirty="0" err="1"/>
              <a:t>for</a:t>
            </a:r>
            <a:r>
              <a:rPr lang="de-AT" dirty="0"/>
              <a:t> </a:t>
            </a:r>
            <a:r>
              <a:rPr lang="de-AT" dirty="0" err="1"/>
              <a:t>Heartbeat</a:t>
            </a:r>
            <a:r>
              <a:rPr lang="de-AT" dirty="0"/>
              <a:t> and </a:t>
            </a:r>
            <a:r>
              <a:rPr lang="de-AT" dirty="0" err="1"/>
              <a:t>Commits</a:t>
            </a:r>
            <a:r>
              <a:rPr lang="de-AT" dirty="0"/>
              <a:t> (Add </a:t>
            </a:r>
            <a:r>
              <a:rPr lang="de-AT" dirty="0" err="1"/>
              <a:t>project</a:t>
            </a:r>
            <a:r>
              <a:rPr lang="de-AT" dirty="0"/>
              <a:t>/Add time)</a:t>
            </a:r>
          </a:p>
          <a:p>
            <a:pPr lvl="1"/>
            <a:r>
              <a:rPr lang="de-AT" dirty="0" err="1"/>
              <a:t>Heartbeat</a:t>
            </a:r>
            <a:endParaRPr lang="de-AT" dirty="0"/>
          </a:p>
          <a:p>
            <a:pPr lvl="1"/>
            <a:r>
              <a:rPr lang="de-AT" dirty="0" err="1"/>
              <a:t>AddProject</a:t>
            </a:r>
            <a:endParaRPr lang="de-AT" dirty="0"/>
          </a:p>
          <a:p>
            <a:pPr lvl="1"/>
            <a:r>
              <a:rPr lang="de-AT" dirty="0" err="1"/>
              <a:t>AddTime</a:t>
            </a:r>
            <a:endParaRPr lang="de-AT" dirty="0"/>
          </a:p>
          <a:p>
            <a:pPr lvl="1"/>
            <a:endParaRPr lang="de-AT" dirty="0"/>
          </a:p>
          <a:p>
            <a:r>
              <a:rPr lang="de-AT" dirty="0"/>
              <a:t>WCF </a:t>
            </a:r>
            <a:r>
              <a:rPr lang="de-AT" dirty="0" err="1"/>
              <a:t>for</a:t>
            </a:r>
            <a:r>
              <a:rPr lang="de-AT" dirty="0"/>
              <a:t> </a:t>
            </a:r>
            <a:r>
              <a:rPr lang="de-AT" dirty="0" err="1"/>
              <a:t>updating</a:t>
            </a:r>
            <a:r>
              <a:rPr lang="de-AT" dirty="0"/>
              <a:t> </a:t>
            </a:r>
            <a:r>
              <a:rPr lang="de-AT" dirty="0" err="1"/>
              <a:t>list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369071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92C9C9-CB25-42F2-B3A7-CD5CE84C6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Server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A25DAD0-662B-4591-9A8E-849CF88109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err="1"/>
              <a:t>Manages</a:t>
            </a:r>
            <a:r>
              <a:rPr lang="de-AT" dirty="0"/>
              <a:t> </a:t>
            </a:r>
            <a:r>
              <a:rPr lang="de-AT" dirty="0" err="1"/>
              <a:t>list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clients</a:t>
            </a:r>
            <a:endParaRPr lang="de-AT" dirty="0"/>
          </a:p>
          <a:p>
            <a:r>
              <a:rPr lang="de-AT" dirty="0" err="1"/>
              <a:t>Manages</a:t>
            </a:r>
            <a:r>
              <a:rPr lang="de-AT" dirty="0"/>
              <a:t> </a:t>
            </a:r>
            <a:r>
              <a:rPr lang="de-AT" dirty="0" err="1"/>
              <a:t>list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projects</a:t>
            </a:r>
            <a:endParaRPr lang="de-AT" dirty="0"/>
          </a:p>
          <a:p>
            <a:pPr lvl="1"/>
            <a:r>
              <a:rPr lang="de-AT" dirty="0" err="1"/>
              <a:t>Manages</a:t>
            </a:r>
            <a:r>
              <a:rPr lang="de-AT" dirty="0"/>
              <a:t> </a:t>
            </a:r>
            <a:r>
              <a:rPr lang="de-AT" dirty="0" err="1"/>
              <a:t>commits</a:t>
            </a:r>
            <a:endParaRPr lang="de-AT" dirty="0"/>
          </a:p>
          <a:p>
            <a:pPr lvl="1"/>
            <a:r>
              <a:rPr lang="de-AT" dirty="0" err="1"/>
              <a:t>Calculates</a:t>
            </a:r>
            <a:r>
              <a:rPr lang="de-AT" dirty="0"/>
              <a:t> Hash</a:t>
            </a:r>
          </a:p>
          <a:p>
            <a:r>
              <a:rPr lang="de-AT" dirty="0" err="1"/>
              <a:t>Responds</a:t>
            </a:r>
            <a:r>
              <a:rPr lang="de-AT" dirty="0"/>
              <a:t>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client</a:t>
            </a:r>
            <a:r>
              <a:rPr lang="de-AT" dirty="0"/>
              <a:t> </a:t>
            </a:r>
            <a:r>
              <a:rPr lang="de-AT" dirty="0" err="1"/>
              <a:t>requests</a:t>
            </a:r>
            <a:r>
              <a:rPr lang="de-AT" dirty="0"/>
              <a:t> </a:t>
            </a:r>
            <a:r>
              <a:rPr lang="de-AT" dirty="0" err="1"/>
              <a:t>with</a:t>
            </a:r>
            <a:r>
              <a:rPr lang="de-AT" dirty="0"/>
              <a:t> </a:t>
            </a:r>
            <a:r>
              <a:rPr lang="de-AT" dirty="0" err="1"/>
              <a:t>current</a:t>
            </a:r>
            <a:r>
              <a:rPr lang="de-AT" dirty="0"/>
              <a:t> </a:t>
            </a:r>
            <a:r>
              <a:rPr lang="de-AT" dirty="0" err="1"/>
              <a:t>hashvalue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list</a:t>
            </a:r>
            <a:endParaRPr lang="de-AT" dirty="0"/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666311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A6695E-BC13-4DA0-A209-D7EBA8C22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Client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CAECDDD-99A2-4F8F-9AE7-3602EC36E7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3 Threads:</a:t>
            </a:r>
          </a:p>
          <a:p>
            <a:pPr lvl="1"/>
            <a:r>
              <a:rPr lang="de-AT" dirty="0"/>
              <a:t>Forms</a:t>
            </a:r>
          </a:p>
          <a:p>
            <a:pPr lvl="1"/>
            <a:r>
              <a:rPr lang="de-AT" dirty="0"/>
              <a:t>Socket</a:t>
            </a:r>
          </a:p>
          <a:p>
            <a:pPr lvl="1"/>
            <a:r>
              <a:rPr lang="de-AT" dirty="0"/>
              <a:t>WCF</a:t>
            </a:r>
          </a:p>
          <a:p>
            <a:r>
              <a:rPr lang="de-AT" dirty="0"/>
              <a:t>Main UI</a:t>
            </a:r>
          </a:p>
          <a:p>
            <a:r>
              <a:rPr lang="de-AT" dirty="0"/>
              <a:t>Sends </a:t>
            </a:r>
            <a:r>
              <a:rPr lang="de-AT" dirty="0" err="1"/>
              <a:t>commit</a:t>
            </a:r>
            <a:r>
              <a:rPr lang="de-AT" dirty="0"/>
              <a:t> </a:t>
            </a:r>
            <a:r>
              <a:rPr lang="de-AT" dirty="0" err="1"/>
              <a:t>messages</a:t>
            </a:r>
            <a:endParaRPr lang="de-AT" dirty="0"/>
          </a:p>
          <a:p>
            <a:r>
              <a:rPr lang="de-AT" dirty="0"/>
              <a:t>Responses </a:t>
            </a:r>
            <a:r>
              <a:rPr lang="de-AT" dirty="0" err="1"/>
              <a:t>contain</a:t>
            </a:r>
            <a:r>
              <a:rPr lang="de-AT" dirty="0"/>
              <a:t> </a:t>
            </a:r>
            <a:r>
              <a:rPr lang="de-AT" dirty="0" err="1"/>
              <a:t>hashvalues</a:t>
            </a:r>
            <a:endParaRPr lang="de-AT" dirty="0"/>
          </a:p>
          <a:p>
            <a:r>
              <a:rPr lang="de-AT" dirty="0"/>
              <a:t>Checks </a:t>
            </a:r>
            <a:r>
              <a:rPr lang="de-AT" dirty="0" err="1"/>
              <a:t>hashvalues</a:t>
            </a:r>
            <a:r>
              <a:rPr lang="de-AT" dirty="0"/>
              <a:t> an </a:t>
            </a:r>
            <a:r>
              <a:rPr lang="de-AT" dirty="0" err="1"/>
              <a:t>requests</a:t>
            </a:r>
            <a:r>
              <a:rPr lang="de-AT" dirty="0"/>
              <a:t> update </a:t>
            </a:r>
            <a:r>
              <a:rPr lang="de-AT" dirty="0" err="1"/>
              <a:t>if</a:t>
            </a:r>
            <a:r>
              <a:rPr lang="de-AT" dirty="0"/>
              <a:t> different</a:t>
            </a:r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6675907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8E9C34-B8BA-4474-98BA-9F969D5A9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Restrictions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013170F-D11F-4559-9E46-85AC8CD664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Clients </a:t>
            </a:r>
            <a:r>
              <a:rPr lang="de-AT" dirty="0" err="1"/>
              <a:t>have</a:t>
            </a:r>
            <a:r>
              <a:rPr lang="de-AT" dirty="0"/>
              <a:t>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connect</a:t>
            </a:r>
            <a:r>
              <a:rPr lang="de-AT" dirty="0"/>
              <a:t> at least </a:t>
            </a:r>
            <a:r>
              <a:rPr lang="de-AT" dirty="0" err="1"/>
              <a:t>once</a:t>
            </a:r>
            <a:r>
              <a:rPr lang="de-AT" dirty="0"/>
              <a:t> in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beginning</a:t>
            </a:r>
            <a:endParaRPr lang="de-AT" dirty="0"/>
          </a:p>
          <a:p>
            <a:r>
              <a:rPr lang="de-AT" dirty="0" err="1"/>
              <a:t>No</a:t>
            </a:r>
            <a:r>
              <a:rPr lang="de-AT" dirty="0"/>
              <a:t> </a:t>
            </a:r>
            <a:r>
              <a:rPr lang="de-AT" dirty="0" err="1"/>
              <a:t>projects</a:t>
            </a:r>
            <a:r>
              <a:rPr lang="de-AT" dirty="0"/>
              <a:t> </a:t>
            </a:r>
            <a:r>
              <a:rPr lang="de-AT" dirty="0" err="1"/>
              <a:t>can</a:t>
            </a:r>
            <a:r>
              <a:rPr lang="de-AT" dirty="0"/>
              <a:t> </a:t>
            </a:r>
            <a:r>
              <a:rPr lang="de-AT" dirty="0" err="1"/>
              <a:t>be</a:t>
            </a:r>
            <a:r>
              <a:rPr lang="de-AT" dirty="0"/>
              <a:t> </a:t>
            </a:r>
            <a:r>
              <a:rPr lang="de-AT" dirty="0" err="1"/>
              <a:t>added</a:t>
            </a:r>
            <a:r>
              <a:rPr lang="de-AT" dirty="0"/>
              <a:t> </a:t>
            </a:r>
            <a:r>
              <a:rPr lang="de-AT" dirty="0" err="1"/>
              <a:t>when</a:t>
            </a:r>
            <a:r>
              <a:rPr lang="de-AT" dirty="0"/>
              <a:t> </a:t>
            </a:r>
            <a:r>
              <a:rPr lang="de-AT" dirty="0" err="1"/>
              <a:t>disconnected</a:t>
            </a:r>
            <a:endParaRPr lang="de-AT" dirty="0"/>
          </a:p>
          <a:p>
            <a:r>
              <a:rPr lang="de-AT" dirty="0"/>
              <a:t>The </a:t>
            </a:r>
            <a:r>
              <a:rPr lang="de-AT" dirty="0" err="1"/>
              <a:t>files</a:t>
            </a:r>
            <a:r>
              <a:rPr lang="de-AT" dirty="0"/>
              <a:t> </a:t>
            </a:r>
            <a:r>
              <a:rPr lang="de-AT" dirty="0" err="1"/>
              <a:t>for</a:t>
            </a:r>
            <a:r>
              <a:rPr lang="de-AT" dirty="0"/>
              <a:t> </a:t>
            </a:r>
            <a:r>
              <a:rPr lang="de-AT" dirty="0" err="1"/>
              <a:t>storing</a:t>
            </a:r>
            <a:r>
              <a:rPr lang="de-AT" dirty="0"/>
              <a:t> </a:t>
            </a:r>
            <a:r>
              <a:rPr lang="de-AT" dirty="0" err="1"/>
              <a:t>messages</a:t>
            </a:r>
            <a:r>
              <a:rPr lang="de-AT" dirty="0"/>
              <a:t>/</a:t>
            </a:r>
            <a:r>
              <a:rPr lang="de-AT" dirty="0" err="1"/>
              <a:t>projects</a:t>
            </a:r>
            <a:r>
              <a:rPr lang="de-AT" dirty="0"/>
              <a:t> must not </a:t>
            </a:r>
            <a:r>
              <a:rPr lang="de-AT" dirty="0" err="1"/>
              <a:t>be</a:t>
            </a:r>
            <a:r>
              <a:rPr lang="de-AT" dirty="0"/>
              <a:t> </a:t>
            </a:r>
            <a:r>
              <a:rPr lang="de-AT" dirty="0" err="1"/>
              <a:t>changed</a:t>
            </a:r>
            <a:endParaRPr lang="de-AT" dirty="0"/>
          </a:p>
          <a:p>
            <a:pPr lvl="1"/>
            <a:r>
              <a:rPr lang="de-AT" dirty="0"/>
              <a:t>(</a:t>
            </a:r>
            <a:r>
              <a:rPr lang="de-AT" dirty="0" err="1"/>
              <a:t>could</a:t>
            </a:r>
            <a:r>
              <a:rPr lang="de-AT" dirty="0"/>
              <a:t> </a:t>
            </a:r>
            <a:r>
              <a:rPr lang="de-AT" dirty="0" err="1"/>
              <a:t>be</a:t>
            </a:r>
            <a:r>
              <a:rPr lang="de-AT" dirty="0"/>
              <a:t> </a:t>
            </a:r>
            <a:r>
              <a:rPr lang="de-AT" dirty="0" err="1"/>
              <a:t>solved</a:t>
            </a:r>
            <a:r>
              <a:rPr lang="de-AT" dirty="0"/>
              <a:t> </a:t>
            </a:r>
            <a:r>
              <a:rPr lang="de-AT" dirty="0" err="1"/>
              <a:t>by</a:t>
            </a:r>
            <a:r>
              <a:rPr lang="de-AT" dirty="0"/>
              <a:t> </a:t>
            </a:r>
            <a:r>
              <a:rPr lang="de-AT" dirty="0" err="1"/>
              <a:t>encryption</a:t>
            </a:r>
            <a:r>
              <a:rPr lang="de-AT"/>
              <a:t>)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1657110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117</Words>
  <Application>Microsoft Office PowerPoint</Application>
  <PresentationFormat>Breitbild</PresentationFormat>
  <Paragraphs>34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</vt:lpstr>
      <vt:lpstr>Project Tracker</vt:lpstr>
      <vt:lpstr>Architecture</vt:lpstr>
      <vt:lpstr>Communication</vt:lpstr>
      <vt:lpstr>Server</vt:lpstr>
      <vt:lpstr>Client</vt:lpstr>
      <vt:lpstr>Restrictions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Tracker</dc:title>
  <dc:creator>Christopher Neuwirt</dc:creator>
  <cp:lastModifiedBy>Christopher Neuwirt</cp:lastModifiedBy>
  <cp:revision>2</cp:revision>
  <dcterms:created xsi:type="dcterms:W3CDTF">2018-02-07T13:39:09Z</dcterms:created>
  <dcterms:modified xsi:type="dcterms:W3CDTF">2018-02-07T13:54:59Z</dcterms:modified>
</cp:coreProperties>
</file>