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60" r:id="rId6"/>
    <p:sldId id="263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CE53-FF2E-4AEF-9670-A025D0F867B8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166F4-9B9F-459D-B064-8882C74C90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30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7B18D2C-B449-4718-967B-FEC3DAA5CB8E}" type="datetime1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5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7BA9-EF3A-4420-B3B1-481FFCA0423D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8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5644-ACF9-452A-8FCE-C2A22245C803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0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7AD2-5FCF-4269-9A7A-28EEDBA74583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5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89B1-EADA-40BA-B5C8-428CA7DD19D6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0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A80B-9F3D-4C3A-9824-71E42EECE076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6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43A-1FF9-4482-A35F-BDF07E45685F}" type="datetime1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3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5127-BCAD-4AAF-8FD1-8DC2190F335D}" type="datetime1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9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DA9C-B1D2-4092-BBB4-25DC6E5F6D23}" type="datetime1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1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27DE-4936-471A-9237-E3C350A6A33B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8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3D5-E132-4A7E-95A7-D518E1C98BFB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2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D94E9-D6ED-4FFD-9B56-8B607F4993F1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73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1C013C-0876-73F3-D1B0-BD9E5BE58C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27" r="-2" b="-2"/>
          <a:stretch/>
        </p:blipFill>
        <p:spPr>
          <a:xfrm>
            <a:off x="-1" y="10"/>
            <a:ext cx="7456513" cy="6857990"/>
          </a:xfrm>
          <a:custGeom>
            <a:avLst/>
            <a:gdLst/>
            <a:ahLst/>
            <a:cxnLst/>
            <a:rect l="l" t="t" r="r" b="b"/>
            <a:pathLst>
              <a:path w="7456513" h="6858000">
                <a:moveTo>
                  <a:pt x="0" y="0"/>
                </a:moveTo>
                <a:lnTo>
                  <a:pt x="6059386" y="0"/>
                </a:lnTo>
                <a:lnTo>
                  <a:pt x="6059386" y="1375489"/>
                </a:lnTo>
                <a:lnTo>
                  <a:pt x="7456513" y="1375489"/>
                </a:lnTo>
                <a:lnTo>
                  <a:pt x="74565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AF4AC4-85E8-4123-B0FF-1B4D9EDDB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633" y="1247140"/>
            <a:ext cx="3608208" cy="3450844"/>
          </a:xfrm>
        </p:spPr>
        <p:txBody>
          <a:bodyPr>
            <a:normAutofit/>
          </a:bodyPr>
          <a:lstStyle/>
          <a:p>
            <a:r>
              <a:rPr lang="fr-FR" dirty="0" err="1"/>
              <a:t>Region</a:t>
            </a:r>
            <a:r>
              <a:rPr lang="fr-FR" dirty="0"/>
              <a:t> </a:t>
            </a:r>
            <a:r>
              <a:rPr lang="fr-FR" dirty="0" err="1"/>
              <a:t>growing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226160-C7C5-44CD-A770-A71E054F6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633" y="4818126"/>
            <a:ext cx="3608208" cy="1268984"/>
          </a:xfrm>
        </p:spPr>
        <p:txBody>
          <a:bodyPr>
            <a:normAutofit/>
          </a:bodyPr>
          <a:lstStyle/>
          <a:p>
            <a:r>
              <a:rPr lang="fr-FR" dirty="0"/>
              <a:t>Dorian SALMI</a:t>
            </a:r>
          </a:p>
          <a:p>
            <a:r>
              <a:rPr lang="fr-FR" dirty="0"/>
              <a:t>Mehdi GUITTARD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61D331-4F6C-2952-C65B-3C7C578E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6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C39F1-69F2-4F14-981F-5CD86C23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8AC364-F9FA-4857-A858-F315CC3AF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Structure modélisant une région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Tableau 2D de couleurs (à la taille de l’image)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3EC899-5EC9-68B9-91F9-0A0D94BD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2</a:t>
            </a:fld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488C445-A4CE-FA26-B952-32F39632F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190" y="4311175"/>
            <a:ext cx="2273896" cy="226274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043873A-E532-A02D-D10E-9F7493888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124" y="1981223"/>
            <a:ext cx="3267531" cy="143847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9544CEC-9510-C4AF-06FB-60E773BDA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124" y="5337759"/>
            <a:ext cx="3572374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C2307-541B-E882-A15C-C00DD703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Seeds</a:t>
            </a:r>
            <a:r>
              <a:rPr lang="fr-FR" dirty="0"/>
              <a:t> et parallèlisation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EA4169-87D0-D4F4-E01B-588EC1CDB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Placement des graines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Croissance des graines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Utilisation </a:t>
            </a:r>
            <a:r>
              <a:rPr lang="fr-FR"/>
              <a:t>de threads</a:t>
            </a:r>
            <a:endParaRPr lang="fr-FR" dirty="0"/>
          </a:p>
          <a:p>
            <a:endParaRPr lang="fr-FR" dirty="0"/>
          </a:p>
          <a:p>
            <a:r>
              <a:rPr lang="fr-FR" dirty="0"/>
              <a:t>Si l’image n’est pas entièrement couverte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Ajout de nouvelles graines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777DE4-F51B-30F9-CA00-B9D303E6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3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6197410-8A39-EDA4-73EF-39DC9365A5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627"/>
          <a:stretch/>
        </p:blipFill>
        <p:spPr>
          <a:xfrm>
            <a:off x="7895492" y="1481709"/>
            <a:ext cx="3391373" cy="264138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90867E2-FDDD-9643-BC43-2148B5556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957" y="4389146"/>
            <a:ext cx="2076740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9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E2E0D9-8457-4B59-B0AA-6555E49F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Critères d’inclusion et de fusion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D0A3D4-7E7A-4F2E-8F5B-17773CE0B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Deux </a:t>
            </a:r>
            <a:r>
              <a:rPr lang="fr-FR" dirty="0" err="1"/>
              <a:t>thresholds</a:t>
            </a:r>
            <a:r>
              <a:rPr lang="fr-FR" dirty="0"/>
              <a:t> différents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Croissances des régions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Pixel à pixel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Fusion des régions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Moyenne sur les régions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E9DECF-072D-F0DE-6012-1E8F8C4F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4</a:t>
            </a:fld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6F0AEC0-F422-5D1A-6E72-9E010B300B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081"/>
          <a:stretch/>
        </p:blipFill>
        <p:spPr>
          <a:xfrm>
            <a:off x="5285433" y="3265722"/>
            <a:ext cx="6649378" cy="69377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75A2900-63E8-2C3A-586A-0542202FF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433" y="4123092"/>
            <a:ext cx="5703195" cy="239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1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006E98-A991-95ED-982C-86A55ED4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de fusion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2A5628-C7C2-3AD6-A1A1-06F2E96B2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Graphe d’adjacence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Méthode de fusion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Concaténation de listes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Parcours en profondeur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Moindre coût : fusionner des régions aussi  grandes que possible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1AA898-67EA-0004-47C0-CA881F64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5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AAB713D-D770-C083-05B4-C1A1AA24B2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74" t="1475" r="4475" b="1311"/>
          <a:stretch/>
        </p:blipFill>
        <p:spPr>
          <a:xfrm>
            <a:off x="5449454" y="1565218"/>
            <a:ext cx="2475346" cy="18264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F02388A-60E6-250B-8B8C-82420DC7E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468" y="1565219"/>
            <a:ext cx="2545110" cy="1826491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B091F65-6A9D-CB42-2E8E-E160CB6EA35D}"/>
              </a:ext>
            </a:extLst>
          </p:cNvPr>
          <p:cNvSpPr/>
          <p:nvPr/>
        </p:nvSpPr>
        <p:spPr>
          <a:xfrm>
            <a:off x="7924800" y="2275742"/>
            <a:ext cx="1218668" cy="405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ACC6EC9-4EB3-BEED-CB3F-F62B026C4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127" y="3782327"/>
            <a:ext cx="3267531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0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299EDD8-B93E-78F0-7FEF-1F24EE60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655" y="2999766"/>
            <a:ext cx="9486690" cy="858468"/>
          </a:xfrm>
        </p:spPr>
        <p:txBody>
          <a:bodyPr/>
          <a:lstStyle/>
          <a:p>
            <a:pPr algn="ctr"/>
            <a:r>
              <a:rPr lang="fr-FR" dirty="0"/>
              <a:t>Démonstration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2CEB7D-4F16-DC1C-8A04-37A425D0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6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8299FEF0-0A7D-473F-9484-CB8291BE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655" y="3002293"/>
            <a:ext cx="9486690" cy="853414"/>
          </a:xfrm>
        </p:spPr>
        <p:txBody>
          <a:bodyPr/>
          <a:lstStyle/>
          <a:p>
            <a:pPr algn="ctr"/>
            <a:r>
              <a:rPr lang="fr-FR" dirty="0"/>
              <a:t>Merci de votre attention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1EBBEE9-606C-E6FE-FC92-F4F06E55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28043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LightSeedLeftStep">
      <a:dk1>
        <a:srgbClr val="000000"/>
      </a:dk1>
      <a:lt1>
        <a:srgbClr val="FFFFFF"/>
      </a:lt1>
      <a:dk2>
        <a:srgbClr val="223B30"/>
      </a:dk2>
      <a:lt2>
        <a:srgbClr val="E6E8E2"/>
      </a:lt2>
      <a:accent1>
        <a:srgbClr val="A182DA"/>
      </a:accent1>
      <a:accent2>
        <a:srgbClr val="676ED2"/>
      </a:accent2>
      <a:accent3>
        <a:srgbClr val="78A6D7"/>
      </a:accent3>
      <a:accent4>
        <a:srgbClr val="5AAFB8"/>
      </a:accent4>
      <a:accent5>
        <a:srgbClr val="66B29A"/>
      </a:accent5>
      <a:accent6>
        <a:srgbClr val="59B672"/>
      </a:accent6>
      <a:hlink>
        <a:srgbClr val="778953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101</Words>
  <Application>Microsoft Office PowerPoint</Application>
  <PresentationFormat>Grand écran</PresentationFormat>
  <Paragraphs>43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Neue Haas Grotesk Text Pro</vt:lpstr>
      <vt:lpstr>Wingdings</vt:lpstr>
      <vt:lpstr>InterweaveVTI</vt:lpstr>
      <vt:lpstr>Region growing</vt:lpstr>
      <vt:lpstr>Structures</vt:lpstr>
      <vt:lpstr>Seeds et parallèlisation </vt:lpstr>
      <vt:lpstr>Critères d’inclusion et de fusion</vt:lpstr>
      <vt:lpstr>Algorithme de fusion</vt:lpstr>
      <vt:lpstr>Démonstration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Region growing</dc:title>
  <dc:creator>Dorian SALMI</dc:creator>
  <cp:lastModifiedBy>Dorian SALMI</cp:lastModifiedBy>
  <cp:revision>22</cp:revision>
  <dcterms:created xsi:type="dcterms:W3CDTF">2022-04-27T11:29:12Z</dcterms:created>
  <dcterms:modified xsi:type="dcterms:W3CDTF">2022-05-18T12:00:12Z</dcterms:modified>
</cp:coreProperties>
</file>