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4"/>
  </p:notesMasterIdLst>
  <p:sldIdLst>
    <p:sldId id="256" r:id="rId2"/>
    <p:sldId id="257" r:id="rId3"/>
    <p:sldId id="258" r:id="rId4"/>
    <p:sldId id="265" r:id="rId5"/>
    <p:sldId id="259" r:id="rId6"/>
    <p:sldId id="272" r:id="rId7"/>
    <p:sldId id="273" r:id="rId8"/>
    <p:sldId id="274" r:id="rId9"/>
    <p:sldId id="275" r:id="rId10"/>
    <p:sldId id="281" r:id="rId11"/>
    <p:sldId id="260" r:id="rId12"/>
    <p:sldId id="268" r:id="rId13"/>
    <p:sldId id="261" r:id="rId14"/>
    <p:sldId id="269" r:id="rId15"/>
    <p:sldId id="266" r:id="rId16"/>
    <p:sldId id="270" r:id="rId17"/>
    <p:sldId id="271" r:id="rId18"/>
    <p:sldId id="278" r:id="rId19"/>
    <p:sldId id="279" r:id="rId20"/>
    <p:sldId id="262" r:id="rId21"/>
    <p:sldId id="280"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92ECEAD9-CB4D-4494-958D-A6F61B9192D5}"/>
              </a:ext>
            </a:extLst>
          </p:cNvPr>
          <p:cNvSpPr>
            <a:spLocks noGrp="1"/>
          </p:cNvSpPr>
          <p:nvPr>
            <p:ph type="ftr" sz="quarter" idx="11"/>
          </p:nvPr>
        </p:nvSpPr>
        <p:spPr/>
        <p:txBody>
          <a:bodyPr/>
          <a:lstStyle/>
          <a:p>
            <a:r>
              <a:rPr lang="en-GB"/>
              <a:t>2MIEIC04_G1</a:t>
            </a:r>
          </a:p>
        </p:txBody>
      </p:sp>
      <p:sp>
        <p:nvSpPr>
          <p:cNvPr id="5" name="Marcador de Posição do Número do Diapositivo 4">
            <a:extLst>
              <a:ext uri="{FF2B5EF4-FFF2-40B4-BE49-F238E27FC236}">
                <a16:creationId xmlns:a16="http://schemas.microsoft.com/office/drawing/2014/main" id="{F4F20C73-45C7-4903-8356-A2DC07CAC95D}"/>
              </a:ext>
            </a:extLst>
          </p:cNvPr>
          <p:cNvSpPr>
            <a:spLocks noGrp="1"/>
          </p:cNvSpPr>
          <p:nvPr>
            <p:ph type="sldNum" sz="quarter" idx="12"/>
          </p:nvPr>
        </p:nvSpPr>
        <p:spPr/>
        <p:txBody>
          <a:bodyPr/>
          <a:lstStyle/>
          <a:p>
            <a:fld id="{75DB3F52-068C-4339-9FA6-06F9AAEB3337}" type="slidenum">
              <a:rPr lang="en-GB" smtClean="0"/>
              <a:t>10</a:t>
            </a:fld>
            <a:endParaRPr lang="en-GB"/>
          </a:p>
        </p:txBody>
      </p:sp>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número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r>
              <a:rPr lang="pt-PT" dirty="0"/>
              <a:t>Após Nº Viewers surge, Nº FeedBack, lista dos nicks e feedback correspondente, Nº likes, Nº dislikes, </a:t>
            </a:r>
          </a:p>
          <a:p>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r>
              <a:rPr lang="pt-PT" dirty="0"/>
              <a:t>Guardar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6096000" y="5498618"/>
            <a:ext cx="1742983" cy="338554"/>
          </a:xfrm>
          <a:prstGeom prst="rect">
            <a:avLst/>
          </a:prstGeom>
          <a:noFill/>
        </p:spPr>
        <p:txBody>
          <a:bodyPr wrap="square" rtlCol="0">
            <a:spAutoFit/>
          </a:bodyPr>
          <a:lstStyle/>
          <a:p>
            <a:r>
              <a:rPr lang="pt-PT" sz="1600" dirty="0"/>
              <a:t>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786178"/>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521737"/>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2861423" cy="3139321"/>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 definidos.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Como usar</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097280" y="2433892"/>
            <a:ext cx="4684603" cy="1990215"/>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7598221" y="1959017"/>
            <a:ext cx="3738563" cy="2939966"/>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591763" y="4529651"/>
            <a:ext cx="1695635" cy="369332"/>
          </a:xfrm>
          <a:prstGeom prst="rect">
            <a:avLst/>
          </a:prstGeom>
          <a:noFill/>
        </p:spPr>
        <p:txBody>
          <a:bodyPr wrap="square" rtlCol="0">
            <a:spAutoFit/>
          </a:bodyPr>
          <a:lstStyle/>
          <a:p>
            <a:pPr algn="ctr"/>
            <a:r>
              <a:rPr lang="pt-PT" dirty="0"/>
              <a:t>Login Page</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598221" y="5120639"/>
            <a:ext cx="3738563" cy="369332"/>
          </a:xfrm>
          <a:prstGeom prst="rect">
            <a:avLst/>
          </a:prstGeom>
          <a:noFill/>
        </p:spPr>
        <p:txBody>
          <a:bodyPr wrap="square" rtlCol="0">
            <a:spAutoFit/>
          </a:bodyPr>
          <a:lstStyle/>
          <a:p>
            <a:pPr algn="ctr"/>
            <a:r>
              <a:rPr lang="pt-PT" dirty="0"/>
              <a:t>Escolher a opção correspondente</a:t>
            </a:r>
            <a:endParaRPr lang="en-US" dirty="0"/>
          </a:p>
        </p:txBody>
      </p:sp>
    </p:spTree>
    <p:extLst>
      <p:ext uri="{BB962C8B-B14F-4D97-AF65-F5344CB8AC3E}">
        <p14:creationId xmlns:p14="http://schemas.microsoft.com/office/powerpoint/2010/main" val="31384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1199738" y="4797497"/>
            <a:ext cx="3552777" cy="923330"/>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3738563" cy="369332"/>
          </a:xfrm>
          <a:prstGeom prst="rect">
            <a:avLst/>
          </a:prstGeom>
          <a:noFill/>
        </p:spPr>
        <p:txBody>
          <a:bodyPr wrap="square" rtlCol="0">
            <a:spAutoFit/>
          </a:bodyPr>
          <a:lstStyle/>
          <a:p>
            <a:pPr algn="ctr"/>
            <a:r>
              <a:rPr lang="pt-PT" dirty="0"/>
              <a:t>Sistema de páginas</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1310827" y="2074391"/>
            <a:ext cx="3705225" cy="2600325"/>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439486" y="1894202"/>
            <a:ext cx="3053920" cy="3149355"/>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1944" y="4058780"/>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95389" y="5036840"/>
            <a:ext cx="523190" cy="523190"/>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9697190" y="5019463"/>
            <a:ext cx="495319" cy="495319"/>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235525" y="5036291"/>
            <a:ext cx="461665" cy="461665"/>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Observações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Dificuldades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22</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031214"/>
            <a:ext cx="10058400"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Não implementamos ficheiros em binário, como tinhamos inicialmente planeado, devido aos tamanhos variáveis dos vetores e das strings.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5220154" y="3920928"/>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12" idx="2"/>
            <a:endCxn id="82" idx="0"/>
          </p:cNvCxnSpPr>
          <p:nvPr/>
        </p:nvCxnSpPr>
        <p:spPr>
          <a:xfrm flipH="1">
            <a:off x="5921095" y="3670915"/>
            <a:ext cx="52" cy="250013"/>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265" y="1778453"/>
            <a:ext cx="6369728" cy="4532224"/>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3"/>
          <a:stretch>
            <a:fillRect/>
          </a:stretch>
        </p:blipFill>
        <p:spPr>
          <a:xfrm>
            <a:off x="3061877" y="58257"/>
            <a:ext cx="5843329" cy="6216457"/>
          </a:xfrm>
          <a:prstGeom prst="rect">
            <a:avLst/>
          </a:prstGeom>
        </p:spPr>
      </p:pic>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910</Words>
  <Application>Microsoft Office PowerPoint</Application>
  <PresentationFormat>Widescreen</PresentationFormat>
  <Paragraphs>220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PowerPoint Presentation</vt:lpstr>
      <vt:lpstr>PowerPoint Presentation</vt:lpstr>
      <vt:lpstr>PowerPoint Presentation</vt:lpstr>
      <vt:lpstr>PowerPoint Presentation</vt:lpstr>
      <vt:lpstr>PowerPoint Presentation</vt:lpstr>
      <vt:lpstr>Ficheiros - Users</vt:lpstr>
      <vt:lpstr>Ficheiros - Streams</vt:lpstr>
      <vt:lpstr>Excepções</vt:lpstr>
      <vt:lpstr>Pesquisa</vt:lpstr>
      <vt:lpstr> Criar/Atualizar</vt:lpstr>
      <vt:lpstr>Ordenação</vt:lpstr>
      <vt:lpstr>Listagem</vt:lpstr>
      <vt:lpstr>UI - Como usar</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17</cp:revision>
  <dcterms:created xsi:type="dcterms:W3CDTF">2020-11-07T17:52:21Z</dcterms:created>
  <dcterms:modified xsi:type="dcterms:W3CDTF">2020-11-19T18:14:13Z</dcterms:modified>
</cp:coreProperties>
</file>