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65" r:id="rId5"/>
    <p:sldId id="260" r:id="rId6"/>
    <p:sldId id="268" r:id="rId7"/>
    <p:sldId id="281" r:id="rId8"/>
    <p:sldId id="282" r:id="rId9"/>
    <p:sldId id="261" r:id="rId10"/>
    <p:sldId id="269" r:id="rId11"/>
    <p:sldId id="266" r:id="rId12"/>
    <p:sldId id="271" r:id="rId13"/>
    <p:sldId id="278" r:id="rId14"/>
    <p:sldId id="279" r:id="rId15"/>
    <p:sldId id="262" r:id="rId16"/>
    <p:sldId id="280"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02/01/2021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02/01/2021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02/01/2021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02/01/2021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02/01/2021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02/01/2021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02/01/2021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02/01/2021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br>
              <a:rPr lang="en-US" sz="6600" dirty="0">
                <a:latin typeface="Bahnschrift SemiLight" panose="020B0502040204020203" pitchFamily="34" charset="0"/>
              </a:rPr>
            </a:br>
            <a:r>
              <a:rPr lang="en-US" sz="4000" dirty="0" err="1">
                <a:latin typeface="Bahnschrift SemiLight" panose="020B0502040204020203" pitchFamily="34" charset="0"/>
              </a:rPr>
              <a:t>Parte</a:t>
            </a:r>
            <a:r>
              <a:rPr lang="en-US" sz="4000" dirty="0">
                <a:latin typeface="Bahnschrift SemiLight" panose="020B0502040204020203" pitchFamily="34" charset="0"/>
              </a:rPr>
              <a:t> 2</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en-GB" dirty="0"/>
              <a:t>A </a:t>
            </a:r>
            <a:r>
              <a:rPr lang="en-GB" dirty="0" err="1"/>
              <a:t>informação</a:t>
            </a:r>
            <a:r>
              <a:rPr lang="en-GB" dirty="0"/>
              <a:t> </a:t>
            </a:r>
            <a:r>
              <a:rPr lang="en-GB" dirty="0" err="1"/>
              <a:t>relevante</a:t>
            </a:r>
            <a:r>
              <a:rPr lang="en-GB" dirty="0"/>
              <a:t> </a:t>
            </a:r>
            <a:r>
              <a:rPr lang="en-GB" dirty="0" err="1"/>
              <a:t>aos</a:t>
            </a:r>
            <a:r>
              <a:rPr lang="en-GB" dirty="0"/>
              <a:t> streamers </a:t>
            </a:r>
            <a:r>
              <a:rPr lang="en-GB" dirty="0" err="1"/>
              <a:t>foi</a:t>
            </a:r>
            <a:r>
              <a:rPr lang="en-GB" dirty="0"/>
              <a:t> </a:t>
            </a:r>
            <a:r>
              <a:rPr lang="en-GB" dirty="0" err="1"/>
              <a:t>movida</a:t>
            </a:r>
            <a:r>
              <a:rPr lang="en-GB" dirty="0"/>
              <a:t> para um </a:t>
            </a:r>
            <a:r>
              <a:rPr lang="en-GB" dirty="0" err="1"/>
              <a:t>unordered_set</a:t>
            </a:r>
            <a:r>
              <a:rPr lang="en-GB" dirty="0"/>
              <a:t>. </a:t>
            </a:r>
            <a:r>
              <a:rPr lang="en-GB" dirty="0" err="1"/>
              <a:t>Teve</a:t>
            </a:r>
            <a:r>
              <a:rPr lang="en-GB" dirty="0"/>
              <a:t> de se </a:t>
            </a:r>
            <a:r>
              <a:rPr lang="en-GB" dirty="0" err="1"/>
              <a:t>modificar</a:t>
            </a:r>
            <a:r>
              <a:rPr lang="en-GB" dirty="0"/>
              <a:t> a </a:t>
            </a:r>
            <a:r>
              <a:rPr lang="en-GB" dirty="0" err="1"/>
              <a:t>função</a:t>
            </a:r>
            <a:r>
              <a:rPr lang="en-GB" dirty="0"/>
              <a:t> </a:t>
            </a:r>
            <a:r>
              <a:rPr lang="en-GB" dirty="0" err="1"/>
              <a:t>getUser</a:t>
            </a:r>
            <a:r>
              <a:rPr lang="en-GB" dirty="0"/>
              <a:t>.</a:t>
            </a: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2"/>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4"/>
          <a:stretch>
            <a:fillRect/>
          </a:stretch>
        </p:blipFill>
        <p:spPr>
          <a:xfrm>
            <a:off x="6717741" y="1925499"/>
            <a:ext cx="4370470" cy="979481"/>
          </a:xfrm>
          <a:prstGeom prst="rect">
            <a:avLst/>
          </a:prstGeom>
        </p:spPr>
      </p:pic>
      <p:pic>
        <p:nvPicPr>
          <p:cNvPr id="6" name="Picture 5">
            <a:extLst>
              <a:ext uri="{FF2B5EF4-FFF2-40B4-BE49-F238E27FC236}">
                <a16:creationId xmlns:a16="http://schemas.microsoft.com/office/drawing/2014/main" id="{734732CE-8093-4C2C-9310-00531976E575}"/>
              </a:ext>
            </a:extLst>
          </p:cNvPr>
          <p:cNvPicPr>
            <a:picLocks noChangeAspect="1"/>
          </p:cNvPicPr>
          <p:nvPr/>
        </p:nvPicPr>
        <p:blipFill>
          <a:blip r:embed="rId5"/>
          <a:stretch>
            <a:fillRect/>
          </a:stretch>
        </p:blipFill>
        <p:spPr>
          <a:xfrm>
            <a:off x="5552891" y="3594945"/>
            <a:ext cx="5535320" cy="2231140"/>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2"/>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3"/>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4"/>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r>
              <a:rPr lang="pt-PT" dirty="0"/>
              <a:t>.</a:t>
            </a:r>
          </a:p>
          <a:p>
            <a:pPr marL="285750" indent="-285750">
              <a:buClr>
                <a:srgbClr val="8C2D19"/>
              </a:buClr>
              <a:buFont typeface="Arial" panose="020B0604020202020204" pitchFamily="34" charset="0"/>
              <a:buChar char="•"/>
            </a:pPr>
            <a:r>
              <a:rPr lang="pt-PT" dirty="0"/>
              <a:t>A conta de </a:t>
            </a:r>
            <a:r>
              <a:rPr lang="pt-PT" dirty="0" err="1"/>
              <a:t>streamer</a:t>
            </a:r>
            <a:r>
              <a:rPr lang="pt-PT" dirty="0"/>
              <a:t> tem a opção de desativar a conta e também adicionamos a opção de apagar permanentemente. Também pode ser alterado o seu nome e a sua password.</a:t>
            </a: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7" name="Picture 6">
            <a:extLst>
              <a:ext uri="{FF2B5EF4-FFF2-40B4-BE49-F238E27FC236}">
                <a16:creationId xmlns:a16="http://schemas.microsoft.com/office/drawing/2014/main" id="{F3A67BFC-D4F7-426E-A3B5-DB0849F5C01A}"/>
              </a:ext>
            </a:extLst>
          </p:cNvPr>
          <p:cNvPicPr>
            <a:picLocks noChangeAspect="1"/>
          </p:cNvPicPr>
          <p:nvPr/>
        </p:nvPicPr>
        <p:blipFill>
          <a:blip r:embed="rId6"/>
          <a:stretch>
            <a:fillRect/>
          </a:stretch>
        </p:blipFill>
        <p:spPr>
          <a:xfrm>
            <a:off x="1741207" y="4368008"/>
            <a:ext cx="8951649" cy="1505263"/>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923330"/>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a:buClr>
                <a:srgbClr val="8C2D19"/>
              </a:buClr>
            </a:pPr>
            <a:endParaRPr lang="pt-PT"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3"/>
          <a:stretch>
            <a:fillRect/>
          </a:stretch>
        </p:blipFill>
        <p:spPr>
          <a:xfrm>
            <a:off x="5077342" y="2003842"/>
            <a:ext cx="6383729" cy="819806"/>
          </a:xfrm>
          <a:prstGeom prst="rect">
            <a:avLst/>
          </a:prstGeom>
        </p:spPr>
      </p:pic>
      <p:pic>
        <p:nvPicPr>
          <p:cNvPr id="9" name="Picture 8">
            <a:extLst>
              <a:ext uri="{FF2B5EF4-FFF2-40B4-BE49-F238E27FC236}">
                <a16:creationId xmlns:a16="http://schemas.microsoft.com/office/drawing/2014/main" id="{3CF502A1-BF52-4B4C-B129-75313872CB84}"/>
              </a:ext>
            </a:extLst>
          </p:cNvPr>
          <p:cNvPicPr>
            <a:picLocks noChangeAspect="1"/>
          </p:cNvPicPr>
          <p:nvPr/>
        </p:nvPicPr>
        <p:blipFill>
          <a:blip r:embed="rId4"/>
          <a:stretch>
            <a:fillRect/>
          </a:stretch>
        </p:blipFill>
        <p:spPr>
          <a:xfrm>
            <a:off x="1097279" y="3162843"/>
            <a:ext cx="4730080" cy="2659000"/>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a:t>
            </a:r>
            <a:endParaRPr lang="en-GB" sz="6600" dirty="0">
              <a:solidFill>
                <a:srgbClr val="FF0000"/>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solidFill>
                  <a:srgbClr val="FF0000"/>
                </a:solidFill>
              </a:rPr>
              <a:t>Login Page</a:t>
            </a:r>
          </a:p>
          <a:p>
            <a:pPr marL="285750" indent="-285750">
              <a:buFont typeface="Arial" panose="020B0604020202020204" pitchFamily="34" charset="0"/>
              <a:buChar char="•"/>
            </a:pPr>
            <a:r>
              <a:rPr lang="pt-PT" sz="1600" dirty="0">
                <a:solidFill>
                  <a:srgbClr val="FF0000"/>
                </a:solidFill>
              </a:rPr>
              <a:t>Pode fazer login com usernick e password</a:t>
            </a:r>
          </a:p>
          <a:p>
            <a:pPr marL="285750" indent="-285750">
              <a:buFont typeface="Arial" panose="020B0604020202020204" pitchFamily="34" charset="0"/>
              <a:buChar char="•"/>
            </a:pPr>
            <a:r>
              <a:rPr lang="pt-PT" sz="1600" dirty="0">
                <a:solidFill>
                  <a:srgbClr val="FF0000"/>
                </a:solidFill>
              </a:rPr>
              <a:t>Criar uma nova conta(admin – apenas uma vez, streamer ou viewer).</a:t>
            </a:r>
            <a:endParaRPr lang="en-US" sz="1600"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solidFill>
                  <a:srgbClr val="FF0000"/>
                </a:solidFill>
              </a:rPr>
              <a:t>Exemplo Viewer</a:t>
            </a:r>
          </a:p>
          <a:p>
            <a:r>
              <a:rPr lang="pt-PT" dirty="0">
                <a:solidFill>
                  <a:srgbClr val="FF0000"/>
                </a:solidFill>
              </a:rPr>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solidFill>
                  <a:srgbClr val="FF0000"/>
                </a:solidFill>
              </a:rPr>
              <a:t>Exemplo conta admin</a:t>
            </a:r>
          </a:p>
          <a:p>
            <a:pPr marL="285750" indent="-285750">
              <a:buFont typeface="Arial" panose="020B0604020202020204" pitchFamily="34" charset="0"/>
              <a:buChar char="•"/>
            </a:pPr>
            <a:r>
              <a:rPr lang="pt-PT" sz="1600" dirty="0">
                <a:solidFill>
                  <a:srgbClr val="FF0000"/>
                </a:solidFill>
              </a:rPr>
              <a:t>Várias estatísticas possiveis</a:t>
            </a:r>
          </a:p>
          <a:p>
            <a:endParaRPr lang="pt-PT" sz="1600" dirty="0">
              <a:solidFill>
                <a:srgbClr val="FF0000"/>
              </a:solidFill>
            </a:endParaRPr>
          </a:p>
          <a:p>
            <a:pPr algn="ctr"/>
            <a:r>
              <a:rPr lang="pt-PT" sz="1600" dirty="0">
                <a:solidFill>
                  <a:srgbClr val="FF0000"/>
                </a:solidFill>
              </a:rPr>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Foi alargada a </a:t>
            </a:r>
            <a:r>
              <a:rPr lang="pt-PT" dirty="0" err="1">
                <a:solidFill>
                  <a:schemeClr val="tx1"/>
                </a:solidFill>
              </a:rPr>
              <a:t>feature</a:t>
            </a:r>
            <a:r>
              <a:rPr lang="pt-PT" dirty="0">
                <a:solidFill>
                  <a:schemeClr val="tx1"/>
                </a:solidFill>
              </a:rPr>
              <a:t> de pesquisas </a:t>
            </a:r>
            <a:r>
              <a:rPr lang="pt-PT" dirty="0" err="1">
                <a:solidFill>
                  <a:schemeClr val="tx1"/>
                </a:solidFill>
              </a:rPr>
              <a:t>costumizadas</a:t>
            </a:r>
            <a:r>
              <a:rPr lang="pt-PT" dirty="0">
                <a:solidFill>
                  <a:schemeClr val="tx1"/>
                </a:solidFill>
              </a:rPr>
              <a:t> às doações.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a:t>
            </a:r>
            <a:r>
              <a:rPr lang="pt-PT" dirty="0" err="1">
                <a:solidFill>
                  <a:schemeClr val="tx1"/>
                </a:solidFill>
              </a:rPr>
              <a:t>parametros</a:t>
            </a:r>
            <a:r>
              <a:rPr lang="pt-PT" dirty="0">
                <a:solidFill>
                  <a:schemeClr val="tx1"/>
                </a:solidFill>
              </a:rPr>
              <a:t>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com os valores de avaliação.</a:t>
            </a:r>
          </a:p>
          <a:p>
            <a:pPr lvl="2">
              <a:buClr>
                <a:srgbClr val="8C2D19"/>
              </a:buClr>
              <a:buFont typeface="Arial" panose="020B0604020202020204" pitchFamily="34" charset="0"/>
              <a:buChar char="•"/>
            </a:pPr>
            <a:r>
              <a:rPr lang="pt-PT" dirty="0">
                <a:solidFill>
                  <a:schemeClr val="tx1"/>
                </a:solidFill>
              </a:rPr>
              <a:t>Enviar valor </a:t>
            </a:r>
            <a:r>
              <a:rPr lang="pt-PT" dirty="0" err="1">
                <a:solidFill>
                  <a:schemeClr val="tx1"/>
                </a:solidFill>
              </a:rPr>
              <a:t>minimo</a:t>
            </a:r>
            <a:r>
              <a:rPr lang="pt-PT" dirty="0">
                <a:solidFill>
                  <a:schemeClr val="tx1"/>
                </a:solidFill>
              </a:rPr>
              <a:t>.</a:t>
            </a:r>
          </a:p>
          <a:p>
            <a:pPr lvl="2">
              <a:buClr>
                <a:srgbClr val="8C2D19"/>
              </a:buClr>
              <a:buFont typeface="Arial" panose="020B0604020202020204" pitchFamily="34" charset="0"/>
              <a:buChar char="•"/>
            </a:pPr>
            <a:r>
              <a:rPr lang="pt-PT" dirty="0">
                <a:solidFill>
                  <a:schemeClr val="tx1"/>
                </a:solidFill>
              </a:rPr>
              <a:t>Enviar valor máximo.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Neste caso, por se tratar de uma BST não faria sentido alterar a ordenação que esta impõe no seu conjunto de dados, por isso permanece ordenada pelo montante e pela avaliação.</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realçar que a segunda parte to trabalho foi relativamente simples de implementar visto que o trabalho realizado anteriormente estava bastante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 conta de </a:t>
            </a:r>
            <a:r>
              <a:rPr lang="pt-PT" dirty="0" err="1">
                <a:solidFill>
                  <a:schemeClr val="tx1"/>
                </a:solidFill>
              </a:rPr>
              <a:t>streamer</a:t>
            </a:r>
            <a:r>
              <a:rPr lang="pt-PT" dirty="0">
                <a:solidFill>
                  <a:schemeClr val="tx1"/>
                </a:solidFill>
              </a:rPr>
              <a:t> tem agora um código associado. Caso tenho o código de estado a 1, deve receber </a:t>
            </a:r>
            <a:r>
              <a:rPr lang="pt-PT" dirty="0" err="1">
                <a:solidFill>
                  <a:schemeClr val="tx1"/>
                </a:solidFill>
              </a:rPr>
              <a:t>likes</a:t>
            </a:r>
            <a:r>
              <a:rPr lang="pt-PT" dirty="0">
                <a:solidFill>
                  <a:schemeClr val="tx1"/>
                </a:solidFill>
              </a:rPr>
              <a:t> na próxima </a:t>
            </a:r>
            <a:r>
              <a:rPr lang="pt-PT" dirty="0" err="1">
                <a:solidFill>
                  <a:schemeClr val="tx1"/>
                </a:solidFill>
              </a:rPr>
              <a:t>stream</a:t>
            </a:r>
            <a:r>
              <a:rPr lang="pt-PT" dirty="0">
                <a:solidFill>
                  <a:schemeClr val="tx1"/>
                </a:solidFill>
              </a:rPr>
              <a:t> iniciada. Caso esteja a 2 este já usufruiu do seu bónus de reativação. Implementamos esta </a:t>
            </a:r>
            <a:r>
              <a:rPr lang="pt-PT" dirty="0" err="1">
                <a:solidFill>
                  <a:schemeClr val="tx1"/>
                </a:solidFill>
              </a:rPr>
              <a:t>feature</a:t>
            </a:r>
            <a:r>
              <a:rPr lang="pt-PT" dirty="0">
                <a:solidFill>
                  <a:schemeClr val="tx1"/>
                </a:solidFill>
              </a:rPr>
              <a:t> desta maneira para prevenir o abuso de utilizadores de forma a obter </a:t>
            </a:r>
            <a:r>
              <a:rPr lang="pt-PT" dirty="0" err="1">
                <a:solidFill>
                  <a:schemeClr val="tx1"/>
                </a:solidFill>
              </a:rPr>
              <a:t>likes</a:t>
            </a:r>
            <a:r>
              <a:rPr lang="pt-PT" dirty="0">
                <a:solidFill>
                  <a:schemeClr val="tx1"/>
                </a:solidFill>
              </a:rPr>
              <a:t> de forma injusta.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17</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33439" y="3024100"/>
            <a:ext cx="1547857" cy="369332"/>
          </a:xfrm>
          <a:prstGeom prst="rect">
            <a:avLst/>
          </a:prstGeom>
          <a:noFill/>
        </p:spPr>
        <p:txBody>
          <a:bodyPr wrap="square" rtlCol="0">
            <a:spAutoFit/>
          </a:bodyPr>
          <a:lstStyle/>
          <a:p>
            <a:pPr algn="ctr"/>
            <a:r>
              <a:rPr lang="pt-PT" dirty="0" err="1"/>
              <a:t>Streamers</a:t>
            </a:r>
            <a:r>
              <a:rPr lang="pt-PT" dirty="0"/>
              <a:t> 2.0</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230832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Modificou-se a maneira como se guardam os </a:t>
            </a:r>
            <a:r>
              <a:rPr lang="pt-PT" dirty="0" err="1"/>
              <a:t>streamers</a:t>
            </a:r>
            <a:r>
              <a:rPr lang="pt-PT" dirty="0"/>
              <a:t>. Os </a:t>
            </a:r>
            <a:r>
              <a:rPr lang="pt-PT" dirty="0" err="1"/>
              <a:t>viewers</a:t>
            </a:r>
            <a:r>
              <a:rPr lang="pt-PT" dirty="0"/>
              <a:t> e </a:t>
            </a:r>
            <a:r>
              <a:rPr lang="pt-PT" dirty="0" err="1"/>
              <a:t>admins</a:t>
            </a:r>
            <a:r>
              <a:rPr lang="pt-PT" dirty="0"/>
              <a:t> permaneceram no mapa e os </a:t>
            </a:r>
            <a:r>
              <a:rPr lang="pt-PT" dirty="0" err="1"/>
              <a:t>streamers</a:t>
            </a:r>
            <a:r>
              <a:rPr lang="pt-PT" dirty="0"/>
              <a:t> foram movidos para um </a:t>
            </a:r>
            <a:r>
              <a:rPr lang="pt-PT" dirty="0" err="1"/>
              <a:t>unordered_set</a:t>
            </a:r>
            <a:r>
              <a:rPr lang="pt-PT" dirty="0"/>
              <a:t>. Para ir buscar informação de um </a:t>
            </a:r>
            <a:r>
              <a:rPr lang="pt-PT" dirty="0" err="1"/>
              <a:t>streamer</a:t>
            </a:r>
            <a:r>
              <a:rPr lang="pt-PT" dirty="0"/>
              <a:t>, basta saber o </a:t>
            </a:r>
            <a:r>
              <a:rPr lang="pt-PT" dirty="0" err="1"/>
              <a:t>nick</a:t>
            </a:r>
            <a:r>
              <a:rPr lang="pt-PT" dirty="0"/>
              <a:t>, visto que a sua função de </a:t>
            </a:r>
            <a:r>
              <a:rPr lang="pt-PT" dirty="0" err="1"/>
              <a:t>hash</a:t>
            </a:r>
            <a:r>
              <a:rPr lang="pt-PT" dirty="0"/>
              <a:t> incide apenas sobre o </a:t>
            </a:r>
            <a:r>
              <a:rPr lang="pt-PT" dirty="0" err="1"/>
              <a:t>nickname</a:t>
            </a:r>
            <a:r>
              <a:rPr lang="pt-PT" dirty="0"/>
              <a:t>. Foi usada esta maneira visto que todos as relações entre classes já estava baseada nesse </a:t>
            </a:r>
            <a:r>
              <a:rPr lang="pt-PT" dirty="0" err="1"/>
              <a:t>nickname</a:t>
            </a:r>
            <a:r>
              <a:rPr lang="pt-PT" dirty="0"/>
              <a:t>.</a:t>
            </a:r>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definidos os operadores e a l</a:t>
            </a:r>
            <a:r>
              <a:rPr lang="pt-PT" dirty="0"/>
              <a:t>istagem é feita através de  iteradores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646331"/>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err="1"/>
              <a:t>Streamers</a:t>
            </a:r>
            <a:r>
              <a:rPr lang="pt-PT" dirty="0"/>
              <a:t> 2.0: Foi alterada a função de </a:t>
            </a:r>
            <a:r>
              <a:rPr lang="pt-PT" dirty="0" err="1"/>
              <a:t>getUser</a:t>
            </a:r>
            <a:r>
              <a:rPr lang="pt-PT" dirty="0"/>
              <a:t>. Caso o tipo de utilizador fosse um </a:t>
            </a:r>
            <a:r>
              <a:rPr lang="pt-PT" dirty="0" err="1"/>
              <a:t>streamer</a:t>
            </a:r>
            <a:r>
              <a:rPr lang="pt-PT" dirty="0"/>
              <a:t>, ia procurar no </a:t>
            </a:r>
            <a:r>
              <a:rPr lang="pt-PT" dirty="0" err="1"/>
              <a:t>unordered_set</a:t>
            </a:r>
            <a:r>
              <a:rPr lang="pt-PT" dirty="0"/>
              <a:t>.</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solidFill>
                  <a:srgbClr val="FF0000"/>
                </a:solidFill>
              </a:rPr>
              <a:t>Tipo de User</a:t>
            </a:r>
            <a:endParaRPr lang="en-GB" sz="2000" dirty="0">
              <a:solidFill>
                <a:srgbClr val="FF0000"/>
              </a:solidFill>
            </a:endParaRPr>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solidFill>
                  <a:srgbClr val="FF0000"/>
                </a:solidFill>
              </a:rPr>
              <a:t>Nome</a:t>
            </a:r>
            <a:endParaRPr lang="en-GB" sz="2000" dirty="0">
              <a:solidFill>
                <a:srgbClr val="FF0000"/>
              </a:solidFill>
            </a:endParaRPr>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solidFill>
                  <a:srgbClr val="FF0000"/>
                </a:solidFill>
              </a:rPr>
              <a:t>Nº de nomes</a:t>
            </a:r>
            <a:endParaRPr lang="en-GB" sz="2000" dirty="0">
              <a:solidFill>
                <a:srgbClr val="FF0000"/>
              </a:solidFill>
            </a:endParaRPr>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solidFill>
                  <a:srgbClr val="FF0000"/>
                </a:solidFill>
              </a:rPr>
              <a:t>Nickname</a:t>
            </a:r>
            <a:endParaRPr lang="en-GB" sz="2000" dirty="0">
              <a:solidFill>
                <a:srgbClr val="FF0000"/>
              </a:solidFill>
            </a:endParaRPr>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solidFill>
                  <a:srgbClr val="FF0000"/>
                </a:solidFill>
              </a:rPr>
              <a:t>Password</a:t>
            </a:r>
            <a:endParaRPr lang="en-GB" sz="2000" dirty="0">
              <a:solidFill>
                <a:srgbClr val="FF0000"/>
              </a:solidFill>
            </a:endParaRPr>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solidFill>
                  <a:srgbClr val="FF0000"/>
                </a:solidFill>
              </a:rPr>
              <a:t>Data Nascimento</a:t>
            </a:r>
            <a:endParaRPr lang="en-GB" sz="2000" dirty="0">
              <a:solidFill>
                <a:srgbClr val="FF0000"/>
              </a:solidFill>
            </a:endParaRPr>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solidFill>
                  <a:srgbClr val="FF0000"/>
                </a:solidFill>
              </a:rPr>
              <a:t>Entrou na plataforma</a:t>
            </a:r>
            <a:endParaRPr lang="en-GB" sz="2000" dirty="0">
              <a:solidFill>
                <a:srgbClr val="FF0000"/>
              </a:solidFill>
            </a:endParaRPr>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solidFill>
                  <a:srgbClr val="FF0000"/>
                </a:solidFill>
              </a:rPr>
              <a:t>(Viewer)</a:t>
            </a:r>
          </a:p>
          <a:p>
            <a:r>
              <a:rPr lang="pt-PT" sz="2000" dirty="0">
                <a:solidFill>
                  <a:srgbClr val="FF0000"/>
                </a:solidFill>
              </a:rPr>
              <a:t>ID da stream a ver</a:t>
            </a:r>
            <a:endParaRPr lang="en-GB" sz="2000" dirty="0">
              <a:solidFill>
                <a:srgbClr val="FF0000"/>
              </a:solidFill>
            </a:endParaRPr>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solidFill>
                  <a:srgbClr val="FF0000"/>
                </a:solidFill>
              </a:rPr>
              <a:t>Nº </a:t>
            </a:r>
            <a:r>
              <a:rPr lang="pt-PT" sz="2000" dirty="0">
                <a:solidFill>
                  <a:srgbClr val="FF0000"/>
                </a:solidFill>
              </a:rPr>
              <a:t>Seguidores</a:t>
            </a:r>
            <a:endParaRPr lang="en-GB" dirty="0">
              <a:solidFill>
                <a:srgbClr val="FF0000"/>
              </a:solidFill>
            </a:endParaRPr>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solidFill>
                  <a:srgbClr val="FF0000"/>
                </a:solidFill>
              </a:rPr>
              <a:t>Nº streams no histórico</a:t>
            </a:r>
            <a:endParaRPr lang="en-GB" sz="2000" dirty="0">
              <a:solidFill>
                <a:srgbClr val="FF0000"/>
              </a:solidFill>
            </a:endParaRPr>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solidFill>
                  <a:srgbClr val="FF0000"/>
                </a:solidFill>
              </a:rPr>
              <a:t>Ex: Lista de seguidores.   2 , nick1 , nick2</a:t>
            </a:r>
            <a:endParaRPr lang="en-GB" dirty="0">
              <a:solidFill>
                <a:srgbClr val="FF0000"/>
              </a:solidFill>
            </a:endParaRPr>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solidFill>
                  <a:srgbClr val="FF0000"/>
                </a:solidFill>
              </a:rPr>
              <a:t>(</a:t>
            </a:r>
            <a:r>
              <a:rPr lang="pt-PT" sz="1400" dirty="0" err="1">
                <a:solidFill>
                  <a:srgbClr val="FF0000"/>
                </a:solidFill>
              </a:rPr>
              <a:t>Streamer</a:t>
            </a:r>
            <a:r>
              <a:rPr lang="pt-PT" sz="1400" dirty="0">
                <a:solidFill>
                  <a:srgbClr val="FF0000"/>
                </a:solidFill>
              </a:rPr>
              <a:t>)</a:t>
            </a:r>
          </a:p>
          <a:p>
            <a:pPr algn="ctr"/>
            <a:r>
              <a:rPr lang="pt-PT" sz="1400" dirty="0">
                <a:solidFill>
                  <a:srgbClr val="FF0000"/>
                </a:solidFill>
              </a:rPr>
              <a:t>ID da </a:t>
            </a:r>
            <a:r>
              <a:rPr lang="pt-PT" sz="1400" dirty="0" err="1">
                <a:solidFill>
                  <a:srgbClr val="FF0000"/>
                </a:solidFill>
              </a:rPr>
              <a:t>stream</a:t>
            </a:r>
            <a:r>
              <a:rPr lang="pt-PT" sz="1400" dirty="0">
                <a:solidFill>
                  <a:srgbClr val="FF0000"/>
                </a:solidFill>
              </a:rPr>
              <a:t> a </a:t>
            </a:r>
            <a:r>
              <a:rPr lang="pt-PT" sz="1400" dirty="0" err="1">
                <a:solidFill>
                  <a:srgbClr val="FF0000"/>
                </a:solidFill>
              </a:rPr>
              <a:t>streamar</a:t>
            </a:r>
            <a:endParaRPr lang="en-GB" sz="1400" dirty="0">
              <a:solidFill>
                <a:srgbClr val="FF0000"/>
              </a:solidFill>
            </a:endParaRPr>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solidFill>
                <a:srgbClr val="FF0000"/>
              </a:solidFill>
            </a:endParaRPr>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solidFill>
                  <a:srgbClr val="FF0000"/>
                </a:solidFill>
              </a:rPr>
              <a:t>Last</a:t>
            </a:r>
            <a:r>
              <a:rPr lang="pt-PT" sz="2000" dirty="0">
                <a:solidFill>
                  <a:srgbClr val="FF0000"/>
                </a:solidFill>
              </a:rPr>
              <a:t> ID</a:t>
            </a:r>
            <a:endParaRPr lang="en-GB" sz="2000" dirty="0">
              <a:solidFill>
                <a:srgbClr val="FF0000"/>
              </a:solidFill>
            </a:endParaRPr>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solidFill>
                  <a:srgbClr val="FF0000"/>
                </a:solidFill>
              </a:rPr>
              <a:t>ID</a:t>
            </a:r>
            <a:endParaRPr lang="en-GB" sz="2000" dirty="0">
              <a:solidFill>
                <a:srgbClr val="FF0000"/>
              </a:solidFill>
            </a:endParaRPr>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solidFill>
                  <a:srgbClr val="FF0000"/>
                </a:solidFill>
              </a:rPr>
              <a:t>Tipo de Stream</a:t>
            </a:r>
            <a:endParaRPr lang="en-GB" sz="2000" dirty="0">
              <a:solidFill>
                <a:srgbClr val="FF0000"/>
              </a:solidFill>
            </a:endParaRPr>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solidFill>
                  <a:srgbClr val="FF0000"/>
                </a:solidFill>
              </a:rPr>
              <a:t>Nº plvrs. título </a:t>
            </a:r>
            <a:endParaRPr lang="en-GB" sz="2000" dirty="0">
              <a:solidFill>
                <a:srgbClr val="FF0000"/>
              </a:solidFill>
            </a:endParaRPr>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solidFill>
                  <a:srgbClr val="FF0000"/>
                </a:solidFill>
              </a:rPr>
              <a:t>Data de Inicio</a:t>
            </a:r>
            <a:endParaRPr lang="en-GB" sz="2000" dirty="0">
              <a:solidFill>
                <a:srgbClr val="FF0000"/>
              </a:solidFill>
            </a:endParaRPr>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solidFill>
                  <a:srgbClr val="FF0000"/>
                </a:solidFill>
              </a:rPr>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solidFill>
                  <a:srgbClr val="FF0000"/>
                </a:solidFill>
              </a:rPr>
              <a:t>Genero</a:t>
            </a:r>
            <a:endParaRPr lang="en-GB" sz="2000" dirty="0">
              <a:solidFill>
                <a:srgbClr val="FF0000"/>
              </a:solidFill>
            </a:endParaRPr>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solidFill>
                  <a:srgbClr val="FF0000"/>
                </a:solidFill>
              </a:rPr>
              <a:t>MinAge</a:t>
            </a:r>
            <a:endParaRPr lang="en-GB" sz="2000" dirty="0">
              <a:solidFill>
                <a:srgbClr val="FF0000"/>
              </a:solidFill>
            </a:endParaRPr>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solidFill>
                  <a:srgbClr val="FF0000"/>
                </a:solidFill>
              </a:rPr>
              <a:t>Streamer</a:t>
            </a:r>
            <a:endParaRPr lang="en-GB" sz="2000" dirty="0">
              <a:solidFill>
                <a:srgbClr val="FF0000"/>
              </a:solidFill>
            </a:endParaRPr>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solidFill>
                  <a:srgbClr val="FF0000"/>
                </a:solidFill>
              </a:rPr>
              <a:t>Nº </a:t>
            </a:r>
            <a:r>
              <a:rPr lang="pt-PT" dirty="0" err="1">
                <a:solidFill>
                  <a:srgbClr val="FF0000"/>
                </a:solidFill>
              </a:rPr>
              <a:t>Viewers</a:t>
            </a:r>
            <a:endParaRPr lang="en-GB" sz="2000" dirty="0">
              <a:solidFill>
                <a:srgbClr val="FF0000"/>
              </a:solidFill>
            </a:endParaRPr>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Nº Viewers surge, Nº FeedBack, lista dos nicks e feedback correspondente, Nº likes, Nº dislikes, </a:t>
            </a:r>
          </a:p>
          <a:p>
            <a:pPr>
              <a:buClr>
                <a:srgbClr val="C00000"/>
              </a:buClr>
            </a:pPr>
            <a:r>
              <a:rPr lang="pt-PT" sz="1600" dirty="0">
                <a:solidFill>
                  <a:srgbClr val="FF0000"/>
                </a:solidFill>
              </a:rPr>
              <a:t>(Se PrivateStream )   </a:t>
            </a:r>
            <a:r>
              <a:rPr lang="pt-PT" dirty="0">
                <a:solidFill>
                  <a:srgbClr val="FF0000"/>
                </a:solidFill>
              </a:rPr>
              <a:t>Nº comments, lista dos comments, Nº whitelisted, lista nicks whitelisted ,</a:t>
            </a:r>
            <a:endParaRPr lang="en-GB" dirty="0">
              <a:solidFill>
                <a:srgbClr val="FF0000"/>
              </a:solidFill>
            </a:endParaRPr>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 Comment: nick , Nº palavras do comment,  lista das palavras </a:t>
            </a:r>
            <a:endParaRPr lang="en-GB" dirty="0">
              <a:solidFill>
                <a:srgbClr val="FF0000"/>
              </a:solidFill>
            </a:endParaRPr>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solidFill>
                  <a:srgbClr val="FF0000"/>
                </a:solidFill>
              </a:rPr>
              <a:t>(Finished)</a:t>
            </a:r>
          </a:p>
          <a:p>
            <a:pPr algn="ctr"/>
            <a:r>
              <a:rPr lang="pt-PT" sz="1400" dirty="0">
                <a:solidFill>
                  <a:srgbClr val="FF0000"/>
                </a:solidFill>
              </a:rPr>
              <a:t>Tipo de Stream </a:t>
            </a:r>
            <a:endParaRPr lang="en-GB" sz="1400" dirty="0">
              <a:solidFill>
                <a:srgbClr val="FF0000"/>
              </a:solidFill>
            </a:endParaRPr>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solidFill>
                  <a:srgbClr val="FF0000"/>
                </a:solidFill>
              </a:rPr>
              <a:t>(Finished)</a:t>
            </a:r>
          </a:p>
          <a:p>
            <a:pPr algn="ctr"/>
            <a:r>
              <a:rPr lang="pt-PT" dirty="0">
                <a:solidFill>
                  <a:srgbClr val="FF0000"/>
                </a:solidFill>
              </a:rPr>
              <a:t>Data de fim</a:t>
            </a:r>
            <a:endParaRPr lang="en-US" dirty="0">
              <a:solidFill>
                <a:srgbClr val="FF0000"/>
              </a:solidFill>
            </a:endParaRPr>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128202"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360922" cy="707886"/>
          </a:xfrm>
          <a:prstGeom prst="rect">
            <a:avLst/>
          </a:prstGeom>
          <a:noFill/>
        </p:spPr>
        <p:txBody>
          <a:bodyPr wrap="square" rtlCol="0">
            <a:spAutoFit/>
          </a:bodyPr>
          <a:lstStyle/>
          <a:p>
            <a:pPr algn="ctr"/>
            <a:r>
              <a:rPr lang="pt-PT" sz="2000" dirty="0" err="1"/>
              <a:t>Amount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2388" y="4099740"/>
            <a:ext cx="2339543" cy="624356"/>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Orders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19" idx="0"/>
            <a:endCxn id="18" idx="2"/>
          </p:cNvCxnSpPr>
          <p:nvPr/>
        </p:nvCxnSpPr>
        <p:spPr>
          <a:xfrm flipH="1" flipV="1">
            <a:off x="3666554" y="3104990"/>
            <a:ext cx="1121415" cy="99474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2503641" y="2397104"/>
            <a:ext cx="2325826" cy="707886"/>
          </a:xfrm>
          <a:prstGeom prst="rect">
            <a:avLst/>
          </a:prstGeom>
          <a:noFill/>
        </p:spPr>
        <p:txBody>
          <a:bodyPr wrap="square" rtlCol="0">
            <a:spAutoFit/>
          </a:bodyPr>
          <a:lstStyle/>
          <a:p>
            <a:pPr algn="ctr"/>
            <a:r>
              <a:rPr lang="pt-PT" sz="2000" dirty="0"/>
              <a:t>Máximo de ordens por streamer</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25" idx="0"/>
            <a:endCxn id="24" idx="2"/>
          </p:cNvCxnSpPr>
          <p:nvPr/>
        </p:nvCxnSpPr>
        <p:spPr>
          <a:xfrm flipH="1" flipV="1">
            <a:off x="5655600" y="3032818"/>
            <a:ext cx="177871" cy="122628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4971495" y="2324932"/>
            <a:ext cx="1368209" cy="707886"/>
          </a:xfrm>
          <a:prstGeom prst="rect">
            <a:avLst/>
          </a:prstGeom>
          <a:noFill/>
        </p:spPr>
        <p:txBody>
          <a:bodyPr wrap="square" rtlCol="0">
            <a:spAutoFit/>
          </a:bodyPr>
          <a:lstStyle/>
          <a:p>
            <a:pPr algn="ctr"/>
            <a:r>
              <a:rPr lang="pt-PT" sz="2000" dirty="0"/>
              <a:t>Nome do </a:t>
            </a:r>
            <a:r>
              <a:rPr lang="en-GB" sz="2000" dirty="0"/>
              <a:t>viewer</a:t>
            </a:r>
            <a:endParaRPr lang="pt-PT"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31" idx="0"/>
            <a:endCxn id="28" idx="2"/>
          </p:cNvCxnSpPr>
          <p:nvPr/>
        </p:nvCxnSpPr>
        <p:spPr>
          <a:xfrm flipV="1">
            <a:off x="6324463" y="3142443"/>
            <a:ext cx="1318194" cy="10979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732664" cy="707886"/>
          </a:xfrm>
          <a:prstGeom prst="rect">
            <a:avLst/>
          </a:prstGeom>
          <a:noFill/>
        </p:spPr>
        <p:txBody>
          <a:bodyPr wrap="square" rtlCol="0">
            <a:spAutoFit/>
          </a:bodyPr>
          <a:lstStyle/>
          <a:p>
            <a:pPr algn="ctr"/>
            <a:r>
              <a:rPr lang="en-GB" sz="2000" dirty="0" err="1"/>
              <a:t>Quantidade</a:t>
            </a:r>
            <a:r>
              <a:rPr lang="en-GB" sz="2000" dirty="0"/>
              <a:t> </a:t>
            </a:r>
            <a:r>
              <a:rPr lang="en-GB" sz="2000" dirty="0" err="1"/>
              <a:t>comprada</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21" name="Conexão reta unidirecional 22">
            <a:extLst>
              <a:ext uri="{FF2B5EF4-FFF2-40B4-BE49-F238E27FC236}">
                <a16:creationId xmlns:a16="http://schemas.microsoft.com/office/drawing/2014/main" id="{B4D7D707-FF46-4962-ADE3-54ED346EDF87}"/>
              </a:ext>
            </a:extLst>
          </p:cNvPr>
          <p:cNvCxnSpPr>
            <a:cxnSpLocks/>
            <a:stCxn id="20" idx="2"/>
            <a:endCxn id="22" idx="2"/>
          </p:cNvCxnSpPr>
          <p:nvPr/>
        </p:nvCxnSpPr>
        <p:spPr>
          <a:xfrm flipH="1" flipV="1">
            <a:off x="2640397" y="3812876"/>
            <a:ext cx="1978110" cy="52632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3">
            <a:extLst>
              <a:ext uri="{FF2B5EF4-FFF2-40B4-BE49-F238E27FC236}">
                <a16:creationId xmlns:a16="http://schemas.microsoft.com/office/drawing/2014/main" id="{F2BAEB89-7383-416E-8DB2-042D906C6687}"/>
              </a:ext>
            </a:extLst>
          </p:cNvPr>
          <p:cNvSpPr txBox="1"/>
          <p:nvPr/>
        </p:nvSpPr>
        <p:spPr>
          <a:xfrm>
            <a:off x="1956292" y="3104990"/>
            <a:ext cx="1368209" cy="707886"/>
          </a:xfrm>
          <a:prstGeom prst="rect">
            <a:avLst/>
          </a:prstGeom>
          <a:noFill/>
        </p:spPr>
        <p:txBody>
          <a:bodyPr wrap="square" rtlCol="0">
            <a:spAutoFit/>
          </a:bodyPr>
          <a:lstStyle/>
          <a:p>
            <a:pPr algn="ctr"/>
            <a:r>
              <a:rPr lang="pt-PT" sz="2000" dirty="0"/>
              <a:t>Nome do </a:t>
            </a:r>
            <a:r>
              <a:rPr lang="en-GB" sz="2000" dirty="0"/>
              <a:t>streamer</a:t>
            </a:r>
            <a:endParaRPr lang="pt-PT" sz="2000" dirty="0"/>
          </a:p>
        </p:txBody>
      </p:sp>
      <p:cxnSp>
        <p:nvCxnSpPr>
          <p:cNvPr id="26" name="Conexão reta unidirecional 26">
            <a:extLst>
              <a:ext uri="{FF2B5EF4-FFF2-40B4-BE49-F238E27FC236}">
                <a16:creationId xmlns:a16="http://schemas.microsoft.com/office/drawing/2014/main" id="{4F970484-B1DB-4781-8671-094455196B47}"/>
              </a:ext>
            </a:extLst>
          </p:cNvPr>
          <p:cNvCxnSpPr>
            <a:cxnSpLocks/>
            <a:stCxn id="32" idx="7"/>
            <a:endCxn id="30" idx="1"/>
          </p:cNvCxnSpPr>
          <p:nvPr/>
        </p:nvCxnSpPr>
        <p:spPr>
          <a:xfrm flipV="1">
            <a:off x="6691746" y="3857942"/>
            <a:ext cx="1043595" cy="4345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7">
            <a:extLst>
              <a:ext uri="{FF2B5EF4-FFF2-40B4-BE49-F238E27FC236}">
                <a16:creationId xmlns:a16="http://schemas.microsoft.com/office/drawing/2014/main" id="{9648D665-33F2-44AC-B477-82A307357F5F}"/>
              </a:ext>
            </a:extLst>
          </p:cNvPr>
          <p:cNvSpPr txBox="1"/>
          <p:nvPr/>
        </p:nvSpPr>
        <p:spPr>
          <a:xfrm>
            <a:off x="7735341" y="3503999"/>
            <a:ext cx="2038416" cy="707886"/>
          </a:xfrm>
          <a:prstGeom prst="rect">
            <a:avLst/>
          </a:prstGeom>
          <a:noFill/>
        </p:spPr>
        <p:txBody>
          <a:bodyPr wrap="square" rtlCol="0">
            <a:spAutoFit/>
          </a:bodyPr>
          <a:lstStyle/>
          <a:p>
            <a:pPr algn="ctr"/>
            <a:r>
              <a:rPr lang="en-GB" sz="2000" dirty="0" err="1"/>
              <a:t>Disponibilidade</a:t>
            </a:r>
            <a:r>
              <a:rPr lang="en-GB" sz="2000" dirty="0"/>
              <a:t> de </a:t>
            </a:r>
            <a:r>
              <a:rPr lang="en-GB" sz="2000" dirty="0" err="1"/>
              <a:t>compra</a:t>
            </a:r>
            <a:endParaRPr lang="en-GB" sz="2000" dirty="0"/>
          </a:p>
        </p:txBody>
      </p:sp>
      <p:sp>
        <p:nvSpPr>
          <p:cNvPr id="19" name="Oval 18">
            <a:extLst>
              <a:ext uri="{FF2B5EF4-FFF2-40B4-BE49-F238E27FC236}">
                <a16:creationId xmlns:a16="http://schemas.microsoft.com/office/drawing/2014/main" id="{8E82B84A-90DD-40FB-8AC3-D787CEF2CEC8}"/>
              </a:ext>
            </a:extLst>
          </p:cNvPr>
          <p:cNvSpPr/>
          <p:nvPr/>
        </p:nvSpPr>
        <p:spPr>
          <a:xfrm>
            <a:off x="4692956" y="4099739"/>
            <a:ext cx="190026" cy="191292"/>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20" name="Oval 19">
            <a:extLst>
              <a:ext uri="{FF2B5EF4-FFF2-40B4-BE49-F238E27FC236}">
                <a16:creationId xmlns:a16="http://schemas.microsoft.com/office/drawing/2014/main" id="{121739CC-D0E9-4C85-B09C-0D94360D8FEF}"/>
              </a:ext>
            </a:extLst>
          </p:cNvPr>
          <p:cNvSpPr/>
          <p:nvPr/>
        </p:nvSpPr>
        <p:spPr>
          <a:xfrm>
            <a:off x="4618507" y="4248990"/>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25" name="Oval 24">
            <a:extLst>
              <a:ext uri="{FF2B5EF4-FFF2-40B4-BE49-F238E27FC236}">
                <a16:creationId xmlns:a16="http://schemas.microsoft.com/office/drawing/2014/main" id="{76AABEA6-AF0F-42C7-8A7A-31CB3C4E4891}"/>
              </a:ext>
            </a:extLst>
          </p:cNvPr>
          <p:cNvSpPr/>
          <p:nvPr/>
        </p:nvSpPr>
        <p:spPr>
          <a:xfrm>
            <a:off x="5502440" y="4259099"/>
            <a:ext cx="662061" cy="176828"/>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1" name="Oval 30">
            <a:extLst>
              <a:ext uri="{FF2B5EF4-FFF2-40B4-BE49-F238E27FC236}">
                <a16:creationId xmlns:a16="http://schemas.microsoft.com/office/drawing/2014/main" id="{0215B8AF-C946-44E1-B6E0-B1EE9D547446}"/>
              </a:ext>
            </a:extLst>
          </p:cNvPr>
          <p:cNvSpPr/>
          <p:nvPr/>
        </p:nvSpPr>
        <p:spPr>
          <a:xfrm>
            <a:off x="6231779" y="4240368"/>
            <a:ext cx="185368" cy="214289"/>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2" name="Oval 31">
            <a:extLst>
              <a:ext uri="{FF2B5EF4-FFF2-40B4-BE49-F238E27FC236}">
                <a16:creationId xmlns:a16="http://schemas.microsoft.com/office/drawing/2014/main" id="{5BC33D09-B4BD-4B57-AE33-48DA9AA78D39}"/>
              </a:ext>
            </a:extLst>
          </p:cNvPr>
          <p:cNvSpPr/>
          <p:nvPr/>
        </p:nvSpPr>
        <p:spPr>
          <a:xfrm>
            <a:off x="6509754" y="4264687"/>
            <a:ext cx="213217" cy="189970"/>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62500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9</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1024</Words>
  <Application>Microsoft Office PowerPoint</Application>
  <PresentationFormat>Ecrã Panorâmico</PresentationFormat>
  <Paragraphs>185</Paragraphs>
  <Slides>17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17</vt:i4>
      </vt:variant>
    </vt:vector>
  </HeadingPairs>
  <TitlesOfParts>
    <vt:vector size="23" baseType="lpstr">
      <vt:lpstr>Arial</vt:lpstr>
      <vt:lpstr>Bahnschrift SemiLight</vt:lpstr>
      <vt:lpstr>Calibri</vt:lpstr>
      <vt:lpstr>Calibri Light</vt:lpstr>
      <vt:lpstr>Whitney</vt:lpstr>
      <vt:lpstr>Retrospetiva</vt:lpstr>
      <vt:lpstr>StreamZ Parte 2</vt:lpstr>
      <vt:lpstr>Problema</vt:lpstr>
      <vt:lpstr>Solução</vt:lpstr>
      <vt:lpstr>Solução</vt:lpstr>
      <vt:lpstr>Ficheiros - Users</vt:lpstr>
      <vt:lpstr>Ficheiros - Streams</vt:lpstr>
      <vt:lpstr>Ficheiros - Donations</vt:lpstr>
      <vt:lpstr>Ficheiros - Orders</vt:lpstr>
      <vt:lpstr>Excepções</vt:lpstr>
      <vt:lpstr>Pesquisa</vt:lpstr>
      <vt:lpstr> Criar/Atualizar/ Remover</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41</cp:revision>
  <dcterms:created xsi:type="dcterms:W3CDTF">2020-11-07T17:52:21Z</dcterms:created>
  <dcterms:modified xsi:type="dcterms:W3CDTF">2021-01-02T17:09:55Z</dcterms:modified>
</cp:coreProperties>
</file>