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61" r:id="rId9"/>
    <p:sldId id="269" r:id="rId10"/>
    <p:sldId id="266" r:id="rId11"/>
    <p:sldId id="270"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01/01/2021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01/01/2021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01/01/2021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01/01/2021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01/01/2021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a:latin typeface="Bahnschrift SemiLight" panose="020B0502040204020203" pitchFamily="34" charset="0"/>
              </a:rPr>
              <a:t>StreamZ_P2</a:t>
            </a: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a:t>
            </a:r>
            <a:r>
              <a:rPr lang="pt-PT" dirty="0" err="1"/>
              <a:t>UserManager</a:t>
            </a:r>
            <a:r>
              <a:rPr lang="pt-PT" dirty="0"/>
              <a:t>::</a:t>
            </a:r>
            <a:r>
              <a:rPr lang="pt-PT" dirty="0" err="1"/>
              <a:t>createStreamer</a:t>
            </a:r>
            <a:endParaRPr lang="pt-PT" dirty="0"/>
          </a:p>
          <a:p>
            <a:pPr marL="285750" indent="-285750">
              <a:buClr>
                <a:srgbClr val="8C2D19"/>
              </a:buClr>
              <a:buFont typeface="Arial" panose="020B0604020202020204" pitchFamily="34" charset="0"/>
              <a:buChar char="•"/>
            </a:pPr>
            <a:r>
              <a:rPr lang="pt-PT" dirty="0"/>
              <a:t>Alterações são feitas sobre apontadores.                          Ex: </a:t>
            </a:r>
            <a:r>
              <a:rPr lang="pt-PT" dirty="0" err="1"/>
              <a:t>Viewer</a:t>
            </a:r>
            <a:r>
              <a:rPr lang="pt-PT" dirty="0"/>
              <a:t>::</a:t>
            </a:r>
            <a:r>
              <a:rPr lang="pt-PT" dirty="0" err="1"/>
              <a:t>giveFeedback</a:t>
            </a:r>
            <a:endParaRPr lang="pt-PT" dirty="0"/>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61132" y="3018701"/>
            <a:ext cx="1230548" cy="369332"/>
          </a:xfrm>
          <a:prstGeom prst="rect">
            <a:avLst/>
          </a:prstGeom>
          <a:noFill/>
        </p:spPr>
        <p:txBody>
          <a:bodyPr wrap="square" rtlCol="0">
            <a:spAutoFit/>
          </a:bodyPr>
          <a:lstStyle/>
          <a:p>
            <a:pPr algn="ctr"/>
            <a:r>
              <a:rPr lang="pt-PT" dirty="0" err="1"/>
              <a:t>Streamers</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355481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solidFill>
                  <a:srgbClr val="FF0000"/>
                </a:solidFill>
              </a:rPr>
              <a:t>Plataforma que aloca várias classes</a:t>
            </a:r>
          </a:p>
          <a:p>
            <a:pPr marL="742950" lvl="1" indent="-285750">
              <a:buClr>
                <a:srgbClr val="C00000"/>
              </a:buClr>
              <a:buFont typeface="Arial" panose="020B0604020202020204" pitchFamily="34" charset="0"/>
              <a:buChar char="•"/>
            </a:pPr>
            <a:r>
              <a:rPr lang="pt-PT" dirty="0">
                <a:solidFill>
                  <a:srgbClr val="FF0000"/>
                </a:solidFill>
              </a:rPr>
              <a:t>User, com classes derivadas Streamer, Viewer e Admin</a:t>
            </a:r>
            <a:endParaRPr lang="en-US" dirty="0">
              <a:solidFill>
                <a:srgbClr val="FF0000"/>
              </a:solidFill>
            </a:endParaRPr>
          </a:p>
          <a:p>
            <a:pPr marL="742950" lvl="1" indent="-285750">
              <a:buClr>
                <a:srgbClr val="C00000"/>
              </a:buClr>
              <a:buFont typeface="Arial" panose="020B0604020202020204" pitchFamily="34" charset="0"/>
              <a:buChar char="•"/>
            </a:pPr>
            <a:r>
              <a:rPr lang="en-US" dirty="0">
                <a:solidFill>
                  <a:srgbClr val="FF0000"/>
                </a:solidFill>
              </a:rPr>
              <a:t>Stream, com classes </a:t>
            </a:r>
            <a:r>
              <a:rPr lang="en-US" dirty="0" err="1">
                <a:solidFill>
                  <a:srgbClr val="FF0000"/>
                </a:solidFill>
              </a:rPr>
              <a:t>derivadas</a:t>
            </a:r>
            <a:r>
              <a:rPr lang="en-US" dirty="0">
                <a:solidFill>
                  <a:srgbClr val="FF0000"/>
                </a:solidFill>
              </a:rPr>
              <a:t>, </a:t>
            </a:r>
            <a:r>
              <a:rPr lang="en-US" dirty="0" err="1">
                <a:solidFill>
                  <a:srgbClr val="FF0000"/>
                </a:solidFill>
              </a:rPr>
              <a:t>FinishedStream</a:t>
            </a:r>
            <a:r>
              <a:rPr lang="en-US" dirty="0">
                <a:solidFill>
                  <a:srgbClr val="FF0000"/>
                </a:solidFill>
              </a:rPr>
              <a:t>, </a:t>
            </a:r>
            <a:r>
              <a:rPr lang="en-US" dirty="0" err="1">
                <a:solidFill>
                  <a:srgbClr val="FF0000"/>
                </a:solidFill>
              </a:rPr>
              <a:t>LiveStream</a:t>
            </a:r>
            <a:r>
              <a:rPr lang="en-US" dirty="0">
                <a:solidFill>
                  <a:srgbClr val="FF0000"/>
                </a:solidFill>
              </a:rPr>
              <a:t>( com classes </a:t>
            </a:r>
            <a:r>
              <a:rPr lang="en-US" dirty="0" err="1">
                <a:solidFill>
                  <a:srgbClr val="FF0000"/>
                </a:solidFill>
              </a:rPr>
              <a:t>derivadas</a:t>
            </a:r>
            <a:r>
              <a:rPr lang="en-US" dirty="0">
                <a:solidFill>
                  <a:srgbClr val="FF0000"/>
                </a:solidFill>
              </a:rPr>
              <a:t> Public e Private Streams</a:t>
            </a:r>
          </a:p>
          <a:p>
            <a:pPr marL="285750" indent="-285750">
              <a:buClr>
                <a:srgbClr val="C00000"/>
              </a:buClr>
              <a:buFont typeface="Arial" panose="020B0604020202020204" pitchFamily="34" charset="0"/>
              <a:buChar char="•"/>
            </a:pPr>
            <a:r>
              <a:rPr lang="en-US" dirty="0">
                <a:solidFill>
                  <a:srgbClr val="FF0000"/>
                </a:solidFill>
              </a:rPr>
              <a:t>Sistema de likes e dislikes, </a:t>
            </a:r>
            <a:r>
              <a:rPr lang="en-US" dirty="0" err="1">
                <a:solidFill>
                  <a:srgbClr val="FF0000"/>
                </a:solidFill>
              </a:rPr>
              <a:t>usando</a:t>
            </a:r>
            <a:r>
              <a:rPr lang="en-US" dirty="0">
                <a:solidFill>
                  <a:srgbClr val="FF0000"/>
                </a:solidFill>
              </a:rPr>
              <a:t> um </a:t>
            </a:r>
            <a:r>
              <a:rPr lang="en-US" dirty="0" err="1">
                <a:solidFill>
                  <a:srgbClr val="FF0000"/>
                </a:solidFill>
              </a:rPr>
              <a:t>mapa</a:t>
            </a:r>
            <a:r>
              <a:rPr lang="en-US" dirty="0">
                <a:solidFill>
                  <a:srgbClr val="FF0000"/>
                </a:solidFill>
              </a:rPr>
              <a:t> </a:t>
            </a:r>
            <a:r>
              <a:rPr lang="en-US" dirty="0" err="1">
                <a:solidFill>
                  <a:srgbClr val="FF0000"/>
                </a:solidFill>
              </a:rPr>
              <a:t>em</a:t>
            </a:r>
            <a:r>
              <a:rPr lang="en-US" dirty="0">
                <a:solidFill>
                  <a:srgbClr val="FF0000"/>
                </a:solidFill>
              </a:rPr>
              <a:t> </a:t>
            </a:r>
            <a:r>
              <a:rPr lang="en-US" dirty="0" err="1">
                <a:solidFill>
                  <a:srgbClr val="FF0000"/>
                </a:solidFill>
              </a:rPr>
              <a:t>cada</a:t>
            </a:r>
            <a:r>
              <a:rPr lang="en-US" dirty="0">
                <a:solidFill>
                  <a:srgbClr val="FF0000"/>
                </a:solidFill>
              </a:rPr>
              <a:t> stream para </a:t>
            </a:r>
            <a:r>
              <a:rPr lang="en-US" dirty="0" err="1">
                <a:solidFill>
                  <a:srgbClr val="FF0000"/>
                </a:solidFill>
              </a:rPr>
              <a:t>verificar</a:t>
            </a:r>
            <a:r>
              <a:rPr lang="en-US" dirty="0">
                <a:solidFill>
                  <a:srgbClr val="FF0000"/>
                </a:solidFill>
              </a:rPr>
              <a:t> que </a:t>
            </a:r>
            <a:r>
              <a:rPr lang="en-US" dirty="0" err="1">
                <a:solidFill>
                  <a:srgbClr val="FF0000"/>
                </a:solidFill>
              </a:rPr>
              <a:t>cada</a:t>
            </a:r>
            <a:r>
              <a:rPr lang="en-US" dirty="0">
                <a:solidFill>
                  <a:srgbClr val="FF0000"/>
                </a:solidFill>
              </a:rPr>
              <a:t> user </a:t>
            </a:r>
            <a:r>
              <a:rPr lang="en-US" dirty="0" err="1">
                <a:solidFill>
                  <a:srgbClr val="FF0000"/>
                </a:solidFill>
              </a:rPr>
              <a:t>apenas</a:t>
            </a:r>
            <a:r>
              <a:rPr lang="en-US" dirty="0">
                <a:solidFill>
                  <a:srgbClr val="FF0000"/>
                </a:solidFill>
              </a:rPr>
              <a:t> </a:t>
            </a:r>
            <a:r>
              <a:rPr lang="en-US" dirty="0" err="1">
                <a:solidFill>
                  <a:srgbClr val="FF0000"/>
                </a:solidFill>
              </a:rPr>
              <a:t>interage</a:t>
            </a:r>
            <a:r>
              <a:rPr lang="en-US" dirty="0">
                <a:solidFill>
                  <a:srgbClr val="FF0000"/>
                </a:solidFill>
              </a:rPr>
              <a:t> </a:t>
            </a:r>
            <a:r>
              <a:rPr lang="en-US" dirty="0" err="1">
                <a:solidFill>
                  <a:srgbClr val="FF0000"/>
                </a:solidFill>
              </a:rPr>
              <a:t>uma</a:t>
            </a:r>
            <a:r>
              <a:rPr lang="en-US" dirty="0">
                <a:solidFill>
                  <a:srgbClr val="FF0000"/>
                </a:solidFill>
              </a:rPr>
              <a:t> </a:t>
            </a:r>
            <a:r>
              <a:rPr lang="en-US" dirty="0" err="1">
                <a:solidFill>
                  <a:srgbClr val="FF0000"/>
                </a:solidFill>
              </a:rPr>
              <a:t>vez</a:t>
            </a:r>
            <a:r>
              <a:rPr lang="en-US" dirty="0">
                <a:solidFill>
                  <a:srgbClr val="FF0000"/>
                </a:solidFill>
              </a:rPr>
              <a:t> (</a:t>
            </a:r>
            <a:r>
              <a:rPr lang="en-US" dirty="0" err="1">
                <a:solidFill>
                  <a:srgbClr val="FF0000"/>
                </a:solidFill>
              </a:rPr>
              <a:t>ou</a:t>
            </a:r>
            <a:r>
              <a:rPr lang="en-US" dirty="0">
                <a:solidFill>
                  <a:srgbClr val="FF0000"/>
                </a:solidFill>
              </a:rPr>
              <a:t> </a:t>
            </a:r>
            <a:r>
              <a:rPr lang="en-US" dirty="0" err="1">
                <a:solidFill>
                  <a:srgbClr val="FF0000"/>
                </a:solidFill>
              </a:rPr>
              <a:t>várias</a:t>
            </a:r>
            <a:r>
              <a:rPr lang="en-US" dirty="0">
                <a:solidFill>
                  <a:srgbClr val="FF0000"/>
                </a:solidFill>
              </a:rPr>
              <a:t> se trocar de like para dislike e vice versa).</a:t>
            </a:r>
          </a:p>
          <a:p>
            <a:pPr marL="285750" indent="-285750">
              <a:lnSpc>
                <a:spcPct val="150000"/>
              </a:lnSpc>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Comentários</a:t>
            </a:r>
            <a:r>
              <a:rPr lang="en-US" dirty="0">
                <a:solidFill>
                  <a:srgbClr val="FF0000"/>
                </a:solidFill>
              </a:rPr>
              <a:t> para as Private Streams.</a:t>
            </a:r>
          </a:p>
          <a:p>
            <a:pPr marL="285750" indent="-285750">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seguidores</a:t>
            </a:r>
            <a:r>
              <a:rPr lang="en-US" dirty="0">
                <a:solidFill>
                  <a:srgbClr val="FF0000"/>
                </a:solidFill>
              </a:rPr>
              <a:t>, que </a:t>
            </a:r>
            <a:r>
              <a:rPr lang="en-US" dirty="0" err="1">
                <a:solidFill>
                  <a:srgbClr val="FF0000"/>
                </a:solidFill>
              </a:rPr>
              <a:t>mostra</a:t>
            </a:r>
            <a:r>
              <a:rPr lang="en-US" dirty="0">
                <a:solidFill>
                  <a:srgbClr val="FF0000"/>
                </a:solidFill>
              </a:rPr>
              <a:t> </a:t>
            </a:r>
            <a:r>
              <a:rPr lang="en-US" dirty="0" err="1">
                <a:solidFill>
                  <a:srgbClr val="FF0000"/>
                </a:solidFill>
              </a:rPr>
              <a:t>ao</a:t>
            </a:r>
            <a:r>
              <a:rPr lang="en-US" dirty="0">
                <a:solidFill>
                  <a:srgbClr val="FF0000"/>
                </a:solidFill>
              </a:rPr>
              <a:t> Viewer streams </a:t>
            </a:r>
            <a:r>
              <a:rPr lang="en-US" dirty="0" err="1">
                <a:solidFill>
                  <a:srgbClr val="FF0000"/>
                </a:solidFill>
              </a:rPr>
              <a:t>ativas</a:t>
            </a:r>
            <a:r>
              <a:rPr lang="en-US" dirty="0">
                <a:solidFill>
                  <a:srgbClr val="FF0000"/>
                </a:solidFill>
              </a:rPr>
              <a:t> dos, Streamers que </a:t>
            </a:r>
            <a:r>
              <a:rPr lang="en-US" dirty="0" err="1">
                <a:solidFill>
                  <a:srgbClr val="FF0000"/>
                </a:solidFill>
              </a:rPr>
              <a:t>ele</a:t>
            </a:r>
            <a:r>
              <a:rPr lang="en-US" dirty="0">
                <a:solidFill>
                  <a:srgbClr val="FF0000"/>
                </a:solidFill>
              </a:rPr>
              <a:t> segue.</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Streamers2.0:</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pic>
        <p:nvPicPr>
          <p:cNvPr id="6" name="Imagem 5">
            <a:extLst>
              <a:ext uri="{FF2B5EF4-FFF2-40B4-BE49-F238E27FC236}">
                <a16:creationId xmlns:a16="http://schemas.microsoft.com/office/drawing/2014/main" id="{5139BD45-1682-46F5-8C13-7FD75A220384}"/>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694961F5-C1E4-4A1D-8E8C-F71719C45C66}"/>
              </a:ext>
            </a:extLst>
          </p:cNvPr>
          <p:cNvCxnSpPr>
            <a:cxnSpLocks/>
            <a:stCxn id="49" idx="2"/>
            <a:endCxn id="10"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 name="CaixaDeTexto 9">
            <a:extLst>
              <a:ext uri="{FF2B5EF4-FFF2-40B4-BE49-F238E27FC236}">
                <a16:creationId xmlns:a16="http://schemas.microsoft.com/office/drawing/2014/main" id="{93654F50-6777-4EFA-B5AD-5ACA83CFA022}"/>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1" name="Conexão reta unidirecional 10">
            <a:extLst>
              <a:ext uri="{FF2B5EF4-FFF2-40B4-BE49-F238E27FC236}">
                <a16:creationId xmlns:a16="http://schemas.microsoft.com/office/drawing/2014/main" id="{E881A19F-2F32-4BBC-949C-B8B5E6B081C5}"/>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C625700E-C2B8-4DD6-BD7B-C880D9109C16}"/>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3" name="CaixaDeTexto 12">
            <a:extLst>
              <a:ext uri="{FF2B5EF4-FFF2-40B4-BE49-F238E27FC236}">
                <a16:creationId xmlns:a16="http://schemas.microsoft.com/office/drawing/2014/main" id="{95C253BD-575F-428F-AE21-2A306534BF11}"/>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4" name="Conexão reta unidirecional 13">
            <a:extLst>
              <a:ext uri="{FF2B5EF4-FFF2-40B4-BE49-F238E27FC236}">
                <a16:creationId xmlns:a16="http://schemas.microsoft.com/office/drawing/2014/main" id="{2FFB5C5C-EE8C-4033-8E25-D11F1234DC80}"/>
              </a:ext>
            </a:extLst>
          </p:cNvPr>
          <p:cNvCxnSpPr>
            <a:cxnSpLocks/>
            <a:stCxn id="48" idx="6"/>
            <a:endCxn id="13"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5" name="Conexão reta unidirecional 14">
            <a:extLst>
              <a:ext uri="{FF2B5EF4-FFF2-40B4-BE49-F238E27FC236}">
                <a16:creationId xmlns:a16="http://schemas.microsoft.com/office/drawing/2014/main" id="{64E014DA-DBE2-438F-8E4A-E5841CEB7254}"/>
              </a:ext>
            </a:extLst>
          </p:cNvPr>
          <p:cNvCxnSpPr>
            <a:cxnSpLocks/>
            <a:endCxn id="16"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6" name="CaixaDeTexto 15">
            <a:extLst>
              <a:ext uri="{FF2B5EF4-FFF2-40B4-BE49-F238E27FC236}">
                <a16:creationId xmlns:a16="http://schemas.microsoft.com/office/drawing/2014/main" id="{2F63818D-46AC-4B6D-8BC9-8437BE969F57}"/>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19" name="Conexão reta unidirecional 18">
            <a:extLst>
              <a:ext uri="{FF2B5EF4-FFF2-40B4-BE49-F238E27FC236}">
                <a16:creationId xmlns:a16="http://schemas.microsoft.com/office/drawing/2014/main" id="{94619D34-CC89-4EFC-8696-A281C3CDF39C}"/>
              </a:ext>
            </a:extLst>
          </p:cNvPr>
          <p:cNvCxnSpPr>
            <a:cxnSpLocks/>
            <a:endCxn id="20"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0" name="CaixaDeTexto 19">
            <a:extLst>
              <a:ext uri="{FF2B5EF4-FFF2-40B4-BE49-F238E27FC236}">
                <a16:creationId xmlns:a16="http://schemas.microsoft.com/office/drawing/2014/main" id="{95E7BCCC-BAB7-4A8C-817B-6F97AA64B41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21" name="Conexão reta unidirecional 20">
            <a:extLst>
              <a:ext uri="{FF2B5EF4-FFF2-40B4-BE49-F238E27FC236}">
                <a16:creationId xmlns:a16="http://schemas.microsoft.com/office/drawing/2014/main" id="{EA206B58-484E-4229-938A-8E336E27E299}"/>
              </a:ext>
            </a:extLst>
          </p:cNvPr>
          <p:cNvCxnSpPr>
            <a:cxnSpLocks/>
            <a:endCxn id="22"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2AB0D264-9140-4DB4-B6E4-55C681E5362A}"/>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25" name="Conexão reta unidirecional 24">
            <a:extLst>
              <a:ext uri="{FF2B5EF4-FFF2-40B4-BE49-F238E27FC236}">
                <a16:creationId xmlns:a16="http://schemas.microsoft.com/office/drawing/2014/main" id="{A0922140-8448-46C3-9303-238630649696}"/>
              </a:ext>
            </a:extLst>
          </p:cNvPr>
          <p:cNvCxnSpPr>
            <a:cxnSpLocks/>
            <a:endCxn id="26"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6" name="CaixaDeTexto 25">
            <a:extLst>
              <a:ext uri="{FF2B5EF4-FFF2-40B4-BE49-F238E27FC236}">
                <a16:creationId xmlns:a16="http://schemas.microsoft.com/office/drawing/2014/main" id="{80832472-A1E2-415D-A19C-274811F1F1C7}"/>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endCxn id="28"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BEDF082D-5265-46F2-968D-7E7DFE491C7B}"/>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31" name="CaixaDeTexto 30">
            <a:extLst>
              <a:ext uri="{FF2B5EF4-FFF2-40B4-BE49-F238E27FC236}">
                <a16:creationId xmlns:a16="http://schemas.microsoft.com/office/drawing/2014/main" id="{B2C52E29-3628-4F08-BDC6-8BEF3C1539BD}"/>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32" name="CaixaDeTexto 31">
            <a:extLst>
              <a:ext uri="{FF2B5EF4-FFF2-40B4-BE49-F238E27FC236}">
                <a16:creationId xmlns:a16="http://schemas.microsoft.com/office/drawing/2014/main" id="{E0B77D0B-4F69-4684-BE8F-2C46EDF0E02B}"/>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33" name="Conexão reta unidirecional 32">
            <a:extLst>
              <a:ext uri="{FF2B5EF4-FFF2-40B4-BE49-F238E27FC236}">
                <a16:creationId xmlns:a16="http://schemas.microsoft.com/office/drawing/2014/main" id="{60EE1B24-69BC-47B2-BB1C-DCD5934E472C}"/>
              </a:ext>
            </a:extLst>
          </p:cNvPr>
          <p:cNvCxnSpPr>
            <a:cxnSpLocks/>
            <a:stCxn id="24"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4" name="CaixaDeTexto 33">
            <a:extLst>
              <a:ext uri="{FF2B5EF4-FFF2-40B4-BE49-F238E27FC236}">
                <a16:creationId xmlns:a16="http://schemas.microsoft.com/office/drawing/2014/main" id="{BE0C12D2-632A-4676-B1EC-577B96B46135}"/>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35" name="Conexão reta unidirecional 34">
            <a:extLst>
              <a:ext uri="{FF2B5EF4-FFF2-40B4-BE49-F238E27FC236}">
                <a16:creationId xmlns:a16="http://schemas.microsoft.com/office/drawing/2014/main" id="{6CA33FB3-51B6-46D8-88A5-EBFE04C5945C}"/>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6" name="CaixaDeTexto 35">
            <a:extLst>
              <a:ext uri="{FF2B5EF4-FFF2-40B4-BE49-F238E27FC236}">
                <a16:creationId xmlns:a16="http://schemas.microsoft.com/office/drawing/2014/main" id="{200F8AAF-48E6-484B-8CE0-9FD8F5BC915F}"/>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7" name="TextBox 35">
            <a:extLst>
              <a:ext uri="{FF2B5EF4-FFF2-40B4-BE49-F238E27FC236}">
                <a16:creationId xmlns:a16="http://schemas.microsoft.com/office/drawing/2014/main" id="{F8D9A7DB-99EA-47BC-A8A3-B2ED11FCA81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8" name="CaixaDeTexto 37">
            <a:extLst>
              <a:ext uri="{FF2B5EF4-FFF2-40B4-BE49-F238E27FC236}">
                <a16:creationId xmlns:a16="http://schemas.microsoft.com/office/drawing/2014/main" id="{0C701B81-64A1-44B6-89B0-A5455DA394B0}"/>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39" name="CaixaDeTexto 38">
            <a:extLst>
              <a:ext uri="{FF2B5EF4-FFF2-40B4-BE49-F238E27FC236}">
                <a16:creationId xmlns:a16="http://schemas.microsoft.com/office/drawing/2014/main" id="{4EA9B7FA-D1EE-466E-8E82-2847D0C4BB65}"/>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0" name="Oval 39">
            <a:extLst>
              <a:ext uri="{FF2B5EF4-FFF2-40B4-BE49-F238E27FC236}">
                <a16:creationId xmlns:a16="http://schemas.microsoft.com/office/drawing/2014/main" id="{E62720A1-26B0-4461-9330-94DA2094A67F}"/>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1" name="Oval 40">
            <a:extLst>
              <a:ext uri="{FF2B5EF4-FFF2-40B4-BE49-F238E27FC236}">
                <a16:creationId xmlns:a16="http://schemas.microsoft.com/office/drawing/2014/main" id="{4EDF7B57-F44E-4978-8245-0C8EE4A0285E}"/>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9D3CD406-51F7-4204-87AC-216AFA928E0B}"/>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5D4B6F50-5753-47D5-87B9-7152581E19C3}"/>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0E707A7E-DF74-4B6D-A2E5-FBAF33B4CDB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7" name="Oval 46">
            <a:extLst>
              <a:ext uri="{FF2B5EF4-FFF2-40B4-BE49-F238E27FC236}">
                <a16:creationId xmlns:a16="http://schemas.microsoft.com/office/drawing/2014/main" id="{0F4A2A2A-BBF1-4A50-92CB-DA7FDC54A7D5}"/>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737BB73B-3B92-44BD-81EE-7667E900EBD1}"/>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8310DE1C-57E2-47BE-B245-C6DCB85DAEAE}"/>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a:t>
            </a:r>
            <a:r>
              <a:rPr lang="pt-PT" dirty="0" err="1"/>
              <a:t>SearchManager</a:t>
            </a:r>
            <a:r>
              <a:rPr lang="pt-PT" dirty="0"/>
              <a:t>::</a:t>
            </a:r>
            <a:r>
              <a:rPr lang="pt-PT" dirty="0" err="1"/>
              <a:t>getUser</a:t>
            </a:r>
            <a:r>
              <a:rPr lang="pt-PT" dirty="0"/>
              <a:t>()</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1100</Words>
  <Application>Microsoft Office PowerPoint</Application>
  <PresentationFormat>Ecrã Panorâmico</PresentationFormat>
  <Paragraphs>213</Paragraphs>
  <Slides>17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StreamZ_P2</vt:lpstr>
      <vt:lpstr>Problema</vt:lpstr>
      <vt:lpstr>Solução</vt:lpstr>
      <vt:lpstr>Solução</vt:lpstr>
      <vt:lpstr>Ficheiros - Users</vt:lpstr>
      <vt:lpstr>Ficheiros - Streams</vt:lpstr>
      <vt:lpstr>Ficheiros - Donations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28</cp:revision>
  <dcterms:created xsi:type="dcterms:W3CDTF">2020-11-07T17:52:21Z</dcterms:created>
  <dcterms:modified xsi:type="dcterms:W3CDTF">2021-01-01T16:40:58Z</dcterms:modified>
</cp:coreProperties>
</file>