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4"/>
  </p:notesMasterIdLst>
  <p:sldIdLst>
    <p:sldId id="256" r:id="rId2"/>
    <p:sldId id="257" r:id="rId3"/>
    <p:sldId id="258" r:id="rId4"/>
    <p:sldId id="265" r:id="rId5"/>
    <p:sldId id="259" r:id="rId6"/>
    <p:sldId id="272" r:id="rId7"/>
    <p:sldId id="273" r:id="rId8"/>
    <p:sldId id="274" r:id="rId9"/>
    <p:sldId id="275" r:id="rId10"/>
    <p:sldId id="281" r:id="rId11"/>
    <p:sldId id="260" r:id="rId12"/>
    <p:sldId id="268" r:id="rId13"/>
    <p:sldId id="261" r:id="rId14"/>
    <p:sldId id="269" r:id="rId15"/>
    <p:sldId id="266" r:id="rId16"/>
    <p:sldId id="270" r:id="rId17"/>
    <p:sldId id="271" r:id="rId18"/>
    <p:sldId id="278" r:id="rId19"/>
    <p:sldId id="279" r:id="rId20"/>
    <p:sldId id="262" r:id="rId21"/>
    <p:sldId id="280"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marL="285750" indent="-285750">
              <a:buClr>
                <a:srgbClr val="C00000"/>
              </a:buClr>
              <a:buFont typeface="Arial" panose="020B0604020202020204" pitchFamily="34" charset="0"/>
              <a:buChar cha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SearchManger::getUser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UserManager::createStreamer</a:t>
            </a:r>
          </a:p>
          <a:p>
            <a:pPr marL="285750" indent="-285750">
              <a:buClr>
                <a:srgbClr val="8C2D19"/>
              </a:buClr>
              <a:buFont typeface="Arial" panose="020B0604020202020204" pitchFamily="34" charset="0"/>
              <a:buChar char="•"/>
            </a:pPr>
            <a:r>
              <a:rPr lang="pt-PT" dirty="0"/>
              <a:t>Alterações são feitas sobre apontadores.                          Ex: Viewer::giveFeedback</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22</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480131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Criar uma plataforma que aloca várias classes</a:t>
            </a:r>
          </a:p>
          <a:p>
            <a:pPr marL="742950" lvl="1" indent="-285750">
              <a:lnSpc>
                <a:spcPct val="150000"/>
              </a:lnSpc>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err="1"/>
              <a:t>Criar</a:t>
            </a:r>
            <a:r>
              <a:rPr lang="en-US" dirty="0"/>
              <a:t> um 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err="1"/>
              <a:t>Criar</a:t>
            </a:r>
            <a:r>
              <a:rPr lang="en-US" dirty="0"/>
              <a:t> um Sistema de </a:t>
            </a:r>
            <a:r>
              <a:rPr lang="en-US" dirty="0" err="1"/>
              <a:t>seguidores</a:t>
            </a:r>
            <a:r>
              <a:rPr lang="en-US" dirty="0"/>
              <a:t>, para </a:t>
            </a:r>
            <a:r>
              <a:rPr lang="en-US" dirty="0" err="1"/>
              <a:t>poder</a:t>
            </a:r>
            <a:r>
              <a:rPr lang="en-US" dirty="0"/>
              <a:t> </a:t>
            </a:r>
            <a:r>
              <a:rPr lang="en-US" dirty="0" err="1"/>
              <a:t>mostrar</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administração</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265" y="1778453"/>
            <a:ext cx="6369728" cy="4532224"/>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3"/>
          <a:stretch>
            <a:fillRect/>
          </a:stretch>
        </p:blipFill>
        <p:spPr>
          <a:xfrm>
            <a:off x="3061877" y="58257"/>
            <a:ext cx="5843329" cy="6216457"/>
          </a:xfrm>
          <a:prstGeom prst="rect">
            <a:avLst/>
          </a:prstGeom>
        </p:spPr>
      </p:pic>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1171</Words>
  <Application>Microsoft Office PowerPoint</Application>
  <PresentationFormat>Widescreen</PresentationFormat>
  <Paragraphs>227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PowerPoint Presentation</vt:lpstr>
      <vt:lpstr>PowerPoint Presentation</vt:lpstr>
      <vt:lpstr>PowerPoint Presentation</vt:lpstr>
      <vt:lpstr>PowerPoint Presentation</vt:lpstr>
      <vt:lpstr>PowerPoint Presentation</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24</cp:revision>
  <dcterms:created xsi:type="dcterms:W3CDTF">2020-11-07T17:52:21Z</dcterms:created>
  <dcterms:modified xsi:type="dcterms:W3CDTF">2020-11-20T17:26:44Z</dcterms:modified>
</cp:coreProperties>
</file>