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7"/>
  </p:notesMasterIdLst>
  <p:sldIdLst>
    <p:sldId id="256" r:id="rId2"/>
    <p:sldId id="257" r:id="rId3"/>
    <p:sldId id="258" r:id="rId4"/>
    <p:sldId id="265" r:id="rId5"/>
    <p:sldId id="259" r:id="rId6"/>
    <p:sldId id="260" r:id="rId7"/>
    <p:sldId id="268" r:id="rId8"/>
    <p:sldId id="261" r:id="rId9"/>
    <p:sldId id="269" r:id="rId10"/>
    <p:sldId id="266" r:id="rId11"/>
    <p:sldId id="270" r:id="rId12"/>
    <p:sldId id="27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A6A6A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b="0" i="0" u="none" strike="noStrike" dirty="0" err="1">
                <a:effectLst/>
                <a:latin typeface="Bahnschrift SemiLight" panose="020B0502040204020203" pitchFamily="34" charset="0"/>
              </a:rPr>
              <a:t>StreamZ</a:t>
            </a:r>
            <a:endParaRPr lang="en-US"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D9011234-FCCA-477A-A401-E08F43325628}"/>
              </a:ext>
            </a:extLst>
          </p:cNvPr>
          <p:cNvSpPr>
            <a:spLocks noGrp="1"/>
          </p:cNvSpPr>
          <p:nvPr>
            <p:ph type="sldNum" sz="quarter" idx="12"/>
          </p:nvPr>
        </p:nvSpPr>
        <p:spPr/>
        <p:txBody>
          <a:bodyPr/>
          <a:lstStyle/>
          <a:p>
            <a:fld id="{75DB3F52-068C-4339-9FA6-06F9AAEB3337}" type="slidenum">
              <a:rPr lang="en-GB" sz="2400" smtClean="0"/>
              <a:t>1</a:t>
            </a:fld>
            <a:endParaRPr lang="en-GB" sz="2400" dirty="0"/>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8000" dirty="0" err="1">
                <a:solidFill>
                  <a:schemeClr val="tx1">
                    <a:lumMod val="85000"/>
                    <a:lumOff val="15000"/>
                  </a:schemeClr>
                </a:solidFill>
                <a:latin typeface="Bahnschrift SemiLight" panose="020B0502040204020203" pitchFamily="34" charset="0"/>
              </a:rPr>
              <a:t>Criar</a:t>
            </a:r>
            <a:r>
              <a:rPr lang="en-GB" sz="8000" dirty="0">
                <a:solidFill>
                  <a:schemeClr val="tx1">
                    <a:lumMod val="85000"/>
                    <a:lumOff val="15000"/>
                  </a:schemeClr>
                </a:solidFill>
                <a:latin typeface="Bahnschrift SemiLight" panose="020B0502040204020203" pitchFamily="34" charset="0"/>
              </a:rPr>
              <a:t>/</a:t>
            </a:r>
            <a:r>
              <a:rPr lang="en-GB" sz="8000" dirty="0" err="1">
                <a:solidFill>
                  <a:schemeClr val="tx1">
                    <a:lumMod val="85000"/>
                    <a:lumOff val="15000"/>
                  </a:schemeClr>
                </a:solidFill>
                <a:latin typeface="Bahnschrift SemiLight" panose="020B0502040204020203" pitchFamily="34" charset="0"/>
              </a:rPr>
              <a:t>Atualizar</a:t>
            </a:r>
            <a:endParaRPr lang="pt-PT"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857202"/>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51491"/>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69115" y="3592761"/>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10</a:t>
            </a:fld>
            <a:endParaRPr lang="en-GB" sz="2400" dirty="0"/>
          </a:p>
        </p:txBody>
      </p:sp>
    </p:spTree>
    <p:extLst>
      <p:ext uri="{BB962C8B-B14F-4D97-AF65-F5344CB8AC3E}">
        <p14:creationId xmlns:p14="http://schemas.microsoft.com/office/powerpoint/2010/main" val="18117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normAutofit fontScale="90000"/>
          </a:bodyPr>
          <a:lstStyle/>
          <a:p>
            <a:pPr algn="ctr"/>
            <a:r>
              <a:rPr lang="pt-PT" sz="8000" dirty="0">
                <a:solidFill>
                  <a:schemeClr val="tx1">
                    <a:lumMod val="85000"/>
                    <a:lumOff val="15000"/>
                  </a:schemeClr>
                </a:solidFill>
                <a:latin typeface="Bahnschrift SemiLight" panose="020B0502040204020203" pitchFamily="34" charset="0"/>
              </a:rPr>
              <a:t>Ordenação e Listagem</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515696" y="5940414"/>
            <a:ext cx="1664841" cy="338554"/>
          </a:xfrm>
          <a:prstGeom prst="rect">
            <a:avLst/>
          </a:prstGeom>
          <a:noFill/>
        </p:spPr>
        <p:txBody>
          <a:bodyPr wrap="square" rtlCol="0">
            <a:spAutoFit/>
          </a:bodyPr>
          <a:lstStyle/>
          <a:p>
            <a:r>
              <a:rPr lang="pt-PT" sz="1600" dirty="0" err="1"/>
              <a:t>SortingManager.c</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4031873"/>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sz="1600" dirty="0"/>
              <a:t>Percorre a base de dados linearmente através de iteradores, filtrando os dados. Permite listagens com diferentes parametros.</a:t>
            </a:r>
          </a:p>
          <a:p>
            <a:pPr marL="285750" indent="-285750">
              <a:buClr>
                <a:srgbClr val="8C2D19"/>
              </a:buClr>
              <a:buFont typeface="Arial" panose="020B0604020202020204" pitchFamily="34" charset="0"/>
              <a:buChar char="•"/>
            </a:pPr>
            <a:endParaRPr lang="pt-PT" sz="1600" dirty="0"/>
          </a:p>
          <a:p>
            <a:pPr marL="285750" indent="-285750">
              <a:buClr>
                <a:srgbClr val="8C2D19"/>
              </a:buClr>
              <a:buFont typeface="Arial" panose="020B0604020202020204" pitchFamily="34" charset="0"/>
              <a:buChar char="•"/>
            </a:pPr>
            <a:r>
              <a:rPr lang="pt-PT" sz="1600" dirty="0"/>
              <a:t>Aplica algoritmo sort da stl a vetores enviados por referência.</a:t>
            </a:r>
          </a:p>
          <a:p>
            <a:pPr marL="285750" indent="-285750">
              <a:buClr>
                <a:srgbClr val="8C2D19"/>
              </a:buClr>
              <a:buFont typeface="Arial" panose="020B0604020202020204" pitchFamily="34" charset="0"/>
              <a:buChar char="•"/>
            </a:pPr>
            <a:endParaRPr lang="pt-PT" sz="1600" dirty="0"/>
          </a:p>
          <a:p>
            <a:pPr marL="285750" indent="-285750">
              <a:buClr>
                <a:srgbClr val="8C2D19"/>
              </a:buClr>
              <a:buFont typeface="Arial" panose="020B0604020202020204" pitchFamily="34" charset="0"/>
              <a:buChar char="•"/>
            </a:pPr>
            <a:r>
              <a:rPr lang="pt-PT" sz="1600" dirty="0"/>
              <a:t>Permite ordenar pesquisas costumizadas enviando vetor com dados.</a:t>
            </a:r>
          </a:p>
          <a:p>
            <a:pPr marL="285750" indent="-285750">
              <a:buClr>
                <a:srgbClr val="8C2D19"/>
              </a:buClr>
              <a:buFont typeface="Arial" panose="020B0604020202020204" pitchFamily="34" charset="0"/>
              <a:buChar char="•"/>
            </a:pPr>
            <a:endParaRPr lang="pt-PT" sz="1600" dirty="0"/>
          </a:p>
          <a:p>
            <a:pPr marL="285750" indent="-285750">
              <a:buClr>
                <a:srgbClr val="8C2D19"/>
              </a:buClr>
              <a:buFont typeface="Arial" panose="020B0604020202020204" pitchFamily="34" charset="0"/>
              <a:buChar char="•"/>
            </a:pPr>
            <a:r>
              <a:rPr lang="pt-PT" sz="1600"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11</a:t>
            </a:fld>
            <a:endParaRPr lang="en-GB" sz="2400" dirty="0"/>
          </a:p>
        </p:txBody>
      </p:sp>
    </p:spTree>
    <p:extLst>
      <p:ext uri="{BB962C8B-B14F-4D97-AF65-F5344CB8AC3E}">
        <p14:creationId xmlns:p14="http://schemas.microsoft.com/office/powerpoint/2010/main" val="412977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Listagem</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515696" y="5940414"/>
            <a:ext cx="1664841" cy="338554"/>
          </a:xfrm>
          <a:prstGeom prst="rect">
            <a:avLst/>
          </a:prstGeom>
          <a:noFill/>
        </p:spPr>
        <p:txBody>
          <a:bodyPr wrap="square" rtlCol="0">
            <a:spAutoFit/>
          </a:bodyPr>
          <a:lstStyle/>
          <a:p>
            <a:r>
              <a:rPr lang="pt-PT" sz="1600" dirty="0" err="1"/>
              <a:t>SortingManager.c</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2308324"/>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count da stl.</a:t>
            </a: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Destaques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spTree>
    <p:extLst>
      <p:ext uri="{BB962C8B-B14F-4D97-AF65-F5344CB8AC3E}">
        <p14:creationId xmlns:p14="http://schemas.microsoft.com/office/powerpoint/2010/main" val="51675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Dificuldades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14</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439588"/>
            <a:ext cx="10058400" cy="3606106"/>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a:t>
            </a:r>
            <a:r>
              <a:rPr lang="pt-PT">
                <a:solidFill>
                  <a:schemeClr val="tx1"/>
                </a:solidFill>
              </a:rPr>
              <a:t>como interligação </a:t>
            </a:r>
            <a:r>
              <a:rPr lang="pt-PT" dirty="0">
                <a:solidFill>
                  <a:schemeClr val="tx1"/>
                </a:solidFill>
              </a:rPr>
              <a:t>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err="1">
                <a:solidFill>
                  <a:schemeClr val="tx1"/>
                </a:solidFill>
              </a:rPr>
              <a:t>Gostavamos</a:t>
            </a:r>
            <a:r>
              <a:rPr lang="pt-PT" dirty="0">
                <a:solidFill>
                  <a:schemeClr val="tx1"/>
                </a:solidFill>
              </a:rPr>
              <a:t> de implementar ficheiros em binário mas não foi possível devido aos tamanhos variáveis dos vetores e das </a:t>
            </a:r>
            <a:r>
              <a:rPr lang="pt-PT" dirty="0" err="1">
                <a:solidFill>
                  <a:schemeClr val="tx1"/>
                </a:solidFill>
              </a:rPr>
              <a:t>strings</a:t>
            </a:r>
            <a:endParaRPr lang="pt-PT" dirty="0">
              <a:solidFill>
                <a:schemeClr val="tx1"/>
              </a:solidFill>
            </a:endParaRPr>
          </a:p>
          <a:p>
            <a:pPr marL="0" indent="0">
              <a:buFont typeface="Calibri" panose="020F0502020204030204" pitchFamily="34" charset="0"/>
              <a:buNone/>
            </a:pPr>
            <a:endParaRPr lang="pt-PT" dirty="0"/>
          </a:p>
          <a:p>
            <a:pPr marL="0" indent="0">
              <a:buFont typeface="Calibri" panose="020F0502020204030204" pitchFamily="34" charset="0"/>
              <a:buNone/>
            </a:pPr>
            <a:r>
              <a:rPr lang="pt-PT" dirty="0"/>
              <a:t> </a:t>
            </a:r>
            <a:endParaRPr lang="en-GB" dirty="0"/>
          </a:p>
        </p:txBody>
      </p:sp>
    </p:spTree>
    <p:extLst>
      <p:ext uri="{BB962C8B-B14F-4D97-AF65-F5344CB8AC3E}">
        <p14:creationId xmlns:p14="http://schemas.microsoft.com/office/powerpoint/2010/main" val="226849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556B8-FB15-41F5-B14E-261A5EBD846F}"/>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Extra</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44B3BB4F-D703-44B4-9CED-74C37A4F5D7D}"/>
              </a:ext>
            </a:extLst>
          </p:cNvPr>
          <p:cNvSpPr>
            <a:spLocks noGrp="1"/>
          </p:cNvSpPr>
          <p:nvPr>
            <p:ph idx="1"/>
          </p:nvPr>
        </p:nvSpPr>
        <p:spPr/>
        <p:txBody>
          <a:bodyPr/>
          <a:lstStyle/>
          <a:p>
            <a:endParaRPr lang="en-GB"/>
          </a:p>
        </p:txBody>
      </p:sp>
      <p:cxnSp>
        <p:nvCxnSpPr>
          <p:cNvPr id="5" name="Conexão reta 4">
            <a:extLst>
              <a:ext uri="{FF2B5EF4-FFF2-40B4-BE49-F238E27FC236}">
                <a16:creationId xmlns:a16="http://schemas.microsoft.com/office/drawing/2014/main" id="{AC75247A-73B6-4930-B81A-AADE8D1C0772}"/>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05FC37F0-CA3C-46A0-87D3-3261E80D1C7F}"/>
              </a:ext>
            </a:extLst>
          </p:cNvPr>
          <p:cNvSpPr>
            <a:spLocks noGrp="1"/>
          </p:cNvSpPr>
          <p:nvPr>
            <p:ph type="ftr" sz="quarter" idx="11"/>
          </p:nvPr>
        </p:nvSpPr>
        <p:spPr/>
        <p:txBody>
          <a:bodyPr/>
          <a:lstStyle/>
          <a:p>
            <a:r>
              <a:rPr lang="en-GB"/>
              <a:t>2MIEIC04_G1</a:t>
            </a:r>
          </a:p>
        </p:txBody>
      </p:sp>
      <p:sp>
        <p:nvSpPr>
          <p:cNvPr id="6" name="Marcador de Posição do Número do Diapositivo 5">
            <a:extLst>
              <a:ext uri="{FF2B5EF4-FFF2-40B4-BE49-F238E27FC236}">
                <a16:creationId xmlns:a16="http://schemas.microsoft.com/office/drawing/2014/main" id="{9A6C709E-9C93-4BF2-ABBA-6596185CAD6E}"/>
              </a:ext>
            </a:extLst>
          </p:cNvPr>
          <p:cNvSpPr>
            <a:spLocks noGrp="1"/>
          </p:cNvSpPr>
          <p:nvPr>
            <p:ph type="sldNum" sz="quarter" idx="12"/>
          </p:nvPr>
        </p:nvSpPr>
        <p:spPr/>
        <p:txBody>
          <a:bodyPr/>
          <a:lstStyle/>
          <a:p>
            <a:fld id="{75DB3F52-068C-4339-9FA6-06F9AAEB3337}" type="slidenum">
              <a:rPr lang="en-GB" smtClean="0"/>
              <a:t>15</a:t>
            </a:fld>
            <a:endParaRPr lang="en-GB"/>
          </a:p>
        </p:txBody>
      </p:sp>
    </p:spTree>
    <p:extLst>
      <p:ext uri="{BB962C8B-B14F-4D97-AF65-F5344CB8AC3E}">
        <p14:creationId xmlns:p14="http://schemas.microsoft.com/office/powerpoint/2010/main" val="60325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Problema</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1944" y="4058780"/>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49212" y="401651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66576" y="3226944"/>
            <a:ext cx="1230548" cy="400110"/>
          </a:xfrm>
          <a:prstGeom prst="rect">
            <a:avLst/>
          </a:prstGeom>
          <a:noFill/>
        </p:spPr>
        <p:txBody>
          <a:bodyPr wrap="square" rtlCol="0">
            <a:spAutoFit/>
          </a:bodyPr>
          <a:lstStyle/>
          <a:p>
            <a:pPr algn="ctr"/>
            <a:r>
              <a:rPr lang="pt-PT" sz="2000" dirty="0" err="1"/>
              <a:t>Viewers</a:t>
            </a:r>
            <a:endParaRPr lang="en-GB" sz="2000"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5444" y="3198167"/>
            <a:ext cx="1458265" cy="400110"/>
          </a:xfrm>
          <a:prstGeom prst="rect">
            <a:avLst/>
          </a:prstGeom>
          <a:noFill/>
        </p:spPr>
        <p:txBody>
          <a:bodyPr wrap="square" rtlCol="0">
            <a:spAutoFit/>
          </a:bodyPr>
          <a:lstStyle/>
          <a:p>
            <a:pPr algn="ctr"/>
            <a:r>
              <a:rPr lang="pt-PT" sz="2000" dirty="0" err="1"/>
              <a:t>Streamers</a:t>
            </a:r>
            <a:endParaRPr lang="en-GB" sz="2000"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6576" y="3215238"/>
            <a:ext cx="1230547" cy="400110"/>
          </a:xfrm>
          <a:prstGeom prst="rect">
            <a:avLst/>
          </a:prstGeom>
          <a:noFill/>
        </p:spPr>
        <p:txBody>
          <a:bodyPr wrap="square" rtlCol="0">
            <a:spAutoFit/>
          </a:bodyPr>
          <a:lstStyle/>
          <a:p>
            <a:pPr algn="ctr"/>
            <a:r>
              <a:rPr lang="pt-PT" sz="2000" dirty="0" err="1"/>
              <a:t>Admin</a:t>
            </a:r>
            <a:endParaRPr lang="en-GB" sz="2000"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2030" y="3198167"/>
            <a:ext cx="1230548" cy="400110"/>
          </a:xfrm>
          <a:prstGeom prst="rect">
            <a:avLst/>
          </a:prstGeom>
          <a:noFill/>
        </p:spPr>
        <p:txBody>
          <a:bodyPr wrap="square" rtlCol="0">
            <a:spAutoFit/>
          </a:bodyPr>
          <a:lstStyle/>
          <a:p>
            <a:pPr algn="ctr"/>
            <a:r>
              <a:rPr lang="pt-PT" sz="2000" dirty="0" err="1"/>
              <a:t>Streams</a:t>
            </a:r>
            <a:endParaRPr lang="en-GB" sz="2000"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531165" y="3215238"/>
            <a:ext cx="2342148" cy="461665"/>
          </a:xfrm>
          <a:prstGeom prst="rect">
            <a:avLst/>
          </a:prstGeom>
          <a:noFill/>
        </p:spPr>
        <p:txBody>
          <a:bodyPr wrap="square" rtlCol="0">
            <a:spAutoFit/>
          </a:bodyPr>
          <a:lstStyle/>
          <a:p>
            <a:r>
              <a:rPr lang="pt-PT" sz="2000" dirty="0" err="1"/>
              <a:t>Search</a:t>
            </a:r>
            <a:r>
              <a:rPr lang="pt-PT" sz="2400" dirty="0"/>
              <a:t> </a:t>
            </a:r>
            <a:r>
              <a:rPr lang="pt-PT" sz="2000" dirty="0" err="1"/>
              <a:t>Methods</a:t>
            </a:r>
            <a:endParaRPr lang="en-GB" sz="2000"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95389" y="4948060"/>
            <a:ext cx="523190" cy="523190"/>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68186"/>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7173225" y="1904285"/>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80" idx="3"/>
            <a:endCxn id="82" idx="1"/>
          </p:cNvCxnSpPr>
          <p:nvPr/>
        </p:nvCxnSpPr>
        <p:spPr>
          <a:xfrm flipV="1">
            <a:off x="6536421" y="2135118"/>
            <a:ext cx="636804" cy="3650"/>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20BD9A60-61FB-4BDE-86F8-6B9F4DBD7CD8}"/>
              </a:ext>
            </a:extLst>
          </p:cNvPr>
          <p:cNvSpPr>
            <a:spLocks noGrp="1"/>
          </p:cNvSpPr>
          <p:nvPr>
            <p:ph idx="1"/>
          </p:nvPr>
        </p:nvSpPr>
        <p:spPr>
          <a:xfrm>
            <a:off x="133165" y="1845734"/>
            <a:ext cx="11700769" cy="4023360"/>
          </a:xfrm>
        </p:spPr>
        <p:txBody>
          <a:bodyPr/>
          <a:lstStyle/>
          <a:p>
            <a:r>
              <a:rPr lang="en-GB" dirty="0"/>
              <a:t>https://lucid.app/lucidchart/06def3e3-ab6e-4468-aa5e-eca5f384efd8/edit?page=0_0#?folder_id=home&amp;browser=icon</a:t>
            </a:r>
          </a:p>
          <a:p>
            <a:endParaRPr lang="en-GB" dirty="0"/>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sp>
        <p:nvSpPr>
          <p:cNvPr id="19" name="CaixaDeTexto 18">
            <a:extLst>
              <a:ext uri="{FF2B5EF4-FFF2-40B4-BE49-F238E27FC236}">
                <a16:creationId xmlns:a16="http://schemas.microsoft.com/office/drawing/2014/main" id="{77FEEC95-2BDB-42D2-82F4-8C14CB9F5E66}"/>
              </a:ext>
            </a:extLst>
          </p:cNvPr>
          <p:cNvSpPr txBox="1"/>
          <p:nvPr/>
        </p:nvSpPr>
        <p:spPr>
          <a:xfrm>
            <a:off x="389823" y="1787840"/>
            <a:ext cx="3252778" cy="461665"/>
          </a:xfrm>
          <a:prstGeom prst="rect">
            <a:avLst/>
          </a:prstGeom>
          <a:noFill/>
        </p:spPr>
        <p:txBody>
          <a:bodyPr wrap="square" rtlCol="0">
            <a:spAutoFit/>
          </a:bodyPr>
          <a:lstStyle/>
          <a:p>
            <a:pPr algn="ctr"/>
            <a:r>
              <a:rPr lang="pt-PT" sz="2400" dirty="0"/>
              <a:t>Ficheiro </a:t>
            </a:r>
            <a:r>
              <a:rPr lang="pt-PT" sz="2400" dirty="0" err="1"/>
              <a:t>Users</a:t>
            </a:r>
            <a:endParaRPr lang="en-GB" sz="2400" dirty="0"/>
          </a:p>
        </p:txBody>
      </p:sp>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endCxn id="30" idx="2"/>
          </p:cNvCxnSpPr>
          <p:nvPr/>
        </p:nvCxnSpPr>
        <p:spPr>
          <a:xfrm flipH="1" flipV="1">
            <a:off x="3048977" y="3021707"/>
            <a:ext cx="442386" cy="9021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endCxn id="51" idx="2"/>
          </p:cNvCxnSpPr>
          <p:nvPr/>
        </p:nvCxnSpPr>
        <p:spPr>
          <a:xfrm flipH="1" flipV="1">
            <a:off x="4343593" y="2695391"/>
            <a:ext cx="512492" cy="122847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6" idx="0"/>
            <a:endCxn id="58" idx="2"/>
          </p:cNvCxnSpPr>
          <p:nvPr/>
        </p:nvCxnSpPr>
        <p:spPr>
          <a:xfrm flipH="1" flipV="1">
            <a:off x="5774929" y="2581401"/>
            <a:ext cx="506704" cy="1342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endCxn id="77" idx="2"/>
          </p:cNvCxnSpPr>
          <p:nvPr/>
        </p:nvCxnSpPr>
        <p:spPr>
          <a:xfrm flipV="1">
            <a:off x="6941851" y="2535234"/>
            <a:ext cx="535577" cy="134237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endCxn id="83" idx="2"/>
          </p:cNvCxnSpPr>
          <p:nvPr/>
        </p:nvCxnSpPr>
        <p:spPr>
          <a:xfrm flipV="1">
            <a:off x="7743632" y="2587690"/>
            <a:ext cx="1250146" cy="135958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p:cNvCxnSpPr>
          <p:nvPr/>
        </p:nvCxnSpPr>
        <p:spPr>
          <a:xfrm>
            <a:off x="9265355" y="4006859"/>
            <a:ext cx="952269" cy="39342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numero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spTree>
    <p:extLst>
      <p:ext uri="{BB962C8B-B14F-4D97-AF65-F5344CB8AC3E}">
        <p14:creationId xmlns:p14="http://schemas.microsoft.com/office/powerpoint/2010/main" val="9608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endCxn id="11" idx="2"/>
          </p:cNvCxnSpPr>
          <p:nvPr/>
        </p:nvCxnSpPr>
        <p:spPr>
          <a:xfrm flipH="1">
            <a:off x="1197956" y="3858368"/>
            <a:ext cx="681653" cy="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endCxn id="17" idx="2"/>
          </p:cNvCxnSpPr>
          <p:nvPr/>
        </p:nvCxnSpPr>
        <p:spPr>
          <a:xfrm flipV="1">
            <a:off x="1959454" y="3188117"/>
            <a:ext cx="453692" cy="80683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endCxn id="27" idx="2"/>
          </p:cNvCxnSpPr>
          <p:nvPr/>
        </p:nvCxnSpPr>
        <p:spPr>
          <a:xfrm flipV="1">
            <a:off x="4333326" y="2806386"/>
            <a:ext cx="1255179" cy="112167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8753913" cy="646331"/>
          </a:xfrm>
          <a:prstGeom prst="rect">
            <a:avLst/>
          </a:prstGeom>
          <a:noFill/>
        </p:spPr>
        <p:txBody>
          <a:bodyPr wrap="square" rtlCol="0">
            <a:spAutoFit/>
          </a:bodyPr>
          <a:lstStyle/>
          <a:p>
            <a:r>
              <a:rPr lang="pt-PT" dirty="0"/>
              <a:t>Após Nº </a:t>
            </a:r>
            <a:r>
              <a:rPr lang="pt-PT" dirty="0" err="1"/>
              <a:t>Viewers</a:t>
            </a:r>
            <a:r>
              <a:rPr lang="pt-PT" dirty="0"/>
              <a:t> surge, Nº </a:t>
            </a:r>
            <a:r>
              <a:rPr lang="pt-PT" dirty="0" err="1"/>
              <a:t>FeedBack</a:t>
            </a:r>
            <a:r>
              <a:rPr lang="pt-PT" dirty="0"/>
              <a:t>, lista dos </a:t>
            </a:r>
            <a:r>
              <a:rPr lang="pt-PT" dirty="0" err="1"/>
              <a:t>nicks</a:t>
            </a:r>
            <a:r>
              <a:rPr lang="pt-PT" dirty="0"/>
              <a:t>, Nº </a:t>
            </a:r>
            <a:r>
              <a:rPr lang="pt-PT" dirty="0" err="1"/>
              <a:t>likes</a:t>
            </a:r>
            <a:r>
              <a:rPr lang="pt-PT" dirty="0"/>
              <a:t>, Nº </a:t>
            </a:r>
            <a:r>
              <a:rPr lang="pt-PT" dirty="0" err="1"/>
              <a:t>dislikes</a:t>
            </a:r>
            <a:r>
              <a:rPr lang="pt-PT" dirty="0"/>
              <a:t>, </a:t>
            </a:r>
          </a:p>
          <a:p>
            <a:r>
              <a:rPr lang="pt-PT" sz="1600" dirty="0"/>
              <a:t>(Se </a:t>
            </a:r>
            <a:r>
              <a:rPr lang="pt-PT" sz="1600" dirty="0" err="1"/>
              <a:t>PrivateStream</a:t>
            </a:r>
            <a:r>
              <a:rPr lang="pt-PT" sz="1600" dirty="0"/>
              <a:t> + -&gt;)   </a:t>
            </a:r>
            <a:r>
              <a:rPr lang="pt-PT" dirty="0"/>
              <a:t>Nº </a:t>
            </a:r>
            <a:r>
              <a:rPr lang="pt-PT" dirty="0" err="1"/>
              <a:t>comments</a:t>
            </a:r>
            <a:r>
              <a:rPr lang="pt-PT" dirty="0"/>
              <a:t>, lista dos </a:t>
            </a:r>
            <a:r>
              <a:rPr lang="pt-PT" dirty="0" err="1"/>
              <a:t>comments</a:t>
            </a:r>
            <a:r>
              <a:rPr lang="pt-PT" dirty="0"/>
              <a:t>, Nº </a:t>
            </a:r>
            <a:r>
              <a:rPr lang="pt-PT" dirty="0" err="1"/>
              <a:t>whitelisted</a:t>
            </a:r>
            <a:r>
              <a:rPr lang="pt-PT" dirty="0"/>
              <a:t>, lista </a:t>
            </a:r>
            <a:r>
              <a:rPr lang="pt-PT" dirty="0" err="1"/>
              <a:t>nicks</a:t>
            </a:r>
            <a:r>
              <a:rPr lang="pt-PT" dirty="0"/>
              <a:t>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6099651" cy="369332"/>
          </a:xfrm>
          <a:prstGeom prst="rect">
            <a:avLst/>
          </a:prstGeom>
          <a:noFill/>
        </p:spPr>
        <p:txBody>
          <a:bodyPr wrap="square" rtlCol="0">
            <a:spAutoFit/>
          </a:bodyPr>
          <a:lstStyle/>
          <a:p>
            <a:r>
              <a:rPr lang="pt-PT" dirty="0" err="1"/>
              <a:t>Comment</a:t>
            </a:r>
            <a:r>
              <a:rPr lang="pt-PT" dirty="0"/>
              <a:t>  = </a:t>
            </a:r>
            <a:r>
              <a:rPr lang="pt-PT" dirty="0" err="1"/>
              <a:t>nick</a:t>
            </a:r>
            <a:r>
              <a:rPr lang="pt-PT" dirty="0"/>
              <a:t> , Nº </a:t>
            </a:r>
            <a:r>
              <a:rPr lang="pt-PT" dirty="0" err="1"/>
              <a:t>words</a:t>
            </a:r>
            <a:r>
              <a:rPr lang="pt-PT" dirty="0"/>
              <a:t> do </a:t>
            </a:r>
            <a:r>
              <a:rPr lang="pt-PT" dirty="0" err="1"/>
              <a:t>comment</a:t>
            </a:r>
            <a:r>
              <a:rPr lang="pt-PT" dirty="0"/>
              <a:t>,  lista das </a:t>
            </a:r>
            <a:r>
              <a:rPr lang="pt-PT" dirty="0" err="1"/>
              <a:t>words</a:t>
            </a:r>
            <a:r>
              <a:rPr lang="pt-PT" dirty="0"/>
              <a:t>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Tree>
    <p:extLst>
      <p:ext uri="{BB962C8B-B14F-4D97-AF65-F5344CB8AC3E}">
        <p14:creationId xmlns:p14="http://schemas.microsoft.com/office/powerpoint/2010/main" val="346182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8000" dirty="0" err="1">
                <a:solidFill>
                  <a:schemeClr val="tx1">
                    <a:lumMod val="85000"/>
                    <a:lumOff val="15000"/>
                  </a:schemeClr>
                </a:solidFill>
                <a:latin typeface="Bahnschrift SemiLight" panose="020B0502040204020203" pitchFamily="34" charset="0"/>
              </a:rPr>
              <a:t>Excepções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err="1"/>
              <a:t>DoesNotExists</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spTree>
    <p:extLst>
      <p:ext uri="{BB962C8B-B14F-4D97-AF65-F5344CB8AC3E}">
        <p14:creationId xmlns:p14="http://schemas.microsoft.com/office/powerpoint/2010/main" val="30821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Pesquisa</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878594"/>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9" y="1736140"/>
            <a:ext cx="5468893" cy="2031325"/>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Os dados são guardados em dois unordered maps, onde são guardados apontadores para streams e noutro apontadores para users.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(ID nas streams, nickname nos users).</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915780"/>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95440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949897"/>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97386" y="5926182"/>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9</a:t>
            </a:fld>
            <a:endParaRPr lang="en-GB" sz="2400" dirty="0"/>
          </a:p>
        </p:txBody>
      </p:sp>
    </p:spTree>
    <p:extLst>
      <p:ext uri="{BB962C8B-B14F-4D97-AF65-F5344CB8AC3E}">
        <p14:creationId xmlns:p14="http://schemas.microsoft.com/office/powerpoint/2010/main" val="1154785579"/>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741</Words>
  <Application>Microsoft Office PowerPoint</Application>
  <PresentationFormat>Widescreen</PresentationFormat>
  <Paragraphs>185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Ficheiros</vt:lpstr>
      <vt:lpstr>Ficheiros</vt:lpstr>
      <vt:lpstr>Excepções</vt:lpstr>
      <vt:lpstr>Pesquisa</vt:lpstr>
      <vt:lpstr> Criar/Atualizar</vt:lpstr>
      <vt:lpstr>Ordenação e Listagem</vt:lpstr>
      <vt:lpstr>Listagem</vt:lpstr>
      <vt:lpstr>Destaques</vt:lpstr>
      <vt:lpstr>Dificuldades</vt:lpstr>
      <vt:lpstr>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7</cp:revision>
  <dcterms:created xsi:type="dcterms:W3CDTF">2020-11-07T17:52:21Z</dcterms:created>
  <dcterms:modified xsi:type="dcterms:W3CDTF">2020-11-19T16:26:21Z</dcterms:modified>
</cp:coreProperties>
</file>