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83" r:id="rId6"/>
    <p:sldId id="281" r:id="rId7"/>
    <p:sldId id="282" r:id="rId8"/>
    <p:sldId id="261" r:id="rId9"/>
    <p:sldId id="269" r:id="rId10"/>
    <p:sldId id="266" r:id="rId11"/>
    <p:sldId id="284" r:id="rId12"/>
    <p:sldId id="271" r:id="rId13"/>
    <p:sldId id="278" r:id="rId14"/>
    <p:sldId id="279" r:id="rId15"/>
    <p:sldId id="262" r:id="rId16"/>
    <p:sldId id="28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910467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UserManager.cpp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Viewer.h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Usado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Pode ser alterado o seu nome, password, é também possível eliminar </a:t>
            </a:r>
            <a:r>
              <a:rPr lang="pt-PT" dirty="0" err="1"/>
              <a:t>streams</a:t>
            </a:r>
            <a:r>
              <a:rPr lang="pt-PT" dirty="0"/>
              <a:t> deste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7BFC-D4F7-426E-A3B5-DB0849F5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207" y="4368008"/>
            <a:ext cx="8951649" cy="15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CFE1-2B0F-4FD5-9F0B-8F54E5B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0962-5A4C-439F-988C-DC21826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11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4A609-5C72-4E49-BAF9-9216D467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1" y="1866129"/>
            <a:ext cx="4539310" cy="16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175FB-C175-4FBF-A258-C6F6555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033552"/>
            <a:ext cx="5244107" cy="188120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B5FA9B-A667-4288-A449-D68EF33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CaixaDeTexto 28">
            <a:extLst>
              <a:ext uri="{FF2B5EF4-FFF2-40B4-BE49-F238E27FC236}">
                <a16:creationId xmlns:a16="http://schemas.microsoft.com/office/drawing/2014/main" id="{263D2D90-0057-433C-941C-2E42F868FAF7}"/>
              </a:ext>
            </a:extLst>
          </p:cNvPr>
          <p:cNvSpPr txBox="1"/>
          <p:nvPr/>
        </p:nvSpPr>
        <p:spPr>
          <a:xfrm>
            <a:off x="768237" y="3565412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0" name="CaixaDeTexto 28">
            <a:extLst>
              <a:ext uri="{FF2B5EF4-FFF2-40B4-BE49-F238E27FC236}">
                <a16:creationId xmlns:a16="http://schemas.microsoft.com/office/drawing/2014/main" id="{EB9B47FF-C9C1-4129-B0FE-745BC5C2EB56}"/>
              </a:ext>
            </a:extLst>
          </p:cNvPr>
          <p:cNvSpPr txBox="1"/>
          <p:nvPr/>
        </p:nvSpPr>
        <p:spPr>
          <a:xfrm>
            <a:off x="590612" y="5889285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79AC73-6E44-467E-9754-A5E55F6D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63" y="2430867"/>
            <a:ext cx="5298479" cy="2254461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CB9EF4E6-34F6-4B3A-8913-3564D9AC19C7}"/>
              </a:ext>
            </a:extLst>
          </p:cNvPr>
          <p:cNvSpPr txBox="1"/>
          <p:nvPr/>
        </p:nvSpPr>
        <p:spPr>
          <a:xfrm>
            <a:off x="10398701" y="4685328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Viewer.cpp</a:t>
            </a:r>
            <a:endParaRPr lang="en-GB" sz="1600" dirty="0"/>
          </a:p>
        </p:txBody>
      </p:sp>
      <p:sp>
        <p:nvSpPr>
          <p:cNvPr id="18" name="CaixaDeTexto 28">
            <a:extLst>
              <a:ext uri="{FF2B5EF4-FFF2-40B4-BE49-F238E27FC236}">
                <a16:creationId xmlns:a16="http://schemas.microsoft.com/office/drawing/2014/main" id="{7C4C7064-EFB2-4802-990F-65C9B4638C88}"/>
              </a:ext>
            </a:extLst>
          </p:cNvPr>
          <p:cNvSpPr txBox="1"/>
          <p:nvPr/>
        </p:nvSpPr>
        <p:spPr>
          <a:xfrm>
            <a:off x="6148100" y="4685328"/>
            <a:ext cx="27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Criar/Remover pelo Viewer</a:t>
            </a:r>
            <a:endParaRPr lang="en-GB" sz="1600" dirty="0"/>
          </a:p>
        </p:txBody>
      </p:sp>
      <p:sp>
        <p:nvSpPr>
          <p:cNvPr id="20" name="CaixaDeTexto 28">
            <a:extLst>
              <a:ext uri="{FF2B5EF4-FFF2-40B4-BE49-F238E27FC236}">
                <a16:creationId xmlns:a16="http://schemas.microsoft.com/office/drawing/2014/main" id="{C29004DD-2F7F-4AAD-91BB-08F150AF8C4B}"/>
              </a:ext>
            </a:extLst>
          </p:cNvPr>
          <p:cNvSpPr txBox="1"/>
          <p:nvPr/>
        </p:nvSpPr>
        <p:spPr>
          <a:xfrm>
            <a:off x="3347441" y="5914755"/>
            <a:ext cx="305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Criar/Remover pelo Streamer</a:t>
            </a:r>
            <a:endParaRPr lang="en-GB" sz="1600" dirty="0"/>
          </a:p>
        </p:txBody>
      </p:sp>
      <p:sp>
        <p:nvSpPr>
          <p:cNvPr id="21" name="CaixaDeTexto 28">
            <a:extLst>
              <a:ext uri="{FF2B5EF4-FFF2-40B4-BE49-F238E27FC236}">
                <a16:creationId xmlns:a16="http://schemas.microsoft.com/office/drawing/2014/main" id="{C37B4128-DD8F-48F2-A96F-C59F14FBBD5F}"/>
              </a:ext>
            </a:extLst>
          </p:cNvPr>
          <p:cNvSpPr txBox="1"/>
          <p:nvPr/>
        </p:nvSpPr>
        <p:spPr>
          <a:xfrm>
            <a:off x="2244481" y="3448777"/>
            <a:ext cx="305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Remover pelo Streamer sabendo o </a:t>
            </a:r>
            <a:r>
              <a:rPr lang="pt-PT" sz="1600" dirty="0" err="1"/>
              <a:t>nick</a:t>
            </a:r>
            <a:r>
              <a:rPr lang="pt-PT" sz="1600" dirty="0"/>
              <a:t> do viewer</a:t>
            </a:r>
            <a:endParaRPr lang="en-GB" sz="1600" dirty="0"/>
          </a:p>
        </p:txBody>
      </p:sp>
      <p:sp>
        <p:nvSpPr>
          <p:cNvPr id="22" name="CaixaDeTexto 28">
            <a:extLst>
              <a:ext uri="{FF2B5EF4-FFF2-40B4-BE49-F238E27FC236}">
                <a16:creationId xmlns:a16="http://schemas.microsoft.com/office/drawing/2014/main" id="{274CFBE1-B821-4B6E-A023-89774361F22D}"/>
              </a:ext>
            </a:extLst>
          </p:cNvPr>
          <p:cNvSpPr txBox="1"/>
          <p:nvPr/>
        </p:nvSpPr>
        <p:spPr>
          <a:xfrm>
            <a:off x="6405061" y="5384860"/>
            <a:ext cx="399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Atualização do máximo número de </a:t>
            </a:r>
            <a:r>
              <a:rPr lang="pt-PT" sz="1600" dirty="0" err="1"/>
              <a:t>orders</a:t>
            </a:r>
            <a:r>
              <a:rPr lang="pt-PT" sz="1600" dirty="0"/>
              <a:t> de </a:t>
            </a:r>
            <a:r>
              <a:rPr lang="pt-PT" sz="1600" dirty="0" err="1"/>
              <a:t>merch</a:t>
            </a:r>
            <a:r>
              <a:rPr lang="pt-PT" sz="1600" dirty="0"/>
              <a:t> através da conta administradora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213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</a:t>
            </a:r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207699" y="3543505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179380" y="2172185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7154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0" y="1808379"/>
            <a:ext cx="3457773" cy="15619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21" y="3601255"/>
            <a:ext cx="2250614" cy="257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7792B-A7AF-4D51-B1A2-744837D90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88" y="5348325"/>
            <a:ext cx="2028825" cy="438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47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127" y="1800538"/>
            <a:ext cx="2712732" cy="19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>
            <a:off x="11192396" y="1426808"/>
            <a:ext cx="259554" cy="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861379" y="4381999"/>
            <a:ext cx="5649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6636253" y="4144014"/>
            <a:ext cx="44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de merch.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75" y="1979886"/>
            <a:ext cx="2841140" cy="2371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FDD64-7859-4C38-8EFF-27A8D2BE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08" y="1843610"/>
            <a:ext cx="4032738" cy="230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E68E-21E5-44EA-AC92-5C79B6D7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752" y="1805972"/>
            <a:ext cx="4081412" cy="229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C5E8-8C24-444B-84B6-9988F712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927" y="4454898"/>
            <a:ext cx="3431918" cy="18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tenho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17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à </a:t>
            </a:r>
            <a:r>
              <a:rPr lang="pt-PT" dirty="0" err="1"/>
              <a:t>dataBase</a:t>
            </a:r>
            <a:r>
              <a:rPr lang="pt-PT" dirty="0"/>
              <a:t> e novo manager para a alterar.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Criada a classe ‘</a:t>
            </a:r>
            <a:r>
              <a:rPr lang="pt-PT" dirty="0" err="1"/>
              <a:t>MerchandisingOrder</a:t>
            </a:r>
            <a:r>
              <a:rPr lang="pt-PT" dirty="0"/>
              <a:t>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Adição de uma fila de prioridade ‘</a:t>
            </a:r>
            <a:r>
              <a:rPr lang="pt-PT" dirty="0" err="1"/>
              <a:t>orders</a:t>
            </a:r>
            <a:r>
              <a:rPr lang="pt-PT" dirty="0"/>
              <a:t>’ à classe ‘streamer’.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Modificou-se a maneira como se guardam os </a:t>
            </a:r>
            <a:r>
              <a:rPr lang="pt-PT" dirty="0" err="1"/>
              <a:t>streamers</a:t>
            </a:r>
            <a:r>
              <a:rPr lang="pt-PT" dirty="0"/>
              <a:t>. 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 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Foi usada esta maneira visto que todos as relações entre classes já estava baseada nesse </a:t>
            </a:r>
            <a:r>
              <a:rPr lang="pt-PT" dirty="0" err="1"/>
              <a:t>nickname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Foi alterada a função </a:t>
            </a:r>
            <a:r>
              <a:rPr lang="pt-PT" dirty="0" err="1"/>
              <a:t>getUser</a:t>
            </a:r>
            <a:r>
              <a:rPr lang="pt-PT" dirty="0"/>
              <a:t>(). Caso o tipo de utilizador fosse um </a:t>
            </a:r>
            <a:r>
              <a:rPr lang="pt-PT" dirty="0" err="1"/>
              <a:t>streamer</a:t>
            </a:r>
            <a:r>
              <a:rPr lang="pt-PT" dirty="0"/>
              <a:t>, ia procurar no </a:t>
            </a:r>
            <a:r>
              <a:rPr lang="pt-PT" dirty="0" err="1"/>
              <a:t>unordered_set</a:t>
            </a:r>
            <a:r>
              <a:rPr lang="pt-PT" dirty="0"/>
              <a:t>. Também foi necessário modificar a função de criar novos </a:t>
            </a:r>
            <a:r>
              <a:rPr lang="pt-PT" dirty="0" err="1"/>
              <a:t>streamers</a:t>
            </a:r>
            <a:r>
              <a:rPr lang="pt-PT" dirty="0"/>
              <a:t>, para que estes fossem adicionados ao set e não ao mapa. Apenas foram alteradas as funções de mais baixo nível.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e a l</a:t>
            </a:r>
            <a:r>
              <a:rPr lang="pt-PT" dirty="0"/>
              <a:t>istagem é feita através de  iteradores para manter ordenação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629" y="2324015"/>
            <a:ext cx="3849837" cy="132407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5219946" y="3648092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FA0D0E7-1C93-4181-9155-844F8416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97" y="2334410"/>
            <a:ext cx="4509578" cy="114717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7B24E335-EDBB-4793-837A-F67D0528E4E8}"/>
              </a:ext>
            </a:extLst>
          </p:cNvPr>
          <p:cNvSpPr txBox="1"/>
          <p:nvPr/>
        </p:nvSpPr>
        <p:spPr>
          <a:xfrm>
            <a:off x="8508989" y="3458576"/>
            <a:ext cx="268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(excerto)SortingManager.cpp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097279" y="4984311"/>
            <a:ext cx="1011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513" y="5020949"/>
            <a:ext cx="5769970" cy="1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Merchandising: Foi definido um operador de menor e métodos de inserção e remoção.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8CA49-6E04-463A-A468-D695F97C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6" y="2368455"/>
            <a:ext cx="4998720" cy="1876352"/>
          </a:xfrm>
          <a:prstGeom prst="rect">
            <a:avLst/>
          </a:prstGeom>
        </p:spPr>
      </p:pic>
      <p:sp>
        <p:nvSpPr>
          <p:cNvPr id="18" name="CaixaDeTexto 32">
            <a:extLst>
              <a:ext uri="{FF2B5EF4-FFF2-40B4-BE49-F238E27FC236}">
                <a16:creationId xmlns:a16="http://schemas.microsoft.com/office/drawing/2014/main" id="{7280826B-F8F0-4B83-AFB1-041EA9848445}"/>
              </a:ext>
            </a:extLst>
          </p:cNvPr>
          <p:cNvSpPr txBox="1"/>
          <p:nvPr/>
        </p:nvSpPr>
        <p:spPr>
          <a:xfrm>
            <a:off x="4524826" y="4238914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sp>
        <p:nvSpPr>
          <p:cNvPr id="24" name="CaixaDeTexto 32">
            <a:extLst>
              <a:ext uri="{FF2B5EF4-FFF2-40B4-BE49-F238E27FC236}">
                <a16:creationId xmlns:a16="http://schemas.microsoft.com/office/drawing/2014/main" id="{C6EEEBF4-583F-4346-95B2-E41FA73D9158}"/>
              </a:ext>
            </a:extLst>
          </p:cNvPr>
          <p:cNvSpPr txBox="1"/>
          <p:nvPr/>
        </p:nvSpPr>
        <p:spPr>
          <a:xfrm>
            <a:off x="10396482" y="5161849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9F4C8-5816-4CC9-928C-D307C9FB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405" y="3608605"/>
            <a:ext cx="5931258" cy="15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88" y="3703197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Donations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3946200" y="2797214"/>
            <a:ext cx="1156628" cy="9116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3062933" y="2397104"/>
            <a:ext cx="17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r>
              <a:rPr lang="pt-PT" sz="2000" dirty="0"/>
              <a:t> </a:t>
            </a:r>
            <a:r>
              <a:rPr lang="pt-PT" sz="2000" dirty="0" err="1"/>
              <a:t>Nick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flipV="1">
            <a:off x="5787446" y="3032818"/>
            <a:ext cx="128202" cy="6861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5235187" y="2324932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donated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6161116" y="2803889"/>
            <a:ext cx="1245489" cy="9138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Evaluation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4704243" y="3708901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5650580" y="3718983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6082358" y="3717779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388" y="4099740"/>
            <a:ext cx="2339543" cy="624356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Orders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3666554" y="3104990"/>
            <a:ext cx="1121415" cy="99474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2503641" y="2397104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655600" y="3032818"/>
            <a:ext cx="177871" cy="12262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4971495" y="2324932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6324463" y="3142443"/>
            <a:ext cx="1318194" cy="10979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cxnSp>
        <p:nvCxnSpPr>
          <p:cNvPr id="21" name="Conexão reta unidirecional 22">
            <a:extLst>
              <a:ext uri="{FF2B5EF4-FFF2-40B4-BE49-F238E27FC236}">
                <a16:creationId xmlns:a16="http://schemas.microsoft.com/office/drawing/2014/main" id="{B4D7D707-FF46-4962-ADE3-54ED346EDF87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flipH="1" flipV="1">
            <a:off x="2640397" y="3812876"/>
            <a:ext cx="1978110" cy="52632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F2BAEB89-7383-416E-8DB2-042D906C6687}"/>
              </a:ext>
            </a:extLst>
          </p:cNvPr>
          <p:cNvSpPr txBox="1"/>
          <p:nvPr/>
        </p:nvSpPr>
        <p:spPr>
          <a:xfrm>
            <a:off x="1956292" y="3104990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26" name="Conexão reta unidirecional 26">
            <a:extLst>
              <a:ext uri="{FF2B5EF4-FFF2-40B4-BE49-F238E27FC236}">
                <a16:creationId xmlns:a16="http://schemas.microsoft.com/office/drawing/2014/main" id="{4F970484-B1DB-4781-8671-094455196B47}"/>
              </a:ext>
            </a:extLst>
          </p:cNvPr>
          <p:cNvCxnSpPr>
            <a:cxnSpLocks/>
            <a:stCxn id="32" idx="7"/>
            <a:endCxn id="30" idx="1"/>
          </p:cNvCxnSpPr>
          <p:nvPr/>
        </p:nvCxnSpPr>
        <p:spPr>
          <a:xfrm flipV="1">
            <a:off x="6691746" y="3857942"/>
            <a:ext cx="1043595" cy="4345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7">
            <a:extLst>
              <a:ext uri="{FF2B5EF4-FFF2-40B4-BE49-F238E27FC236}">
                <a16:creationId xmlns:a16="http://schemas.microsoft.com/office/drawing/2014/main" id="{9648D665-33F2-44AC-B477-82A307357F5F}"/>
              </a:ext>
            </a:extLst>
          </p:cNvPr>
          <p:cNvSpPr txBox="1"/>
          <p:nvPr/>
        </p:nvSpPr>
        <p:spPr>
          <a:xfrm>
            <a:off x="7735341" y="3503999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2B84A-90DD-40FB-8AC3-D787CEF2CEC8}"/>
              </a:ext>
            </a:extLst>
          </p:cNvPr>
          <p:cNvSpPr/>
          <p:nvPr/>
        </p:nvSpPr>
        <p:spPr>
          <a:xfrm>
            <a:off x="4692956" y="4099739"/>
            <a:ext cx="190026" cy="191292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739CC-D0E9-4C85-B09C-0D94360D8FEF}"/>
              </a:ext>
            </a:extLst>
          </p:cNvPr>
          <p:cNvSpPr/>
          <p:nvPr/>
        </p:nvSpPr>
        <p:spPr>
          <a:xfrm>
            <a:off x="4618507" y="4248990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ABEA6-AF0F-42C7-8A7A-31CB3C4E4891}"/>
              </a:ext>
            </a:extLst>
          </p:cNvPr>
          <p:cNvSpPr/>
          <p:nvPr/>
        </p:nvSpPr>
        <p:spPr>
          <a:xfrm>
            <a:off x="5502440" y="4259099"/>
            <a:ext cx="662061" cy="176828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15B8AF-C946-44E1-B6E0-B1EE9D547446}"/>
              </a:ext>
            </a:extLst>
          </p:cNvPr>
          <p:cNvSpPr/>
          <p:nvPr/>
        </p:nvSpPr>
        <p:spPr>
          <a:xfrm>
            <a:off x="6231779" y="4240368"/>
            <a:ext cx="185368" cy="214289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33D09-B4BD-4B57-AE33-48DA9AA78D39}"/>
              </a:ext>
            </a:extLst>
          </p:cNvPr>
          <p:cNvSpPr/>
          <p:nvPr/>
        </p:nvSpPr>
        <p:spPr>
          <a:xfrm>
            <a:off x="6509754" y="4264687"/>
            <a:ext cx="213217" cy="18997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1800460" y="2091957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1873187" y="2492105"/>
            <a:ext cx="3204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NoSuchOrderException</a:t>
            </a:r>
            <a:endParaRPr lang="en-GB" dirty="0"/>
          </a:p>
          <a:p>
            <a:r>
              <a:rPr lang="en-GB" dirty="0" err="1"/>
              <a:t>OrdersEmptyException</a:t>
            </a:r>
            <a:endParaRPr lang="en-GB" dirty="0"/>
          </a:p>
          <a:p>
            <a:r>
              <a:rPr lang="en-GB" dirty="0" err="1"/>
              <a:t>OrdersFullException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8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dirty="0" err="1"/>
              <a:t>Teve</a:t>
            </a:r>
            <a:r>
              <a:rPr lang="en-GB" dirty="0"/>
              <a:t> de se </a:t>
            </a:r>
            <a:r>
              <a:rPr lang="en-GB" dirty="0" err="1"/>
              <a:t>modificar</a:t>
            </a:r>
            <a:r>
              <a:rPr lang="en-GB" dirty="0"/>
              <a:t> a </a:t>
            </a:r>
            <a:r>
              <a:rPr lang="en-GB" dirty="0" err="1"/>
              <a:t>função</a:t>
            </a:r>
            <a:r>
              <a:rPr lang="en-GB" dirty="0"/>
              <a:t> </a:t>
            </a:r>
            <a:r>
              <a:rPr lang="en-GB" dirty="0" err="1"/>
              <a:t>getUser</a:t>
            </a:r>
            <a:r>
              <a:rPr lang="en-GB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9" y="3745710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669947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StreamZ.h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899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Solução</vt:lpstr>
      <vt:lpstr>Ficheiros - Donations</vt:lpstr>
      <vt:lpstr>Ficheiros - Orders</vt:lpstr>
      <vt:lpstr>Exceções</vt:lpstr>
      <vt:lpstr>Pesquisa</vt:lpstr>
      <vt:lpstr> Criar/Atualizar/ Remover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Nuno Miguel da Silva Alves</cp:lastModifiedBy>
  <cp:revision>51</cp:revision>
  <dcterms:created xsi:type="dcterms:W3CDTF">2020-11-07T17:52:21Z</dcterms:created>
  <dcterms:modified xsi:type="dcterms:W3CDTF">2021-01-03T16:38:15Z</dcterms:modified>
</cp:coreProperties>
</file>