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8" r:id="rId8"/>
    <p:sldId id="261" r:id="rId9"/>
    <p:sldId id="269" r:id="rId10"/>
    <p:sldId id="266" r:id="rId11"/>
    <p:sldId id="270" r:id="rId12"/>
    <p:sldId id="27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A6A6A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19/11/2020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19/11/2020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19/11/2020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19/11/2020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u="none" strike="noStrike" dirty="0" err="1">
                <a:effectLst/>
                <a:latin typeface="Bahnschrift SemiLight" panose="020B0502040204020203" pitchFamily="34" charset="0"/>
              </a:rPr>
              <a:t>StreamZ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011234-FCCA-477A-A401-E08F433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1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endParaRPr lang="pt-PT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5605DAB-606D-46E6-BABC-35BF392A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39" y="4211139"/>
            <a:ext cx="9655377" cy="164606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857202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UserManager.cpp</a:t>
            </a:r>
            <a:endParaRPr lang="en-GB" sz="16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51491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Viewer.h</a:t>
            </a:r>
            <a:endParaRPr lang="en-GB" sz="1600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3048" y="2046105"/>
            <a:ext cx="5527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Argumentos das funções são elementos simples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Alterações são feitas sobre apontadores 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D9041-B039-44CD-A730-47FA122D6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139" y="3180144"/>
            <a:ext cx="5446270" cy="3876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E11B17-3FF0-4AB1-B397-96F0B9B00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139" y="3546225"/>
            <a:ext cx="2260706" cy="3444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D1AE57-3A8C-4DA1-AB60-3EFC37C29259}"/>
              </a:ext>
            </a:extLst>
          </p:cNvPr>
          <p:cNvSpPr txBox="1"/>
          <p:nvPr/>
        </p:nvSpPr>
        <p:spPr>
          <a:xfrm>
            <a:off x="4969115" y="3592761"/>
            <a:ext cx="1857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(excerto)Viewer.cpp</a:t>
            </a:r>
            <a:endParaRPr lang="en-GB" sz="1600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10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Ordenação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9CA5A4D-12FC-4E08-A732-CF3F5323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05" y="2002369"/>
            <a:ext cx="5814713" cy="4648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A57D2AD-8C8A-46E6-BC05-89CDE15B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05" y="2444368"/>
            <a:ext cx="5807775" cy="5342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4A2F07E-B5B3-4DD0-8172-CDDED143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93" y="2973751"/>
            <a:ext cx="6210225" cy="47183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515696" y="3363178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86D1BF-C6DD-4DAB-8ACF-67AD0323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32" y="3830111"/>
            <a:ext cx="6951586" cy="211030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312676" y="5940414"/>
            <a:ext cx="186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SortingManager.cpp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Aplica algoritmo sort da stl a vetores pré definidos.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valores costumizadas enviando vetor com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ordenar os dados mais recentes enviando vetor vazio.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85FBCF2-CC75-4EA0-9AA5-A5ABA7A8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8F10CCF-6C37-46E6-9F52-B7D5AC4D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11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3E46F9-80BD-4FDE-B3A9-BF9A8166FD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Listagem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9335776" y="3729240"/>
            <a:ext cx="175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r>
              <a:rPr lang="pt-PT" dirty="0" err="1"/>
              <a:t>.h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724049" y="5959636"/>
            <a:ext cx="16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AdminOps.cpp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80" y="1978514"/>
            <a:ext cx="3113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Percorre a base de dados linearmente através de iteradores, filtrando os dados.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parametros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Contagens com auxilio do algoritmo count da stl.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12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D2B57F-BB63-43A4-A7B8-C7033EFE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1" y="4147012"/>
            <a:ext cx="5421889" cy="18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22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Pesquisas customizadas que juntam vários parâmetros através das funções definidas no SearchManager. Ex: linguagem(s), género(s), idade mínima.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Algoritmos de ordenação podem ser aplicados a vetores obtidos pelo passo anterior, obtendo várias listagens possiveis, ordenadas de maneiras diferentes, crescentes ou decrescentes. Ex: Likes, Views.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13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1066800" y="2439588"/>
            <a:ext cx="10058400" cy="36061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1800" dirty="0"/>
              <a:t>Inicialmente queríamos usar apontadores nos argumentos das funções e para guardar informação nos parâmetros das classes (</a:t>
            </a:r>
            <a:r>
              <a:rPr lang="pt-PT" sz="1800" dirty="0" err="1"/>
              <a:t>std</a:t>
            </a:r>
            <a:r>
              <a:rPr lang="pt-PT" sz="1800" dirty="0"/>
              <a:t>::</a:t>
            </a:r>
            <a:r>
              <a:rPr lang="pt-PT" sz="1800" dirty="0" err="1"/>
              <a:t>vector</a:t>
            </a:r>
            <a:r>
              <a:rPr lang="pt-PT" sz="1800" dirty="0"/>
              <a:t>&lt;</a:t>
            </a:r>
            <a:r>
              <a:rPr lang="pt-PT" sz="1800" dirty="0" err="1"/>
              <a:t>User</a:t>
            </a:r>
            <a:r>
              <a:rPr lang="pt-PT" sz="1800" dirty="0"/>
              <a:t> *&gt;), mas decidimos não o fazer pois quando focemos carregar/guardar ficheiros iria ser um pouco mais complicado. Portanto criamos a </a:t>
            </a:r>
            <a:r>
              <a:rPr lang="pt-PT" sz="1800" dirty="0" err="1"/>
              <a:t>DataBase</a:t>
            </a:r>
            <a:r>
              <a:rPr lang="pt-PT" sz="1800" dirty="0"/>
              <a:t>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tx1"/>
                </a:solidFill>
              </a:rPr>
              <a:t>Gostavamos</a:t>
            </a:r>
            <a:r>
              <a:rPr lang="pt-PT" dirty="0">
                <a:solidFill>
                  <a:schemeClr val="tx1"/>
                </a:solidFill>
              </a:rPr>
              <a:t> de implementar ficheiros em binário mas não foi possível devido aos tamanhos variáveis dos vetores e das </a:t>
            </a:r>
            <a:r>
              <a:rPr lang="pt-PT" dirty="0" err="1">
                <a:solidFill>
                  <a:schemeClr val="tx1"/>
                </a:solidFill>
              </a:rPr>
              <a:t>strings</a:t>
            </a:r>
            <a:endParaRPr lang="pt-PT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pt-PT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pt-PT" dirty="0"/>
              <a:t> </a:t>
            </a:r>
            <a:endParaRPr lang="en-GB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556B8-FB15-41F5-B14E-261A5EBD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Extra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B3BB4F-D703-44B4-9CED-74C37A4F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AC75247A-73B6-4930-B81A-AADE8D1C0772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5FC37F0-CA3C-46A0-87D3-3261E80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6C709E-9C93-4BF2-ABBA-6596185C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Criar aplicação de </a:t>
            </a:r>
            <a:r>
              <a:rPr lang="pt-PT" sz="2400" dirty="0" err="1"/>
              <a:t>Streaming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5951CF8-2050-4B0A-8D8F-4A23C80E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554" y="3981170"/>
            <a:ext cx="1060590" cy="106059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6F2E4892-14C5-4BCA-84F9-08DD5F9F9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3854" y="3951307"/>
            <a:ext cx="1060590" cy="106059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A201336-85F2-44F4-84F4-668A9F18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944" y="4058780"/>
            <a:ext cx="1060590" cy="106059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28D9C7E-11E5-443D-AAD2-7FB2DD90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6542" y="4054094"/>
            <a:ext cx="1065276" cy="1065276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9F76A002-A3B8-4D4A-8A65-7DEDFE895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4346" y="4054094"/>
            <a:ext cx="1065276" cy="1065276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1566576" y="3226944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Viewers</a:t>
            </a:r>
            <a:endParaRPr lang="en-GB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3295444" y="3198167"/>
            <a:ext cx="145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Streamers</a:t>
            </a:r>
            <a:endParaRPr lang="en-GB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6FA312-A0B7-4AD0-9F3A-E56122DF1597}"/>
              </a:ext>
            </a:extLst>
          </p:cNvPr>
          <p:cNvSpPr txBox="1"/>
          <p:nvPr/>
        </p:nvSpPr>
        <p:spPr>
          <a:xfrm>
            <a:off x="6976576" y="3215238"/>
            <a:ext cx="123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Admin</a:t>
            </a:r>
            <a:endParaRPr lang="en-GB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5252030" y="3198167"/>
            <a:ext cx="1230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Streams</a:t>
            </a:r>
            <a:endParaRPr lang="en-GB" sz="20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05E46AE-873A-4676-90D0-B6C1834CF232}"/>
              </a:ext>
            </a:extLst>
          </p:cNvPr>
          <p:cNvSpPr txBox="1"/>
          <p:nvPr/>
        </p:nvSpPr>
        <p:spPr>
          <a:xfrm>
            <a:off x="8531165" y="3215238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Search</a:t>
            </a:r>
            <a:r>
              <a:rPr lang="pt-PT" sz="2400" dirty="0"/>
              <a:t> </a:t>
            </a:r>
            <a:r>
              <a:rPr lang="pt-PT" sz="2000" dirty="0" err="1"/>
              <a:t>Methods</a:t>
            </a:r>
            <a:endParaRPr lang="en-GB" sz="2000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1F8CED45-26E0-4D08-B06C-BF3674EEF3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38423" y="5011897"/>
            <a:ext cx="528881" cy="528881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D449A4B-D3EE-47C0-97D9-39E0DAB1B9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43390" y="5030810"/>
            <a:ext cx="491054" cy="49105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95389" y="5036840"/>
            <a:ext cx="523190" cy="52319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549A7EC-3C49-4E37-AC3E-FC71F34E5A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83216" y="5041760"/>
            <a:ext cx="536397" cy="536397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60CDE939-2B12-4529-81B4-E39F7A03BA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70722" y="5059308"/>
            <a:ext cx="503888" cy="50388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C70D62-11E2-4E0A-8567-1840D2ABB55F}"/>
              </a:ext>
            </a:extLst>
          </p:cNvPr>
          <p:cNvSpPr txBox="1"/>
          <p:nvPr/>
        </p:nvSpPr>
        <p:spPr>
          <a:xfrm>
            <a:off x="2249217" y="4957272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Viewers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40F4C4-94FA-45B9-B872-852657BE5568}"/>
              </a:ext>
            </a:extLst>
          </p:cNvPr>
          <p:cNvSpPr txBox="1"/>
          <p:nvPr/>
        </p:nvSpPr>
        <p:spPr>
          <a:xfrm>
            <a:off x="658474" y="4957272"/>
            <a:ext cx="14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Streamers</a:t>
            </a:r>
            <a:endParaRPr lang="en-GB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FD94E-BB0E-4928-8D83-D31C1836A078}"/>
              </a:ext>
            </a:extLst>
          </p:cNvPr>
          <p:cNvSpPr txBox="1"/>
          <p:nvPr/>
        </p:nvSpPr>
        <p:spPr>
          <a:xfrm>
            <a:off x="3612244" y="4957272"/>
            <a:ext cx="99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en-GB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DE4274-6FCD-4656-9710-9AFAE8F61ED1}"/>
              </a:ext>
            </a:extLst>
          </p:cNvPr>
          <p:cNvSpPr txBox="1"/>
          <p:nvPr/>
        </p:nvSpPr>
        <p:spPr>
          <a:xfrm>
            <a:off x="8358312" y="3827030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0A3011-CBE3-4854-B375-A32334888EB4}"/>
              </a:ext>
            </a:extLst>
          </p:cNvPr>
          <p:cNvSpPr txBox="1"/>
          <p:nvPr/>
        </p:nvSpPr>
        <p:spPr>
          <a:xfrm>
            <a:off x="4750073" y="3209250"/>
            <a:ext cx="23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Managers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1E37A6-7EB7-4D11-8591-2FD4D3576FD6}"/>
              </a:ext>
            </a:extLst>
          </p:cNvPr>
          <p:cNvSpPr txBox="1"/>
          <p:nvPr/>
        </p:nvSpPr>
        <p:spPr>
          <a:xfrm>
            <a:off x="1670324" y="4048901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E03C7B-F2AD-4C4E-AFFA-D6322F9A2E38}"/>
              </a:ext>
            </a:extLst>
          </p:cNvPr>
          <p:cNvSpPr txBox="1"/>
          <p:nvPr/>
        </p:nvSpPr>
        <p:spPr>
          <a:xfrm>
            <a:off x="3196390" y="4057863"/>
            <a:ext cx="119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Account</a:t>
            </a:r>
            <a:endParaRPr lang="en-GB" sz="2400" dirty="0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F8AE150-406E-43A3-ADBA-1B40D0247FF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87607" y="4510566"/>
            <a:ext cx="1476555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176E81B-7FF2-4A4C-956B-7D19B79C641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864162" y="4510566"/>
            <a:ext cx="1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2D1FAE5-00A7-4130-B6B1-57A8F1FEBCD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64162" y="4510566"/>
            <a:ext cx="1245246" cy="44670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2311B96E-EBC1-4EB6-A285-D47322E683BF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2864161" y="4503087"/>
            <a:ext cx="931472" cy="1644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166865D9-4417-45AE-88F8-7FCF54BFF8F9}"/>
              </a:ext>
            </a:extLst>
          </p:cNvPr>
          <p:cNvCxnSpPr>
            <a:cxnSpLocks/>
            <a:endCxn id="15" idx="2"/>
          </p:cNvCxnSpPr>
          <p:nvPr/>
        </p:nvCxnSpPr>
        <p:spPr>
          <a:xfrm flipH="1">
            <a:off x="2125885" y="4510566"/>
            <a:ext cx="738276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01CD2A6-38D3-4FA7-83DC-FEA9B11F2731}"/>
              </a:ext>
            </a:extLst>
          </p:cNvPr>
          <p:cNvSpPr txBox="1"/>
          <p:nvPr/>
        </p:nvSpPr>
        <p:spPr>
          <a:xfrm>
            <a:off x="8019486" y="5397670"/>
            <a:ext cx="198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PublicStream</a:t>
            </a:r>
            <a:endParaRPr lang="en-GB" sz="24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1A123CE-0FD2-4532-9BCA-EE74BADEDE92}"/>
              </a:ext>
            </a:extLst>
          </p:cNvPr>
          <p:cNvSpPr txBox="1"/>
          <p:nvPr/>
        </p:nvSpPr>
        <p:spPr>
          <a:xfrm>
            <a:off x="5748991" y="5397669"/>
            <a:ext cx="207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PrivateStream</a:t>
            </a:r>
            <a:endParaRPr lang="en-GB" sz="24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CFD03FD-7EAB-42AE-B678-957CDC9D13A2}"/>
              </a:ext>
            </a:extLst>
          </p:cNvPr>
          <p:cNvSpPr txBox="1"/>
          <p:nvPr/>
        </p:nvSpPr>
        <p:spPr>
          <a:xfrm>
            <a:off x="6980917" y="4705172"/>
            <a:ext cx="15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LiveStream</a:t>
            </a:r>
            <a:endParaRPr lang="en-GB" sz="24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11AFD3-9DCD-4C64-BEA1-00A8B894EE84}"/>
              </a:ext>
            </a:extLst>
          </p:cNvPr>
          <p:cNvSpPr txBox="1"/>
          <p:nvPr/>
        </p:nvSpPr>
        <p:spPr>
          <a:xfrm>
            <a:off x="9075507" y="4724220"/>
            <a:ext cx="2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FinishedStream</a:t>
            </a:r>
            <a:endParaRPr lang="en-GB" sz="2400" dirty="0"/>
          </a:p>
        </p:txBody>
      </p: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ACDBABBA-930D-4092-97DD-A0F08B831520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flipH="1">
            <a:off x="7780153" y="4288695"/>
            <a:ext cx="1193433" cy="41647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xão reta unidirecional 65">
            <a:extLst>
              <a:ext uri="{FF2B5EF4-FFF2-40B4-BE49-F238E27FC236}">
                <a16:creationId xmlns:a16="http://schemas.microsoft.com/office/drawing/2014/main" id="{20FBEDF7-3D37-49B1-A91F-049177A59AF3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>
            <a:off x="8973586" y="4288695"/>
            <a:ext cx="1232560" cy="4355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7A377B16-6511-48CB-83F7-E0FCC490FEA1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787330" y="5166837"/>
            <a:ext cx="992823" cy="23083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xão reta unidirecional 69">
            <a:extLst>
              <a:ext uri="{FF2B5EF4-FFF2-40B4-BE49-F238E27FC236}">
                <a16:creationId xmlns:a16="http://schemas.microsoft.com/office/drawing/2014/main" id="{819FC35D-CD89-45A2-BB5D-D73D5A42666D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780153" y="5166837"/>
            <a:ext cx="1232157" cy="23083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A9D7F77-2CB5-4EDB-AA60-64FE06A0CE1C}"/>
              </a:ext>
            </a:extLst>
          </p:cNvPr>
          <p:cNvSpPr txBox="1"/>
          <p:nvPr/>
        </p:nvSpPr>
        <p:spPr>
          <a:xfrm>
            <a:off x="5305873" y="1907935"/>
            <a:ext cx="123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StreamZ</a:t>
            </a:r>
            <a:endParaRPr lang="en-GB" sz="24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645BB50-95D6-49FE-BA43-D4C389315689}"/>
              </a:ext>
            </a:extLst>
          </p:cNvPr>
          <p:cNvSpPr txBox="1"/>
          <p:nvPr/>
        </p:nvSpPr>
        <p:spPr>
          <a:xfrm>
            <a:off x="7173225" y="1904285"/>
            <a:ext cx="140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DataBase</a:t>
            </a:r>
            <a:endParaRPr lang="en-GB" sz="24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38DF44DB-5874-400C-B2D3-CD2276DD4890}"/>
              </a:ext>
            </a:extLst>
          </p:cNvPr>
          <p:cNvCxnSpPr>
            <a:cxnSpLocks/>
            <a:stCxn id="80" idx="2"/>
            <a:endCxn id="15" idx="0"/>
          </p:cNvCxnSpPr>
          <p:nvPr/>
        </p:nvCxnSpPr>
        <p:spPr>
          <a:xfrm flipH="1">
            <a:off x="2125885" y="2369600"/>
            <a:ext cx="3795262" cy="167930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63B57CA9-82DD-4469-8F99-4DA5AE6E85EC}"/>
              </a:ext>
            </a:extLst>
          </p:cNvPr>
          <p:cNvCxnSpPr>
            <a:stCxn id="80" idx="2"/>
            <a:endCxn id="10" idx="0"/>
          </p:cNvCxnSpPr>
          <p:nvPr/>
        </p:nvCxnSpPr>
        <p:spPr>
          <a:xfrm>
            <a:off x="5921147" y="2369600"/>
            <a:ext cx="3052439" cy="145743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>
            <a:extLst>
              <a:ext uri="{FF2B5EF4-FFF2-40B4-BE49-F238E27FC236}">
                <a16:creationId xmlns:a16="http://schemas.microsoft.com/office/drawing/2014/main" id="{DB515038-F9B9-400B-913B-A5F7741D800E}"/>
              </a:ext>
            </a:extLst>
          </p:cNvPr>
          <p:cNvCxnSpPr>
            <a:stCxn id="80" idx="2"/>
            <a:endCxn id="12" idx="0"/>
          </p:cNvCxnSpPr>
          <p:nvPr/>
        </p:nvCxnSpPr>
        <p:spPr>
          <a:xfrm>
            <a:off x="5921147" y="2369600"/>
            <a:ext cx="0" cy="83965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BE687995-472E-4FB3-BEDE-987EA45FE0BD}"/>
              </a:ext>
            </a:extLst>
          </p:cNvPr>
          <p:cNvCxnSpPr>
            <a:stCxn id="80" idx="2"/>
            <a:endCxn id="16" idx="0"/>
          </p:cNvCxnSpPr>
          <p:nvPr/>
        </p:nvCxnSpPr>
        <p:spPr>
          <a:xfrm flipH="1">
            <a:off x="3795633" y="2369600"/>
            <a:ext cx="2125514" cy="168826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EFC82A6-B0B8-4BB4-A220-EB5B8B69214A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536421" y="2135118"/>
            <a:ext cx="636804" cy="3650"/>
          </a:xfrm>
          <a:prstGeom prst="straightConnector1">
            <a:avLst/>
          </a:prstGeom>
          <a:ln>
            <a:solidFill>
              <a:srgbClr val="8C2D19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5A709-E39C-4289-8C2E-F5B676E32E71}"/>
              </a:ext>
            </a:extLst>
          </p:cNvPr>
          <p:cNvSpPr txBox="1"/>
          <p:nvPr/>
        </p:nvSpPr>
        <p:spPr>
          <a:xfrm>
            <a:off x="1097279" y="3012110"/>
            <a:ext cx="940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Managers</a:t>
            </a:r>
            <a:r>
              <a:rPr lang="pt-PT" sz="2000" dirty="0"/>
              <a:t> -&gt; </a:t>
            </a:r>
            <a:r>
              <a:rPr lang="pt-PT" dirty="0"/>
              <a:t>Classe com métodos para modificar, encontrar, organizar os dados na dataBase </a:t>
            </a:r>
            <a:endParaRPr lang="en-GB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5BC474-45BD-454B-A5E8-3E4D004B6D6F}"/>
              </a:ext>
            </a:extLst>
          </p:cNvPr>
          <p:cNvSpPr txBox="1"/>
          <p:nvPr/>
        </p:nvSpPr>
        <p:spPr>
          <a:xfrm>
            <a:off x="1097279" y="3734992"/>
            <a:ext cx="83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Accounts</a:t>
            </a:r>
            <a:r>
              <a:rPr lang="pt-PT" sz="2000" dirty="0"/>
              <a:t> -&gt; </a:t>
            </a:r>
            <a:r>
              <a:rPr lang="pt-PT" dirty="0"/>
              <a:t>Classes onde se encontram métodos para fazer as operações de UI</a:t>
            </a:r>
            <a:endParaRPr lang="en-GB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983517-6C8F-42A8-A6E8-02A74F1D5781}"/>
              </a:ext>
            </a:extLst>
          </p:cNvPr>
          <p:cNvSpPr txBox="1"/>
          <p:nvPr/>
        </p:nvSpPr>
        <p:spPr>
          <a:xfrm>
            <a:off x="1470140" y="3355201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SearchManager</a:t>
            </a:r>
            <a:endParaRPr lang="en-GB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7A2D3F-79E6-40A4-BE02-CE53DFD78E4E}"/>
              </a:ext>
            </a:extLst>
          </p:cNvPr>
          <p:cNvSpPr txBox="1"/>
          <p:nvPr/>
        </p:nvSpPr>
        <p:spPr>
          <a:xfrm>
            <a:off x="2939479" y="3355201"/>
            <a:ext cx="16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SortingManager</a:t>
            </a:r>
            <a:endParaRPr lang="en-GB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04B68-41F5-4AA3-B0B1-95809B07B792}"/>
              </a:ext>
            </a:extLst>
          </p:cNvPr>
          <p:cNvSpPr txBox="1"/>
          <p:nvPr/>
        </p:nvSpPr>
        <p:spPr>
          <a:xfrm>
            <a:off x="4467436" y="3360744"/>
            <a:ext cx="165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StreamManager</a:t>
            </a:r>
            <a:endParaRPr lang="en-GB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3A35F-5FF2-43CB-B0D2-79C6CDD54D1E}"/>
              </a:ext>
            </a:extLst>
          </p:cNvPr>
          <p:cNvSpPr txBox="1"/>
          <p:nvPr/>
        </p:nvSpPr>
        <p:spPr>
          <a:xfrm>
            <a:off x="6050021" y="3358358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UserManager</a:t>
            </a:r>
            <a:endParaRPr lang="en-GB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5E024A-C65A-4191-8F64-0CA0F92D5AA4}"/>
              </a:ext>
            </a:extLst>
          </p:cNvPr>
          <p:cNvSpPr txBox="1"/>
          <p:nvPr/>
        </p:nvSpPr>
        <p:spPr>
          <a:xfrm>
            <a:off x="7365195" y="3373727"/>
            <a:ext cx="107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AdminOps</a:t>
            </a:r>
            <a:endParaRPr lang="en-GB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87D207-54A4-4911-9642-CEF504EAB789}"/>
              </a:ext>
            </a:extLst>
          </p:cNvPr>
          <p:cNvSpPr txBox="1"/>
          <p:nvPr/>
        </p:nvSpPr>
        <p:spPr>
          <a:xfrm>
            <a:off x="8401834" y="3364291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LeaderBoard</a:t>
            </a:r>
            <a:endParaRPr lang="en-GB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3E1ED7-82B8-4288-9ED5-7A175CF88190}"/>
              </a:ext>
            </a:extLst>
          </p:cNvPr>
          <p:cNvSpPr txBox="1"/>
          <p:nvPr/>
        </p:nvSpPr>
        <p:spPr>
          <a:xfrm>
            <a:off x="1097279" y="4416637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Users </a:t>
            </a:r>
            <a:r>
              <a:rPr lang="pt-PT" sz="2000" dirty="0"/>
              <a:t>-&gt;</a:t>
            </a:r>
            <a:r>
              <a:rPr lang="pt-PT" dirty="0"/>
              <a:t> Classe mãe de todos os elementos utilizadores da StreamZ.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1" y="1880423"/>
            <a:ext cx="847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StreamZ</a:t>
            </a:r>
            <a:r>
              <a:rPr lang="pt-PT" sz="2000" dirty="0"/>
              <a:t> -&gt; </a:t>
            </a:r>
            <a:r>
              <a:rPr lang="pt-PT" dirty="0"/>
              <a:t>Classe geral onde se juntam todos os elementos para formar a StreamZ</a:t>
            </a:r>
            <a:endParaRPr lang="en-GB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203D6-C598-4877-B3A3-DAA7686C4179}"/>
              </a:ext>
            </a:extLst>
          </p:cNvPr>
          <p:cNvSpPr txBox="1"/>
          <p:nvPr/>
        </p:nvSpPr>
        <p:spPr>
          <a:xfrm>
            <a:off x="1097279" y="2401284"/>
            <a:ext cx="753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DataBase</a:t>
            </a:r>
            <a:r>
              <a:rPr lang="pt-PT" sz="2000" dirty="0"/>
              <a:t> -&gt; </a:t>
            </a:r>
            <a:r>
              <a:rPr lang="pt-PT" dirty="0"/>
              <a:t>Classe onde está guardada toda a informação</a:t>
            </a:r>
            <a:endParaRPr lang="en-GB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D87E54-F40B-489D-B0D4-8354226B9935}"/>
              </a:ext>
            </a:extLst>
          </p:cNvPr>
          <p:cNvSpPr txBox="1"/>
          <p:nvPr/>
        </p:nvSpPr>
        <p:spPr>
          <a:xfrm>
            <a:off x="1097279" y="5022056"/>
            <a:ext cx="856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400" dirty="0"/>
              <a:t>Streams </a:t>
            </a:r>
            <a:r>
              <a:rPr lang="pt-PT" sz="2000" dirty="0"/>
              <a:t>-&gt; </a:t>
            </a:r>
            <a:r>
              <a:rPr lang="pt-PT" dirty="0"/>
              <a:t>Classe mãe de todos os elementos streams da StreamZ.  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E0545-C194-48B9-8959-E861DBB443EE}"/>
              </a:ext>
            </a:extLst>
          </p:cNvPr>
          <p:cNvSpPr txBox="1"/>
          <p:nvPr/>
        </p:nvSpPr>
        <p:spPr>
          <a:xfrm>
            <a:off x="1469473" y="4050789"/>
            <a:ext cx="160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Account</a:t>
            </a:r>
            <a:endParaRPr lang="en-GB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D679AB-159A-4362-9302-77DBE0416694}"/>
              </a:ext>
            </a:extLst>
          </p:cNvPr>
          <p:cNvSpPr txBox="1"/>
          <p:nvPr/>
        </p:nvSpPr>
        <p:spPr>
          <a:xfrm>
            <a:off x="2322481" y="4050789"/>
            <a:ext cx="10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AdminAcc</a:t>
            </a:r>
            <a:endParaRPr lang="en-GB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FFD169-B9A3-4557-950C-F354A2471791}"/>
              </a:ext>
            </a:extLst>
          </p:cNvPr>
          <p:cNvSpPr txBox="1"/>
          <p:nvPr/>
        </p:nvSpPr>
        <p:spPr>
          <a:xfrm>
            <a:off x="3329128" y="4044158"/>
            <a:ext cx="1271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StreamerAcc</a:t>
            </a:r>
            <a:endParaRPr lang="en-GB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E305F7-7AAA-4822-B5C1-A88BFA92372D}"/>
              </a:ext>
            </a:extLst>
          </p:cNvPr>
          <p:cNvSpPr txBox="1"/>
          <p:nvPr/>
        </p:nvSpPr>
        <p:spPr>
          <a:xfrm>
            <a:off x="4573781" y="4044876"/>
            <a:ext cx="137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ViewerAcc</a:t>
            </a:r>
            <a:endParaRPr lang="en-GB" sz="1600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6C307-E799-47CD-9B02-8838EAC3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Diagrama de Classes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BD9A60-61FB-4BDE-86F8-6B9F4DBD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845734"/>
            <a:ext cx="11700769" cy="4023360"/>
          </a:xfrm>
        </p:spPr>
        <p:txBody>
          <a:bodyPr/>
          <a:lstStyle/>
          <a:p>
            <a:r>
              <a:rPr lang="en-GB" dirty="0"/>
              <a:t>https://lucid.app/lucidchart/06def3e3-ab6e-4468-aa5e-eca5f384efd8/edit?page=0_0#?folder_id=home&amp;browser=icon</a:t>
            </a:r>
          </a:p>
          <a:p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54E8E792-3D3D-4F28-B146-7B70D390716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FB70B2-5D39-410B-A3B3-2D60B9C5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DE4914-686E-4C4E-BE66-9C4BEA90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5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7EA9FF-503E-4C56-BAEE-1262EE980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9EF2-235A-4CB9-8F3E-59E3235B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EC673F-6D8B-4B41-941A-B9C78DA5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85" y="3923868"/>
            <a:ext cx="7380895" cy="104484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FEEC95-2BDB-42D2-82F4-8C14CB9F5E66}"/>
              </a:ext>
            </a:extLst>
          </p:cNvPr>
          <p:cNvSpPr txBox="1"/>
          <p:nvPr/>
        </p:nvSpPr>
        <p:spPr>
          <a:xfrm>
            <a:off x="389823" y="1787840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Users</a:t>
            </a:r>
            <a:endParaRPr lang="en-GB" sz="2400" dirty="0"/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807DC53D-3D33-4230-B17D-340699725DAC}"/>
              </a:ext>
            </a:extLst>
          </p:cNvPr>
          <p:cNvCxnSpPr>
            <a:cxnSpLocks/>
          </p:cNvCxnSpPr>
          <p:nvPr/>
        </p:nvCxnSpPr>
        <p:spPr>
          <a:xfrm flipH="1">
            <a:off x="1846555" y="3974348"/>
            <a:ext cx="743600" cy="6328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65AE5A-1DEA-416F-824D-A6F08569092A}"/>
              </a:ext>
            </a:extLst>
          </p:cNvPr>
          <p:cNvSpPr txBox="1"/>
          <p:nvPr/>
        </p:nvSpPr>
        <p:spPr>
          <a:xfrm>
            <a:off x="255261" y="3837582"/>
            <a:ext cx="1561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User</a:t>
            </a:r>
            <a:endParaRPr lang="en-GB" sz="2000" dirty="0"/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1C4382DC-E806-4944-AD46-F84B7657C23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048977" y="3021707"/>
            <a:ext cx="442386" cy="9021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C46FE0-C573-4535-8370-9BD6E6D65574}"/>
              </a:ext>
            </a:extLst>
          </p:cNvPr>
          <p:cNvSpPr txBox="1"/>
          <p:nvPr/>
        </p:nvSpPr>
        <p:spPr>
          <a:xfrm>
            <a:off x="2637422" y="2621597"/>
            <a:ext cx="823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Nome</a:t>
            </a:r>
            <a:endParaRPr lang="en-GB" sz="20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38FC1B-5E56-44D2-8245-48E97FC8EA17}"/>
              </a:ext>
            </a:extLst>
          </p:cNvPr>
          <p:cNvSpPr txBox="1"/>
          <p:nvPr/>
        </p:nvSpPr>
        <p:spPr>
          <a:xfrm>
            <a:off x="836696" y="2915701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de nomes</a:t>
            </a:r>
            <a:endParaRPr lang="en-GB" sz="2000" dirty="0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4499B9B5-4DDC-4F2F-B847-5E3E5576451F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925274" y="3315811"/>
            <a:ext cx="995128" cy="58018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499BFD8B-BF41-4958-BC0C-1318D770D343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4343593" y="2695391"/>
            <a:ext cx="512492" cy="122847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00F4DF9-6D6A-4D11-8ABE-0CE1EA6E998A}"/>
              </a:ext>
            </a:extLst>
          </p:cNvPr>
          <p:cNvSpPr txBox="1"/>
          <p:nvPr/>
        </p:nvSpPr>
        <p:spPr>
          <a:xfrm>
            <a:off x="3716609" y="2295281"/>
            <a:ext cx="125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Nickname</a:t>
            </a:r>
            <a:endParaRPr lang="en-GB" sz="2000" dirty="0"/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1744F11B-F3C4-4061-B80C-9B04B8C3054A}"/>
              </a:ext>
            </a:extLst>
          </p:cNvPr>
          <p:cNvCxnSpPr>
            <a:cxnSpLocks/>
            <a:stCxn id="6" idx="0"/>
            <a:endCxn id="58" idx="2"/>
          </p:cNvCxnSpPr>
          <p:nvPr/>
        </p:nvCxnSpPr>
        <p:spPr>
          <a:xfrm flipH="1" flipV="1">
            <a:off x="5774929" y="2581401"/>
            <a:ext cx="506704" cy="134246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791A10A-3AE7-4F32-B8C2-A7FE803BA7E8}"/>
              </a:ext>
            </a:extLst>
          </p:cNvPr>
          <p:cNvSpPr txBox="1"/>
          <p:nvPr/>
        </p:nvSpPr>
        <p:spPr>
          <a:xfrm>
            <a:off x="5160539" y="2181291"/>
            <a:ext cx="122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Password</a:t>
            </a:r>
            <a:endParaRPr lang="en-GB" sz="2000" dirty="0"/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08FD49EB-CACF-47DB-8E65-282FAEDE4FFC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6941851" y="2535234"/>
            <a:ext cx="535577" cy="13423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544FFED-4A53-4828-BBDB-3BDEA9663903}"/>
              </a:ext>
            </a:extLst>
          </p:cNvPr>
          <p:cNvSpPr txBox="1"/>
          <p:nvPr/>
        </p:nvSpPr>
        <p:spPr>
          <a:xfrm>
            <a:off x="6751889" y="1827348"/>
            <a:ext cx="145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Nascimento</a:t>
            </a:r>
            <a:endParaRPr lang="en-GB" sz="2000" dirty="0"/>
          </a:p>
        </p:txBody>
      </p:sp>
      <p:cxnSp>
        <p:nvCxnSpPr>
          <p:cNvPr id="81" name="Conexão reta unidirecional 80">
            <a:extLst>
              <a:ext uri="{FF2B5EF4-FFF2-40B4-BE49-F238E27FC236}">
                <a16:creationId xmlns:a16="http://schemas.microsoft.com/office/drawing/2014/main" id="{47F591AA-102A-4A00-B9AF-02D921157D28}"/>
              </a:ext>
            </a:extLst>
          </p:cNvPr>
          <p:cNvCxnSpPr>
            <a:cxnSpLocks/>
            <a:endCxn id="83" idx="2"/>
          </p:cNvCxnSpPr>
          <p:nvPr/>
        </p:nvCxnSpPr>
        <p:spPr>
          <a:xfrm flipV="1">
            <a:off x="7743632" y="2587690"/>
            <a:ext cx="1250146" cy="1359582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D16459F-223B-4DDE-B670-0DA19B4851CB}"/>
              </a:ext>
            </a:extLst>
          </p:cNvPr>
          <p:cNvSpPr txBox="1"/>
          <p:nvPr/>
        </p:nvSpPr>
        <p:spPr>
          <a:xfrm>
            <a:off x="8310896" y="1879804"/>
            <a:ext cx="136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Entrou na plataforma</a:t>
            </a:r>
            <a:endParaRPr lang="en-GB" sz="2000" dirty="0"/>
          </a:p>
        </p:txBody>
      </p:sp>
      <p:cxnSp>
        <p:nvCxnSpPr>
          <p:cNvPr id="88" name="Conexão reta unidirecional 87">
            <a:extLst>
              <a:ext uri="{FF2B5EF4-FFF2-40B4-BE49-F238E27FC236}">
                <a16:creationId xmlns:a16="http://schemas.microsoft.com/office/drawing/2014/main" id="{24C14DE1-8DCB-4B65-BB75-BEB117540109}"/>
              </a:ext>
            </a:extLst>
          </p:cNvPr>
          <p:cNvCxnSpPr>
            <a:cxnSpLocks/>
          </p:cNvCxnSpPr>
          <p:nvPr/>
        </p:nvCxnSpPr>
        <p:spPr>
          <a:xfrm flipV="1">
            <a:off x="8751500" y="3245457"/>
            <a:ext cx="757733" cy="66236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1EC9BDEF-44E2-45E0-8AF9-C29DE2F921E3}"/>
              </a:ext>
            </a:extLst>
          </p:cNvPr>
          <p:cNvSpPr txBox="1"/>
          <p:nvPr/>
        </p:nvSpPr>
        <p:spPr>
          <a:xfrm>
            <a:off x="8895881" y="2661214"/>
            <a:ext cx="20935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(Viewer)</a:t>
            </a:r>
          </a:p>
          <a:p>
            <a:r>
              <a:rPr lang="pt-PT" sz="2000" dirty="0"/>
              <a:t>ID da stream a ver</a:t>
            </a:r>
            <a:endParaRPr lang="en-GB" sz="2000" dirty="0"/>
          </a:p>
        </p:txBody>
      </p:sp>
      <p:cxnSp>
        <p:nvCxnSpPr>
          <p:cNvPr id="100" name="Conexão reta unidirecional 99">
            <a:extLst>
              <a:ext uri="{FF2B5EF4-FFF2-40B4-BE49-F238E27FC236}">
                <a16:creationId xmlns:a16="http://schemas.microsoft.com/office/drawing/2014/main" id="{E8408CA1-C042-4EAF-AD6B-988EEF72D44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9010894" y="3498082"/>
            <a:ext cx="1206730" cy="40974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FBE51824-0D46-4506-A3CF-8257CF17AC0B}"/>
              </a:ext>
            </a:extLst>
          </p:cNvPr>
          <p:cNvSpPr txBox="1"/>
          <p:nvPr/>
        </p:nvSpPr>
        <p:spPr>
          <a:xfrm>
            <a:off x="10217624" y="3298027"/>
            <a:ext cx="1812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</a:t>
            </a:r>
            <a:r>
              <a:rPr lang="pt-PT" sz="2000" dirty="0" err="1"/>
              <a:t>Followers</a:t>
            </a:r>
            <a:r>
              <a:rPr lang="pt-PT" dirty="0"/>
              <a:t>/ed</a:t>
            </a:r>
            <a:endParaRPr lang="en-GB" dirty="0"/>
          </a:p>
        </p:txBody>
      </p:sp>
      <p:cxnSp>
        <p:nvCxnSpPr>
          <p:cNvPr id="111" name="Conexão reta unidirecional 110">
            <a:extLst>
              <a:ext uri="{FF2B5EF4-FFF2-40B4-BE49-F238E27FC236}">
                <a16:creationId xmlns:a16="http://schemas.microsoft.com/office/drawing/2014/main" id="{66EE4576-DD16-4130-9F45-C644FB496600}"/>
              </a:ext>
            </a:extLst>
          </p:cNvPr>
          <p:cNvCxnSpPr>
            <a:cxnSpLocks/>
          </p:cNvCxnSpPr>
          <p:nvPr/>
        </p:nvCxnSpPr>
        <p:spPr>
          <a:xfrm>
            <a:off x="9265355" y="4006859"/>
            <a:ext cx="952269" cy="39342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6B06798-DEDA-4A99-A988-9E35F8B658B5}"/>
              </a:ext>
            </a:extLst>
          </p:cNvPr>
          <p:cNvSpPr txBox="1"/>
          <p:nvPr/>
        </p:nvSpPr>
        <p:spPr>
          <a:xfrm>
            <a:off x="10412692" y="4322382"/>
            <a:ext cx="21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Nº streams no histórico</a:t>
            </a:r>
            <a:endParaRPr lang="en-GB" sz="2000" dirty="0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CDC395A-8652-40EA-B831-A24F61E3D468}"/>
              </a:ext>
            </a:extLst>
          </p:cNvPr>
          <p:cNvSpPr txBox="1"/>
          <p:nvPr/>
        </p:nvSpPr>
        <p:spPr>
          <a:xfrm>
            <a:off x="1303284" y="5238371"/>
            <a:ext cx="785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o numero de elementos de um certo parâmetro surgem, separados por “ , “, todos os elementos que lhe pertencem</a:t>
            </a:r>
            <a:endParaRPr lang="en-GB" dirty="0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4354E9E2-0699-4DCD-AE66-4CBE788AA7D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68F50-0DD1-4729-8412-AF4F5B2E3AE3}"/>
              </a:ext>
            </a:extLst>
          </p:cNvPr>
          <p:cNvSpPr txBox="1"/>
          <p:nvPr/>
        </p:nvSpPr>
        <p:spPr>
          <a:xfrm>
            <a:off x="10217625" y="1899396"/>
            <a:ext cx="193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</a:t>
            </a:r>
            <a:r>
              <a:rPr lang="pt-PT" sz="1400" dirty="0" err="1"/>
              <a:t>Streamer</a:t>
            </a:r>
            <a:r>
              <a:rPr lang="pt-PT" sz="1400" dirty="0"/>
              <a:t>)</a:t>
            </a:r>
          </a:p>
          <a:p>
            <a:pPr algn="ctr"/>
            <a:r>
              <a:rPr lang="pt-PT" sz="1400" dirty="0"/>
              <a:t>ID da </a:t>
            </a:r>
            <a:r>
              <a:rPr lang="pt-PT" sz="1400" dirty="0" err="1"/>
              <a:t>stream</a:t>
            </a:r>
            <a:r>
              <a:rPr lang="pt-PT" sz="1400" dirty="0"/>
              <a:t> a </a:t>
            </a:r>
            <a:r>
              <a:rPr lang="pt-PT" sz="1400" dirty="0" err="1"/>
              <a:t>streamar</a:t>
            </a:r>
            <a:endParaRPr lang="en-GB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666C534-F3A5-4548-9A07-7E90C2CFAE2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9942658" y="2390747"/>
            <a:ext cx="645894" cy="27046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075925-1B97-42FC-8A18-DE8FAB72E99A}"/>
              </a:ext>
            </a:extLst>
          </p:cNvPr>
          <p:cNvSpPr txBox="1"/>
          <p:nvPr/>
        </p:nvSpPr>
        <p:spPr>
          <a:xfrm rot="20315829">
            <a:off x="9996178" y="2223693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7081C9E-3528-442E-A615-A71464AC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5FE5D8-8974-415D-9131-BA1B3C4A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6</a:t>
            </a:fld>
            <a:endParaRPr lang="en-GB" sz="2400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5AE538DF-801C-4D5A-B2FB-2EA9897CE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27172E8E-D55B-4DF6-9F69-AA77154E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8"/>
          <a:stretch/>
        </p:blipFill>
        <p:spPr>
          <a:xfrm>
            <a:off x="1879609" y="3781981"/>
            <a:ext cx="9020644" cy="11302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4B0337-117C-41C6-AAEC-ACF39F6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0069DF-B8B0-4709-AE3F-E49B91A1F6D8}"/>
              </a:ext>
            </a:extLst>
          </p:cNvPr>
          <p:cNvSpPr txBox="1"/>
          <p:nvPr/>
        </p:nvSpPr>
        <p:spPr>
          <a:xfrm>
            <a:off x="509071" y="1865515"/>
            <a:ext cx="32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Ficheiro </a:t>
            </a:r>
            <a:r>
              <a:rPr lang="pt-PT" sz="2400" dirty="0" err="1"/>
              <a:t>Streams</a:t>
            </a:r>
            <a:endParaRPr lang="en-GB" sz="2400" dirty="0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C1DB1F3A-DC28-4484-B8CB-A23511CE1EB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1197956" y="3858368"/>
            <a:ext cx="681653" cy="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54A1A1-A059-491C-AA65-EBEC86DDCE71}"/>
              </a:ext>
            </a:extLst>
          </p:cNvPr>
          <p:cNvSpPr txBox="1"/>
          <p:nvPr/>
        </p:nvSpPr>
        <p:spPr>
          <a:xfrm>
            <a:off x="744309" y="3458258"/>
            <a:ext cx="9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Last</a:t>
            </a:r>
            <a:r>
              <a:rPr lang="pt-PT" sz="2000" dirty="0"/>
              <a:t> ID</a:t>
            </a:r>
            <a:endParaRPr lang="en-GB" sz="2000" dirty="0"/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406FAAC-265A-473C-9E5C-AA9ECD08E86A}"/>
              </a:ext>
            </a:extLst>
          </p:cNvPr>
          <p:cNvCxnSpPr>
            <a:cxnSpLocks/>
          </p:cNvCxnSpPr>
          <p:nvPr/>
        </p:nvCxnSpPr>
        <p:spPr>
          <a:xfrm flipV="1">
            <a:off x="2274907" y="3605203"/>
            <a:ext cx="327035" cy="32285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64C981F-75E8-42A6-91FD-854BF0E7806B}"/>
              </a:ext>
            </a:extLst>
          </p:cNvPr>
          <p:cNvSpPr txBox="1"/>
          <p:nvPr/>
        </p:nvSpPr>
        <p:spPr>
          <a:xfrm>
            <a:off x="2486352" y="3269398"/>
            <a:ext cx="41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ID</a:t>
            </a:r>
            <a:endParaRPr lang="en-GB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6A8A443-C1E7-4662-AF02-FFFDFE0DC7E0}"/>
              </a:ext>
            </a:extLst>
          </p:cNvPr>
          <p:cNvSpPr txBox="1"/>
          <p:nvPr/>
        </p:nvSpPr>
        <p:spPr>
          <a:xfrm>
            <a:off x="1324568" y="2788007"/>
            <a:ext cx="2177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Tipo de Stream</a:t>
            </a:r>
            <a:endParaRPr lang="en-GB" sz="2000" dirty="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86C234F-2003-40BC-B6DC-125ED85C4A6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959454" y="3188117"/>
            <a:ext cx="453692" cy="806834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A0ADD7C-C128-48EA-8E41-0C5FE7B5385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40037" y="2882462"/>
            <a:ext cx="1463915" cy="104560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E80212-3D9A-49E0-AE4E-E95426539410}"/>
              </a:ext>
            </a:extLst>
          </p:cNvPr>
          <p:cNvSpPr txBox="1"/>
          <p:nvPr/>
        </p:nvSpPr>
        <p:spPr>
          <a:xfrm>
            <a:off x="3047330" y="2482352"/>
            <a:ext cx="191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Nº plvrs. título </a:t>
            </a:r>
            <a:endParaRPr lang="en-GB" sz="2000" dirty="0"/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A014F5D-4188-4BEF-8D19-A60B5294B5F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333326" y="2806386"/>
            <a:ext cx="1255179" cy="1121676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5A720D-4C92-412B-9D1F-BCF8D8DE2F8A}"/>
              </a:ext>
            </a:extLst>
          </p:cNvPr>
          <p:cNvSpPr txBox="1"/>
          <p:nvPr/>
        </p:nvSpPr>
        <p:spPr>
          <a:xfrm>
            <a:off x="4884523" y="2098500"/>
            <a:ext cx="140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Data de Inicio</a:t>
            </a:r>
            <a:endParaRPr lang="en-GB" sz="2000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8E9575C-C780-4BFC-A3F4-B831083CEB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031063" y="2327180"/>
            <a:ext cx="1891606" cy="158214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5BFE3D0-0D1C-4876-9919-98B0902A2030}"/>
              </a:ext>
            </a:extLst>
          </p:cNvPr>
          <p:cNvSpPr txBox="1"/>
          <p:nvPr/>
        </p:nvSpPr>
        <p:spPr>
          <a:xfrm>
            <a:off x="6165334" y="1927070"/>
            <a:ext cx="151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Linguagem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ADB62C13-20F1-497F-90D4-F8A08C54727D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5247726" y="2433054"/>
            <a:ext cx="2893069" cy="149500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5154CF-1822-47EF-A693-A0C5EA5FC14E}"/>
              </a:ext>
            </a:extLst>
          </p:cNvPr>
          <p:cNvSpPr txBox="1"/>
          <p:nvPr/>
        </p:nvSpPr>
        <p:spPr>
          <a:xfrm>
            <a:off x="7577665" y="2032944"/>
            <a:ext cx="1126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Genero</a:t>
            </a:r>
            <a:endParaRPr lang="en-GB" sz="2000" dirty="0"/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9E102FE7-0D27-4EDD-A67D-B4A7EB2B91F4}"/>
              </a:ext>
            </a:extLst>
          </p:cNvPr>
          <p:cNvCxnSpPr>
            <a:cxnSpLocks/>
          </p:cNvCxnSpPr>
          <p:nvPr/>
        </p:nvCxnSpPr>
        <p:spPr>
          <a:xfrm flipV="1">
            <a:off x="5588505" y="2722501"/>
            <a:ext cx="2813894" cy="120556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DA3BB5-9D16-44D8-BD9A-CAB5231EFD21}"/>
              </a:ext>
            </a:extLst>
          </p:cNvPr>
          <p:cNvSpPr txBox="1"/>
          <p:nvPr/>
        </p:nvSpPr>
        <p:spPr>
          <a:xfrm>
            <a:off x="8402399" y="2377776"/>
            <a:ext cx="105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MinAge</a:t>
            </a:r>
            <a:endParaRPr lang="en-GB" sz="2000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7F40F3DD-D320-4EB7-BE76-232283C5C17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117738" y="3009972"/>
            <a:ext cx="2931047" cy="899353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B30C77-124B-435F-85D6-87D40E908079}"/>
              </a:ext>
            </a:extLst>
          </p:cNvPr>
          <p:cNvSpPr txBox="1"/>
          <p:nvPr/>
        </p:nvSpPr>
        <p:spPr>
          <a:xfrm>
            <a:off x="9048785" y="2809917"/>
            <a:ext cx="1183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endParaRPr lang="en-GB" sz="2000" dirty="0"/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3A761D7F-61E4-49CA-A5DA-31A038A0D83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533773" y="3605203"/>
            <a:ext cx="2871689" cy="32286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2AEA37-C534-45A3-999F-5C829B2712A6}"/>
              </a:ext>
            </a:extLst>
          </p:cNvPr>
          <p:cNvSpPr txBox="1"/>
          <p:nvPr/>
        </p:nvSpPr>
        <p:spPr>
          <a:xfrm>
            <a:off x="9405462" y="342053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Nº </a:t>
            </a:r>
            <a:r>
              <a:rPr lang="pt-PT" dirty="0" err="1"/>
              <a:t>Viewers</a:t>
            </a:r>
            <a:endParaRPr lang="en-GB" sz="2000" dirty="0"/>
          </a:p>
        </p:txBody>
      </p: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A23E3A9C-8077-4153-97F6-59E206915C0E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04B55E0-D097-449C-A098-76A1607565B7}"/>
              </a:ext>
            </a:extLst>
          </p:cNvPr>
          <p:cNvSpPr txBox="1"/>
          <p:nvPr/>
        </p:nvSpPr>
        <p:spPr>
          <a:xfrm>
            <a:off x="1197954" y="4996370"/>
            <a:ext cx="875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Nº </a:t>
            </a:r>
            <a:r>
              <a:rPr lang="pt-PT" dirty="0" err="1"/>
              <a:t>Viewers</a:t>
            </a:r>
            <a:r>
              <a:rPr lang="pt-PT" dirty="0"/>
              <a:t> surge, Nº </a:t>
            </a:r>
            <a:r>
              <a:rPr lang="pt-PT" dirty="0" err="1"/>
              <a:t>FeedBack</a:t>
            </a:r>
            <a:r>
              <a:rPr lang="pt-PT" dirty="0"/>
              <a:t>, lista dos </a:t>
            </a:r>
            <a:r>
              <a:rPr lang="pt-PT" dirty="0" err="1"/>
              <a:t>nicks</a:t>
            </a:r>
            <a:r>
              <a:rPr lang="pt-PT" dirty="0"/>
              <a:t>, Nº </a:t>
            </a:r>
            <a:r>
              <a:rPr lang="pt-PT" dirty="0" err="1"/>
              <a:t>likes</a:t>
            </a:r>
            <a:r>
              <a:rPr lang="pt-PT" dirty="0"/>
              <a:t>, Nº </a:t>
            </a:r>
            <a:r>
              <a:rPr lang="pt-PT" dirty="0" err="1"/>
              <a:t>dislikes</a:t>
            </a:r>
            <a:r>
              <a:rPr lang="pt-PT" dirty="0"/>
              <a:t>, </a:t>
            </a:r>
          </a:p>
          <a:p>
            <a:r>
              <a:rPr lang="pt-PT" sz="1600" dirty="0"/>
              <a:t>(Se </a:t>
            </a:r>
            <a:r>
              <a:rPr lang="pt-PT" sz="1600" dirty="0" err="1"/>
              <a:t>PrivateStream</a:t>
            </a:r>
            <a:r>
              <a:rPr lang="pt-PT" sz="1600" dirty="0"/>
              <a:t> + -&gt;)   </a:t>
            </a:r>
            <a:r>
              <a:rPr lang="pt-PT" dirty="0"/>
              <a:t>Nº </a:t>
            </a:r>
            <a:r>
              <a:rPr lang="pt-PT" dirty="0" err="1"/>
              <a:t>comments</a:t>
            </a:r>
            <a:r>
              <a:rPr lang="pt-PT" dirty="0"/>
              <a:t>, lista dos </a:t>
            </a:r>
            <a:r>
              <a:rPr lang="pt-PT" dirty="0" err="1"/>
              <a:t>comments</a:t>
            </a:r>
            <a:r>
              <a:rPr lang="pt-PT" dirty="0"/>
              <a:t>, Nº </a:t>
            </a:r>
            <a:r>
              <a:rPr lang="pt-PT" dirty="0" err="1"/>
              <a:t>whitelisted</a:t>
            </a:r>
            <a:r>
              <a:rPr lang="pt-PT" dirty="0"/>
              <a:t>, lista </a:t>
            </a:r>
            <a:r>
              <a:rPr lang="pt-PT" dirty="0" err="1"/>
              <a:t>nicks</a:t>
            </a:r>
            <a:r>
              <a:rPr lang="pt-PT" dirty="0"/>
              <a:t> ,</a:t>
            </a:r>
            <a:endParaRPr lang="en-GB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93AAC2B-215E-4E2B-A1C1-71B3249D8119}"/>
              </a:ext>
            </a:extLst>
          </p:cNvPr>
          <p:cNvSpPr txBox="1"/>
          <p:nvPr/>
        </p:nvSpPr>
        <p:spPr>
          <a:xfrm>
            <a:off x="1197954" y="5769279"/>
            <a:ext cx="609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Comment</a:t>
            </a:r>
            <a:r>
              <a:rPr lang="pt-PT" dirty="0"/>
              <a:t>  = </a:t>
            </a:r>
            <a:r>
              <a:rPr lang="pt-PT" dirty="0" err="1"/>
              <a:t>nick</a:t>
            </a:r>
            <a:r>
              <a:rPr lang="pt-PT" dirty="0"/>
              <a:t> , Nº </a:t>
            </a:r>
            <a:r>
              <a:rPr lang="pt-PT" dirty="0" err="1"/>
              <a:t>words</a:t>
            </a:r>
            <a:r>
              <a:rPr lang="pt-PT" dirty="0"/>
              <a:t> do </a:t>
            </a:r>
            <a:r>
              <a:rPr lang="pt-PT" dirty="0" err="1"/>
              <a:t>comment</a:t>
            </a:r>
            <a:r>
              <a:rPr lang="pt-PT" dirty="0"/>
              <a:t>,  lista das </a:t>
            </a:r>
            <a:r>
              <a:rPr lang="pt-PT" dirty="0" err="1"/>
              <a:t>words</a:t>
            </a:r>
            <a:r>
              <a:rPr lang="pt-PT" dirty="0"/>
              <a:t> </a:t>
            </a:r>
            <a:endParaRPr lang="en-GB" dirty="0"/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B6414FD-E5CF-4946-BBC3-E8F978E33E58}"/>
              </a:ext>
            </a:extLst>
          </p:cNvPr>
          <p:cNvSpPr txBox="1"/>
          <p:nvPr/>
        </p:nvSpPr>
        <p:spPr>
          <a:xfrm>
            <a:off x="9944901" y="1910043"/>
            <a:ext cx="167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sz="1400" dirty="0"/>
              <a:t>Tipo de Stream </a:t>
            </a:r>
            <a:endParaRPr lang="en-GB" sz="1400" dirty="0"/>
          </a:p>
        </p:txBody>
      </p:sp>
      <p:cxnSp>
        <p:nvCxnSpPr>
          <p:cNvPr id="104" name="Conexão reta unidirecional 103">
            <a:extLst>
              <a:ext uri="{FF2B5EF4-FFF2-40B4-BE49-F238E27FC236}">
                <a16:creationId xmlns:a16="http://schemas.microsoft.com/office/drawing/2014/main" id="{21685E30-FAB8-4191-B0F9-9FF5AB773FB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461260" y="2401393"/>
            <a:ext cx="677555" cy="176438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4F0C8909-7AE5-47A8-9AF5-8EFB8F69594A}"/>
              </a:ext>
            </a:extLst>
          </p:cNvPr>
          <p:cNvSpPr txBox="1"/>
          <p:nvPr/>
        </p:nvSpPr>
        <p:spPr>
          <a:xfrm rot="20753444">
            <a:off x="9618705" y="2210629"/>
            <a:ext cx="4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=</a:t>
            </a:r>
            <a:endParaRPr lang="en-GB" dirty="0"/>
          </a:p>
        </p:txBody>
      </p:sp>
      <p:cxnSp>
        <p:nvCxnSpPr>
          <p:cNvPr id="122" name="Conexão reta unidirecional 121">
            <a:extLst>
              <a:ext uri="{FF2B5EF4-FFF2-40B4-BE49-F238E27FC236}">
                <a16:creationId xmlns:a16="http://schemas.microsoft.com/office/drawing/2014/main" id="{297D7DB3-098C-4358-8DDB-D90FF22D14FD}"/>
              </a:ext>
            </a:extLst>
          </p:cNvPr>
          <p:cNvCxnSpPr>
            <a:cxnSpLocks/>
          </p:cNvCxnSpPr>
          <p:nvPr/>
        </p:nvCxnSpPr>
        <p:spPr>
          <a:xfrm flipV="1">
            <a:off x="10035741" y="2997129"/>
            <a:ext cx="630280" cy="32537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D9E2F4C-9055-451F-B8AC-6C807C996849}"/>
              </a:ext>
            </a:extLst>
          </p:cNvPr>
          <p:cNvSpPr txBox="1"/>
          <p:nvPr/>
        </p:nvSpPr>
        <p:spPr>
          <a:xfrm rot="19872835">
            <a:off x="10186932" y="2856495"/>
            <a:ext cx="23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+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CFC393-A380-41F3-B1D3-874090CB8E0A}"/>
              </a:ext>
            </a:extLst>
          </p:cNvPr>
          <p:cNvSpPr txBox="1"/>
          <p:nvPr/>
        </p:nvSpPr>
        <p:spPr>
          <a:xfrm>
            <a:off x="10666021" y="2667079"/>
            <a:ext cx="1260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dirty="0"/>
              <a:t>(Finished)</a:t>
            </a:r>
          </a:p>
          <a:p>
            <a:pPr algn="ctr"/>
            <a:r>
              <a:rPr lang="pt-PT" dirty="0"/>
              <a:t>Data de fim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174DD0-BF8B-4873-8165-D6178E76C00D}"/>
              </a:ext>
            </a:extLst>
          </p:cNvPr>
          <p:cNvSpPr txBox="1"/>
          <p:nvPr/>
        </p:nvSpPr>
        <p:spPr>
          <a:xfrm>
            <a:off x="6502638" y="1768137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0A96F7-3A60-467D-AA47-C00374F0BB8B}"/>
              </a:ext>
            </a:extLst>
          </p:cNvPr>
          <p:cNvSpPr txBox="1"/>
          <p:nvPr/>
        </p:nvSpPr>
        <p:spPr>
          <a:xfrm>
            <a:off x="7809854" y="1829406"/>
            <a:ext cx="747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(</a:t>
            </a:r>
            <a:r>
              <a:rPr lang="pt-PT" sz="1400" dirty="0" err="1"/>
              <a:t>enum</a:t>
            </a:r>
            <a:r>
              <a:rPr lang="pt-PT" sz="1400" dirty="0"/>
              <a:t>)</a:t>
            </a:r>
            <a:endParaRPr lang="en-GB" sz="14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CDF3914-D38A-4745-95C5-081CD898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3165EC-093C-45E0-AC5B-9F40F783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7</a:t>
            </a:fld>
            <a:endParaRPr lang="en-GB" sz="24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D6F2665D-21F2-47F2-BF1A-20B6214F6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2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Excepções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6752083" y="2126282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Users</a:t>
            </a:r>
            <a:endParaRPr lang="en-GB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37062-52B7-45AA-88D9-AE35C37EE999}"/>
              </a:ext>
            </a:extLst>
          </p:cNvPr>
          <p:cNvSpPr txBox="1"/>
          <p:nvPr/>
        </p:nvSpPr>
        <p:spPr>
          <a:xfrm>
            <a:off x="9863528" y="2132416"/>
            <a:ext cx="122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Streams</a:t>
            </a:r>
            <a:endParaRPr lang="en-GB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E6260D-0BC2-455E-86DA-B59F03493E91}"/>
              </a:ext>
            </a:extLst>
          </p:cNvPr>
          <p:cNvSpPr txBox="1"/>
          <p:nvPr/>
        </p:nvSpPr>
        <p:spPr>
          <a:xfrm>
            <a:off x="1427674" y="2132416"/>
            <a:ext cx="103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Global</a:t>
            </a:r>
            <a:endParaRPr lang="en-GB" sz="24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77D07C-75D5-45C7-BAD9-147122E87D1D}"/>
              </a:ext>
            </a:extLst>
          </p:cNvPr>
          <p:cNvSpPr txBox="1"/>
          <p:nvPr/>
        </p:nvSpPr>
        <p:spPr>
          <a:xfrm>
            <a:off x="4446821" y="2160849"/>
            <a:ext cx="78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Date</a:t>
            </a:r>
            <a:endParaRPr lang="en-GB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6179C-D5BD-4E82-A664-8CB57351DC9A}"/>
              </a:ext>
            </a:extLst>
          </p:cNvPr>
          <p:cNvSpPr txBox="1"/>
          <p:nvPr/>
        </p:nvSpPr>
        <p:spPr>
          <a:xfrm>
            <a:off x="4004216" y="259777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BadDateFormat</a:t>
            </a: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4DF33-642F-4396-A189-A5BCCA43225A}"/>
              </a:ext>
            </a:extLst>
          </p:cNvPr>
          <p:cNvSpPr txBox="1"/>
          <p:nvPr/>
        </p:nvSpPr>
        <p:spPr>
          <a:xfrm>
            <a:off x="4004215" y="2967111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InvalidDate</a:t>
            </a:r>
            <a:endParaRPr lang="en-GB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ADC5AE-01D1-4051-BAF4-D0B1F365545E}"/>
              </a:ext>
            </a:extLst>
          </p:cNvPr>
          <p:cNvSpPr txBox="1"/>
          <p:nvPr/>
        </p:nvSpPr>
        <p:spPr>
          <a:xfrm>
            <a:off x="9152369" y="2594081"/>
            <a:ext cx="26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AlreadyInStreamException</a:t>
            </a:r>
            <a:endParaRPr lang="en-GB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D46D9C-1A99-4C5F-B018-ED01B9A90CA6}"/>
              </a:ext>
            </a:extLst>
          </p:cNvPr>
          <p:cNvSpPr txBox="1"/>
          <p:nvPr/>
        </p:nvSpPr>
        <p:spPr>
          <a:xfrm>
            <a:off x="9152369" y="2963413"/>
            <a:ext cx="28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AlreadyInWhiteListException</a:t>
            </a:r>
            <a:endParaRPr lang="en-GB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20604A-E2F7-405E-95FC-3CA1B0B3AA32}"/>
              </a:ext>
            </a:extLst>
          </p:cNvPr>
          <p:cNvSpPr txBox="1"/>
          <p:nvPr/>
        </p:nvSpPr>
        <p:spPr>
          <a:xfrm>
            <a:off x="9152368" y="3327692"/>
            <a:ext cx="211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MaxViewersReach</a:t>
            </a:r>
            <a:endParaRPr lang="en-GB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F14DC-15EE-4046-9BF9-8CC1D9995237}"/>
              </a:ext>
            </a:extLst>
          </p:cNvPr>
          <p:cNvSpPr txBox="1"/>
          <p:nvPr/>
        </p:nvSpPr>
        <p:spPr>
          <a:xfrm>
            <a:off x="9152369" y="3683787"/>
            <a:ext cx="233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NotInStreamException</a:t>
            </a:r>
            <a:endParaRPr lang="en-GB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73E767-8AFC-4371-AD35-306EE48AF6D1}"/>
              </a:ext>
            </a:extLst>
          </p:cNvPr>
          <p:cNvSpPr txBox="1"/>
          <p:nvPr/>
        </p:nvSpPr>
        <p:spPr>
          <a:xfrm>
            <a:off x="9152369" y="3990215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NotInWhiteListException</a:t>
            </a:r>
            <a:endParaRPr lang="en-GB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0C591E-4249-44D0-8F0E-51DDE4CD8605}"/>
              </a:ext>
            </a:extLst>
          </p:cNvPr>
          <p:cNvSpPr txBox="1"/>
          <p:nvPr/>
        </p:nvSpPr>
        <p:spPr>
          <a:xfrm>
            <a:off x="9152369" y="4356178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NotPrivateStreamException</a:t>
            </a:r>
            <a:endParaRPr lang="en-GB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A637420-5B35-4C07-B522-DC6A021660F4}"/>
              </a:ext>
            </a:extLst>
          </p:cNvPr>
          <p:cNvSpPr txBox="1"/>
          <p:nvPr/>
        </p:nvSpPr>
        <p:spPr>
          <a:xfrm>
            <a:off x="9152368" y="4707220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RestrictedStreamException</a:t>
            </a:r>
            <a:endParaRPr lang="en-GB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6229178" y="2521572"/>
            <a:ext cx="143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AlreadyExists</a:t>
            </a:r>
            <a:endParaRPr lang="en-GB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082E1-9818-410A-A993-47CF0F0F5FFE}"/>
              </a:ext>
            </a:extLst>
          </p:cNvPr>
          <p:cNvSpPr txBox="1"/>
          <p:nvPr/>
        </p:nvSpPr>
        <p:spPr>
          <a:xfrm>
            <a:off x="6229178" y="2885851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FollowStreamerException</a:t>
            </a:r>
            <a:endParaRPr lang="en-GB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DB8A9B-85EE-45D3-ACED-90766B6ABAC9}"/>
              </a:ext>
            </a:extLst>
          </p:cNvPr>
          <p:cNvSpPr txBox="1"/>
          <p:nvPr/>
        </p:nvSpPr>
        <p:spPr>
          <a:xfrm>
            <a:off x="6229178" y="3262737"/>
            <a:ext cx="243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RestrictedAgeException</a:t>
            </a:r>
            <a:endParaRPr lang="en-GB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FE28E-BBF5-4FCC-B526-73B8DDC525A1}"/>
              </a:ext>
            </a:extLst>
          </p:cNvPr>
          <p:cNvSpPr txBox="1"/>
          <p:nvPr/>
        </p:nvSpPr>
        <p:spPr>
          <a:xfrm>
            <a:off x="1044545" y="2568239"/>
            <a:ext cx="179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DoesNotExists</a:t>
            </a:r>
            <a:endParaRPr lang="en-GB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093895B-1362-4430-82DE-DD18815C55B0}"/>
              </a:ext>
            </a:extLst>
          </p:cNvPr>
          <p:cNvSpPr txBox="1"/>
          <p:nvPr/>
        </p:nvSpPr>
        <p:spPr>
          <a:xfrm>
            <a:off x="1044545" y="2937571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/>
              <a:t>EmptyDataBaseException</a:t>
            </a:r>
            <a:endParaRPr lang="en-GB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48485B-79B0-427B-914B-EF22B8C13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"/>
          <a:stretch/>
        </p:blipFill>
        <p:spPr>
          <a:xfrm>
            <a:off x="1003794" y="3861326"/>
            <a:ext cx="6763591" cy="1691787"/>
          </a:xfrm>
          <a:prstGeom prst="rect">
            <a:avLst/>
          </a:prstGeom>
        </p:spPr>
      </p:pic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8</a:t>
            </a:fld>
            <a:endParaRPr lang="en-GB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C2B37F5-1686-447B-9792-FB700FC11507}"/>
              </a:ext>
            </a:extLst>
          </p:cNvPr>
          <p:cNvSpPr txBox="1"/>
          <p:nvPr/>
        </p:nvSpPr>
        <p:spPr>
          <a:xfrm>
            <a:off x="6096000" y="5498618"/>
            <a:ext cx="174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PrivateStream.cpp</a:t>
            </a:r>
            <a:endParaRPr lang="en-GB" sz="16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80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2074C564-1A08-4866-B2B7-02307995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83" y="3603666"/>
            <a:ext cx="6349127" cy="21188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4E0661-B16E-41D0-861B-0B918426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37" y="2110436"/>
            <a:ext cx="3962743" cy="8077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2012309"/>
            <a:ext cx="546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Todos os dados são guardados em </a:t>
            </a:r>
            <a:r>
              <a:rPr lang="pt-PT" dirty="0" err="1"/>
              <a:t>unordered</a:t>
            </a:r>
            <a:r>
              <a:rPr lang="pt-PT" dirty="0"/>
              <a:t> </a:t>
            </a:r>
            <a:r>
              <a:rPr lang="pt-PT" dirty="0" err="1"/>
              <a:t>maps</a:t>
            </a: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obter apontador para um dado elemento sabendo apenas o seu identificador</a:t>
            </a:r>
            <a:endParaRPr lang="en-GB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915780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719015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59" y="3603666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581171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StreamZ.h</a:t>
            </a:r>
            <a:endParaRPr lang="en-GB" sz="1600" dirty="0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669</Words>
  <Application>Microsoft Office PowerPoint</Application>
  <PresentationFormat>Ecrã Panorâmico</PresentationFormat>
  <Paragraphs>183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Bahnschrift SemiLight</vt:lpstr>
      <vt:lpstr>Calibri</vt:lpstr>
      <vt:lpstr>Calibri Light</vt:lpstr>
      <vt:lpstr>Whitney</vt:lpstr>
      <vt:lpstr>Retrospetiva</vt:lpstr>
      <vt:lpstr>StreamZ</vt:lpstr>
      <vt:lpstr>Problema</vt:lpstr>
      <vt:lpstr>Solução</vt:lpstr>
      <vt:lpstr>Solução</vt:lpstr>
      <vt:lpstr>Diagrama de Classes</vt:lpstr>
      <vt:lpstr>Ficheiros</vt:lpstr>
      <vt:lpstr>Ficheiros</vt:lpstr>
      <vt:lpstr>Excepções</vt:lpstr>
      <vt:lpstr>Pesquisa</vt:lpstr>
      <vt:lpstr> Criar/Atualizar</vt:lpstr>
      <vt:lpstr>Ordenação</vt:lpstr>
      <vt:lpstr>Listagem</vt:lpstr>
      <vt:lpstr>Destaques</vt:lpstr>
      <vt:lpstr>Dificuldades</vt:lpstr>
      <vt:lpstr>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Pereira</cp:lastModifiedBy>
  <cp:revision>8</cp:revision>
  <dcterms:created xsi:type="dcterms:W3CDTF">2020-11-07T17:52:21Z</dcterms:created>
  <dcterms:modified xsi:type="dcterms:W3CDTF">2020-11-19T12:18:58Z</dcterms:modified>
</cp:coreProperties>
</file>