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4"/>
  </p:notesMasterIdLst>
  <p:sldIdLst>
    <p:sldId id="256" r:id="rId2"/>
    <p:sldId id="257" r:id="rId3"/>
    <p:sldId id="258" r:id="rId4"/>
    <p:sldId id="265" r:id="rId5"/>
    <p:sldId id="259" r:id="rId6"/>
    <p:sldId id="272" r:id="rId7"/>
    <p:sldId id="273" r:id="rId8"/>
    <p:sldId id="274" r:id="rId9"/>
    <p:sldId id="275" r:id="rId10"/>
    <p:sldId id="276" r:id="rId11"/>
    <p:sldId id="260" r:id="rId12"/>
    <p:sldId id="268" r:id="rId13"/>
    <p:sldId id="261" r:id="rId14"/>
    <p:sldId id="269" r:id="rId15"/>
    <p:sldId id="266" r:id="rId16"/>
    <p:sldId id="270" r:id="rId17"/>
    <p:sldId id="271" r:id="rId18"/>
    <p:sldId id="278" r:id="rId19"/>
    <p:sldId id="279" r:id="rId20"/>
    <p:sldId id="262" r:id="rId21"/>
    <p:sldId id="280"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A6A6A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b="0" i="0" u="none" strike="noStrike" dirty="0" err="1">
                <a:effectLst/>
                <a:latin typeface="Bahnschrift SemiLight" panose="020B0502040204020203" pitchFamily="34" charset="0"/>
              </a:rPr>
              <a:t>StreamZ</a:t>
            </a:r>
            <a:endParaRPr lang="en-US"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600F2F8-8031-46A5-BA58-84B3D61DFDC0}"/>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49B6947A-B850-48F3-A352-72DF7C52FEE2}"/>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C2379E68-135F-47BD-8985-3E4163888A17}"/>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4DCE72F6-4FEC-4CB2-BD94-7847AACA0EC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8A016507-4C69-426B-AF88-B1F8BB274861}"/>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CAD6F1BB-0D07-4454-B00D-3B840F6B3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9" name="Imagem 18">
            <a:extLst>
              <a:ext uri="{FF2B5EF4-FFF2-40B4-BE49-F238E27FC236}">
                <a16:creationId xmlns:a16="http://schemas.microsoft.com/office/drawing/2014/main" id="{283F1A1D-A27C-4219-A081-3C6DE819710B}"/>
              </a:ext>
            </a:extLst>
          </p:cNvPr>
          <p:cNvPicPr>
            <a:picLocks noChangeAspect="1"/>
          </p:cNvPicPr>
          <p:nvPr/>
        </p:nvPicPr>
        <p:blipFill>
          <a:blip r:embed="rId4"/>
          <a:stretch>
            <a:fillRect/>
          </a:stretch>
        </p:blipFill>
        <p:spPr>
          <a:xfrm>
            <a:off x="4149386" y="856723"/>
            <a:ext cx="4135289" cy="4862196"/>
          </a:xfrm>
          <a:prstGeom prst="rect">
            <a:avLst/>
          </a:prstGeom>
        </p:spPr>
      </p:pic>
    </p:spTree>
    <p:extLst>
      <p:ext uri="{BB962C8B-B14F-4D97-AF65-F5344CB8AC3E}">
        <p14:creationId xmlns:p14="http://schemas.microsoft.com/office/powerpoint/2010/main" val="45014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sp>
        <p:nvSpPr>
          <p:cNvPr id="19" name="CaixaDeTexto 18">
            <a:extLst>
              <a:ext uri="{FF2B5EF4-FFF2-40B4-BE49-F238E27FC236}">
                <a16:creationId xmlns:a16="http://schemas.microsoft.com/office/drawing/2014/main" id="{77FEEC95-2BDB-42D2-82F4-8C14CB9F5E66}"/>
              </a:ext>
            </a:extLst>
          </p:cNvPr>
          <p:cNvSpPr txBox="1"/>
          <p:nvPr/>
        </p:nvSpPr>
        <p:spPr>
          <a:xfrm>
            <a:off x="389823" y="1787840"/>
            <a:ext cx="3252778" cy="461665"/>
          </a:xfrm>
          <a:prstGeom prst="rect">
            <a:avLst/>
          </a:prstGeom>
          <a:noFill/>
        </p:spPr>
        <p:txBody>
          <a:bodyPr wrap="square" rtlCol="0">
            <a:spAutoFit/>
          </a:bodyPr>
          <a:lstStyle/>
          <a:p>
            <a:pPr algn="ctr"/>
            <a:r>
              <a:rPr lang="pt-PT" sz="2400" dirty="0"/>
              <a:t>Ficheiro </a:t>
            </a:r>
            <a:r>
              <a:rPr lang="pt-PT" sz="2400" dirty="0" err="1"/>
              <a:t>Users</a:t>
            </a:r>
            <a:endParaRPr lang="en-GB" sz="2400" dirty="0"/>
          </a:p>
        </p:txBody>
      </p:sp>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numero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8753913" cy="646331"/>
          </a:xfrm>
          <a:prstGeom prst="rect">
            <a:avLst/>
          </a:prstGeom>
          <a:noFill/>
        </p:spPr>
        <p:txBody>
          <a:bodyPr wrap="square" rtlCol="0">
            <a:spAutoFit/>
          </a:bodyPr>
          <a:lstStyle/>
          <a:p>
            <a:r>
              <a:rPr lang="pt-PT" dirty="0"/>
              <a:t>Após Nº </a:t>
            </a:r>
            <a:r>
              <a:rPr lang="pt-PT" dirty="0" err="1"/>
              <a:t>Viewers</a:t>
            </a:r>
            <a:r>
              <a:rPr lang="pt-PT" dirty="0"/>
              <a:t> surge, Nº </a:t>
            </a:r>
            <a:r>
              <a:rPr lang="pt-PT" dirty="0" err="1"/>
              <a:t>FeedBack</a:t>
            </a:r>
            <a:r>
              <a:rPr lang="pt-PT" dirty="0"/>
              <a:t>, lista dos </a:t>
            </a:r>
            <a:r>
              <a:rPr lang="pt-PT" dirty="0" err="1"/>
              <a:t>nicks</a:t>
            </a:r>
            <a:r>
              <a:rPr lang="pt-PT" dirty="0"/>
              <a:t>, Nº </a:t>
            </a:r>
            <a:r>
              <a:rPr lang="pt-PT" dirty="0" err="1"/>
              <a:t>likes</a:t>
            </a:r>
            <a:r>
              <a:rPr lang="pt-PT" dirty="0"/>
              <a:t>, Nº </a:t>
            </a:r>
            <a:r>
              <a:rPr lang="pt-PT" dirty="0" err="1"/>
              <a:t>dislikes</a:t>
            </a:r>
            <a:r>
              <a:rPr lang="pt-PT" dirty="0"/>
              <a:t>, </a:t>
            </a:r>
          </a:p>
          <a:p>
            <a:r>
              <a:rPr lang="pt-PT" sz="1600" dirty="0"/>
              <a:t>(Se </a:t>
            </a:r>
            <a:r>
              <a:rPr lang="pt-PT" sz="1600" dirty="0" err="1"/>
              <a:t>PrivateStream</a:t>
            </a:r>
            <a:r>
              <a:rPr lang="pt-PT" sz="1600" dirty="0"/>
              <a:t> + -&gt;)   </a:t>
            </a:r>
            <a:r>
              <a:rPr lang="pt-PT" dirty="0"/>
              <a:t>Nº </a:t>
            </a:r>
            <a:r>
              <a:rPr lang="pt-PT" dirty="0" err="1"/>
              <a:t>comments</a:t>
            </a:r>
            <a:r>
              <a:rPr lang="pt-PT" dirty="0"/>
              <a:t>, lista dos </a:t>
            </a:r>
            <a:r>
              <a:rPr lang="pt-PT" dirty="0" err="1"/>
              <a:t>comments</a:t>
            </a:r>
            <a:r>
              <a:rPr lang="pt-PT" dirty="0"/>
              <a:t>, Nº </a:t>
            </a:r>
            <a:r>
              <a:rPr lang="pt-PT" dirty="0" err="1"/>
              <a:t>whitelisted</a:t>
            </a:r>
            <a:r>
              <a:rPr lang="pt-PT" dirty="0"/>
              <a:t>, lista </a:t>
            </a:r>
            <a:r>
              <a:rPr lang="pt-PT" dirty="0" err="1"/>
              <a:t>nicks</a:t>
            </a:r>
            <a:r>
              <a:rPr lang="pt-PT" dirty="0"/>
              <a:t>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6099651" cy="369332"/>
          </a:xfrm>
          <a:prstGeom prst="rect">
            <a:avLst/>
          </a:prstGeom>
          <a:noFill/>
        </p:spPr>
        <p:txBody>
          <a:bodyPr wrap="square" rtlCol="0">
            <a:spAutoFit/>
          </a:bodyPr>
          <a:lstStyle/>
          <a:p>
            <a:r>
              <a:rPr lang="pt-PT" dirty="0" err="1"/>
              <a:t>Comment</a:t>
            </a:r>
            <a:r>
              <a:rPr lang="pt-PT" dirty="0"/>
              <a:t>  = </a:t>
            </a:r>
            <a:r>
              <a:rPr lang="pt-PT" dirty="0" err="1"/>
              <a:t>nick</a:t>
            </a:r>
            <a:r>
              <a:rPr lang="pt-PT" dirty="0"/>
              <a:t> , Nº </a:t>
            </a:r>
            <a:r>
              <a:rPr lang="pt-PT" dirty="0" err="1"/>
              <a:t>words</a:t>
            </a:r>
            <a:r>
              <a:rPr lang="pt-PT" dirty="0"/>
              <a:t> do </a:t>
            </a:r>
            <a:r>
              <a:rPr lang="pt-PT" dirty="0" err="1"/>
              <a:t>comment</a:t>
            </a:r>
            <a:r>
              <a:rPr lang="pt-PT" dirty="0"/>
              <a:t>,  lista das </a:t>
            </a:r>
            <a:r>
              <a:rPr lang="pt-PT" dirty="0" err="1"/>
              <a:t>words</a:t>
            </a:r>
            <a:r>
              <a:rPr lang="pt-PT" dirty="0"/>
              <a:t>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8000" dirty="0" err="1">
                <a:solidFill>
                  <a:schemeClr val="tx1">
                    <a:lumMod val="85000"/>
                    <a:lumOff val="15000"/>
                  </a:schemeClr>
                </a:solidFill>
                <a:latin typeface="Bahnschrift SemiLight" panose="020B0502040204020203" pitchFamily="34" charset="0"/>
              </a:rPr>
              <a:t>Excepções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err="1"/>
              <a:t>DoesNotExists</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Pesquisa</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8000" dirty="0" err="1">
                <a:solidFill>
                  <a:schemeClr val="tx1">
                    <a:lumMod val="85000"/>
                    <a:lumOff val="15000"/>
                  </a:schemeClr>
                </a:solidFill>
                <a:latin typeface="Bahnschrift SemiLight" panose="020B0502040204020203" pitchFamily="34" charset="0"/>
              </a:rPr>
              <a:t>Criar</a:t>
            </a:r>
            <a:r>
              <a:rPr lang="en-GB" sz="8000" dirty="0">
                <a:solidFill>
                  <a:schemeClr val="tx1">
                    <a:lumMod val="85000"/>
                    <a:lumOff val="15000"/>
                  </a:schemeClr>
                </a:solidFill>
                <a:latin typeface="Bahnschrift SemiLight" panose="020B0502040204020203" pitchFamily="34" charset="0"/>
              </a:rPr>
              <a:t>/</a:t>
            </a:r>
            <a:r>
              <a:rPr lang="en-GB" sz="8000" dirty="0" err="1">
                <a:solidFill>
                  <a:schemeClr val="tx1">
                    <a:lumMod val="85000"/>
                    <a:lumOff val="15000"/>
                  </a:schemeClr>
                </a:solidFill>
                <a:latin typeface="Bahnschrift SemiLight" panose="020B0502040204020203" pitchFamily="34" charset="0"/>
              </a:rPr>
              <a:t>Atualizar</a:t>
            </a:r>
            <a:endParaRPr lang="pt-PT"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Ordenação</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2861423" cy="3139321"/>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Listagem</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UI - Como usar</a:t>
            </a:r>
            <a:endParaRPr lang="en-GB" sz="80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UI – Pesquisas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Problema</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1944" y="4058780"/>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95389" y="5036840"/>
            <a:ext cx="523190" cy="523190"/>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9697190" y="5019463"/>
            <a:ext cx="495319" cy="495319"/>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235525" y="5036291"/>
            <a:ext cx="461665" cy="461665"/>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Destaque - Listagem</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Observações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22</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894AE4C-74A5-4174-8CE0-CC7C16689296}"/>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E50624F1-DD0A-436F-BC8E-E6D94728BDEC}"/>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186F6142-4141-472E-B98B-8EAFDC8AD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2" name="Imagem 11">
            <a:extLst>
              <a:ext uri="{FF2B5EF4-FFF2-40B4-BE49-F238E27FC236}">
                <a16:creationId xmlns:a16="http://schemas.microsoft.com/office/drawing/2014/main" id="{9A852001-B311-4F94-B50E-6D514D73D81A}"/>
              </a:ext>
            </a:extLst>
          </p:cNvPr>
          <p:cNvPicPr>
            <a:picLocks noChangeAspect="1"/>
          </p:cNvPicPr>
          <p:nvPr/>
        </p:nvPicPr>
        <p:blipFill>
          <a:blip r:embed="rId4"/>
          <a:stretch>
            <a:fillRect/>
          </a:stretch>
        </p:blipFill>
        <p:spPr>
          <a:xfrm>
            <a:off x="-114699" y="3309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34712EDE-60D5-4862-8C82-E4053CBA9633}"/>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16" name="Conexão reta 15">
            <a:extLst>
              <a:ext uri="{FF2B5EF4-FFF2-40B4-BE49-F238E27FC236}">
                <a16:creationId xmlns:a16="http://schemas.microsoft.com/office/drawing/2014/main" id="{99BD95BB-BFB9-411B-9468-0C8A74427E2D}"/>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20" name="Imagem 19">
            <a:extLst>
              <a:ext uri="{FF2B5EF4-FFF2-40B4-BE49-F238E27FC236}">
                <a16:creationId xmlns:a16="http://schemas.microsoft.com/office/drawing/2014/main" id="{6CD0FD5A-68D1-43A1-B272-5075BD7AD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4"/>
          <a:stretch>
            <a:fillRect/>
          </a:stretch>
        </p:blipFill>
        <p:spPr>
          <a:xfrm>
            <a:off x="5589258" y="0"/>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E5EB62F-CC0E-4F07-83F0-8B93C570BF51}"/>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5FAB887A-190C-45A7-A0F5-D82D69D1CF4D}"/>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4FE9B113-1D02-4070-87E1-9AE6DFC9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4"/>
          <a:stretch>
            <a:fillRect/>
          </a:stretch>
        </p:blipFill>
        <p:spPr>
          <a:xfrm>
            <a:off x="4418926" y="124188"/>
            <a:ext cx="7773074" cy="6264183"/>
          </a:xfrm>
          <a:prstGeom prst="rect">
            <a:avLst/>
          </a:prstGeom>
        </p:spPr>
      </p:pic>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165DE36-E790-48D7-983E-2323D4BF0116}"/>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B7590F06-EFA4-40CF-8FEE-3788C279A30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40EE3C63-A813-49ED-B5F4-48CE1D2C9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4"/>
          <a:stretch>
            <a:fillRect/>
          </a:stretch>
        </p:blipFill>
        <p:spPr>
          <a:xfrm>
            <a:off x="0" y="0"/>
            <a:ext cx="6461115" cy="6873692"/>
          </a:xfrm>
          <a:prstGeom prst="rect">
            <a:avLst/>
          </a:prstGeom>
        </p:spPr>
      </p:pic>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892</Words>
  <Application>Microsoft Office PowerPoint</Application>
  <PresentationFormat>Widescreen</PresentationFormat>
  <Paragraphs>217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Diagrama de Classes</vt:lpstr>
      <vt:lpstr>Diagrama de Classes</vt:lpstr>
      <vt:lpstr>Diagrama de Classes</vt:lpstr>
      <vt:lpstr>Diagrama de Classes</vt:lpstr>
      <vt:lpstr>Diagrama de Classes</vt:lpstr>
      <vt:lpstr>Ficheiros</vt:lpstr>
      <vt:lpstr>Ficheiros</vt:lpstr>
      <vt:lpstr>Excepções</vt:lpstr>
      <vt:lpstr>Pesquisa</vt:lpstr>
      <vt:lpstr> Criar/Atualizar</vt:lpstr>
      <vt:lpstr>Ordenação</vt:lpstr>
      <vt:lpstr>Listagem</vt:lpstr>
      <vt:lpstr>UI - Como usar</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15</cp:revision>
  <dcterms:created xsi:type="dcterms:W3CDTF">2020-11-07T17:52:21Z</dcterms:created>
  <dcterms:modified xsi:type="dcterms:W3CDTF">2020-11-19T17:42:16Z</dcterms:modified>
</cp:coreProperties>
</file>