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A8FF5-9FDC-4789-BA21-374F070BE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064BA8-3C16-4622-8067-CDAC1578D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2A74A27-BA14-4E5E-8047-5B2DE2B3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83E22AC-10AF-4FC6-A5D0-9BB05F39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7F00688-9B5D-44B6-BA15-F7095A67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43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80BE0-8032-45C3-BFA1-2FF469CD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3D8CF59-A0FA-45BC-937C-E6EDF248B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A0AAAD7-8187-4E11-8EB8-9993A89D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9D8415-EB74-40E5-B67B-5FDCE80B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5BD407B-22DD-480F-9A2A-26F44F76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1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EC1127-7822-419B-ACE1-D9ACF2841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172C388-3D59-4ABC-92E5-8C5B44C82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612F6B-6EC8-4E1B-8736-95A8CC5D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A026C1-E268-45CE-85F5-084C10D5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1D7173A-3F6D-4D84-BA68-5B18F35E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7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62675-2CE8-4BDD-978A-4E2F5402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5A01CC-45FB-43B3-AE98-93B4CCA66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865DE1-7FDE-4525-828B-46937FF5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4040F67-4757-4152-B185-B5A9530A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8534D3-EB93-4C16-8FD3-B830C839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05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56749-E89B-48BB-9AC7-E2A5E29B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53483E5-C124-41DD-A0F1-8769662B8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AD16E00-26F9-46E5-8B28-4C3835AA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F985FEC-00E6-45CC-B9AC-75DBC355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B0D47DA-DFA1-4DA5-B5A5-CBE8031F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4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BA52A-478B-4ACB-B0F4-B422D3D5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32BE13-5081-4244-B391-3A26BEF06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561A3DC-F237-4670-98C2-B870CE975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B189DC2-8CC3-405F-ACEA-8643AB91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58021D9-A441-4711-823C-A5AC28CE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5BF1D8D-47BE-4193-8904-934AEFF4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07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73A02-9598-4904-A50E-E2B5ECAF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0D6476-4D81-40C0-9CAC-1A3FCA6E5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3CA79F0-1FA5-419D-9835-CF81F3149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1AEE1DA-1004-41A3-AC13-FCD3DDAA9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9A48613-F6AB-4B57-8153-FC10C3695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D372167-D190-4DE2-8D44-371C174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04C3A2E-3BFB-42D3-B97A-C77E1012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F152C7B-D0BB-4191-9C60-8ADBD7D4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40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70FA4-5063-4657-9391-831EF105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77A6F0F-9F72-4CA8-AE20-3E12C76A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434081D-9CD4-4640-90FF-0875473D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F214609-FB45-4CE0-B2D4-D14ED30E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60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BC7E990-28A4-40A5-A322-FBB96AF9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14AF22C-E137-4F43-BDCF-D5C32B97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BFCC6A1-1BD1-4983-8846-9B04E600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75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2819B-2D4B-4A27-BFE5-D8FBCB29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5163D8-A491-4144-85D6-07FBB063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68C96EA-C6E4-4A44-AD76-D5633EB24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9FE1208-8BD5-4675-B059-EADDBD99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FF45706-6B0B-4853-88BD-CFDD6197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92B88C6-9C09-4415-A55B-8DB777FD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60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40BEA-5EDA-413A-9E56-33C7A9D6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24DE625-D4C9-41B1-A1A9-BF08EE53F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5418721-8794-4590-A89A-EA67468DA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E2B93BF-8D3F-442E-9CAF-515DAE56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E56-4988-4993-882E-A780BD58A81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06B2BF4-B947-418F-A179-DF6A755E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749500F-22F0-4DED-A229-EFA7EC17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25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81872D7-A0A7-4866-ACCF-72AA52B3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9389A5F-3B6F-4784-9F99-7C8F5EEB6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A662A60-C052-413D-9C60-C8C5B266B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BE56-4988-4993-882E-A780BD58A813}" type="datetimeFigureOut">
              <a:rPr lang="en-GB" smtClean="0"/>
              <a:t>07/11/2020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247CC4-70F4-4635-AA8F-AA7163803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6A2ECA8-4A75-4ED4-A0CF-32DD1E469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9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8ED63-2688-4E40-BE2D-0A1E2AE83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590B9-5705-4E70-B309-4975FF7CD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280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Pereira</dc:creator>
  <cp:lastModifiedBy>André Pereira</cp:lastModifiedBy>
  <cp:revision>1</cp:revision>
  <dcterms:created xsi:type="dcterms:W3CDTF">2020-11-06T17:40:50Z</dcterms:created>
  <dcterms:modified xsi:type="dcterms:W3CDTF">2020-11-07T10:56:55Z</dcterms:modified>
</cp:coreProperties>
</file>