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3"/>
  </p:notesMasterIdLst>
  <p:sldIdLst>
    <p:sldId id="256" r:id="rId2"/>
    <p:sldId id="257" r:id="rId3"/>
    <p:sldId id="258" r:id="rId4"/>
    <p:sldId id="265" r:id="rId5"/>
    <p:sldId id="259" r:id="rId6"/>
    <p:sldId id="272" r:id="rId7"/>
    <p:sldId id="273" r:id="rId8"/>
    <p:sldId id="274" r:id="rId9"/>
    <p:sldId id="275" r:id="rId10"/>
    <p:sldId id="276" r:id="rId11"/>
    <p:sldId id="260" r:id="rId12"/>
    <p:sldId id="268" r:id="rId13"/>
    <p:sldId id="261" r:id="rId14"/>
    <p:sldId id="269" r:id="rId15"/>
    <p:sldId id="266" r:id="rId16"/>
    <p:sldId id="270" r:id="rId17"/>
    <p:sldId id="271" r:id="rId18"/>
    <p:sldId id="278" r:id="rId19"/>
    <p:sldId id="279" r:id="rId20"/>
    <p:sldId id="26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A6A6A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19/11/2020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19/11/2020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19/11/2020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19/11/2020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19/11/2020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19/11/2020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19/11/2020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19/11/2020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b="0" i="0" u="none" strike="noStrike" dirty="0" err="1">
                <a:effectLst/>
                <a:latin typeface="Bahnschrift SemiLight" panose="020B0502040204020203" pitchFamily="34" charset="0"/>
              </a:rPr>
              <a:t>StreamZ</a:t>
            </a:r>
            <a:endParaRPr lang="en-US"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600F2F8-8031-46A5-BA58-84B3D61DFDC0}"/>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49B6947A-B850-48F3-A352-72DF7C52FEE2}"/>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C2379E68-135F-47BD-8985-3E4163888A17}"/>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4DCE72F6-4FEC-4CB2-BD94-7847AACA0EC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8A016507-4C69-426B-AF88-B1F8BB274861}"/>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CAD6F1BB-0D07-4454-B00D-3B840F6B3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9" name="Imagem 18">
            <a:extLst>
              <a:ext uri="{FF2B5EF4-FFF2-40B4-BE49-F238E27FC236}">
                <a16:creationId xmlns:a16="http://schemas.microsoft.com/office/drawing/2014/main" id="{283F1A1D-A27C-4219-A081-3C6DE819710B}"/>
              </a:ext>
            </a:extLst>
          </p:cNvPr>
          <p:cNvPicPr>
            <a:picLocks noChangeAspect="1"/>
          </p:cNvPicPr>
          <p:nvPr/>
        </p:nvPicPr>
        <p:blipFill>
          <a:blip r:embed="rId4"/>
          <a:stretch>
            <a:fillRect/>
          </a:stretch>
        </p:blipFill>
        <p:spPr>
          <a:xfrm>
            <a:off x="4149386" y="856723"/>
            <a:ext cx="4135289" cy="4862196"/>
          </a:xfrm>
          <a:prstGeom prst="rect">
            <a:avLst/>
          </a:prstGeom>
        </p:spPr>
      </p:pic>
    </p:spTree>
    <p:extLst>
      <p:ext uri="{BB962C8B-B14F-4D97-AF65-F5344CB8AC3E}">
        <p14:creationId xmlns:p14="http://schemas.microsoft.com/office/powerpoint/2010/main" val="45014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Ficheiros</a:t>
            </a:r>
            <a:endParaRPr lang="en-GB" sz="80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sp>
        <p:nvSpPr>
          <p:cNvPr id="19" name="CaixaDeTexto 18">
            <a:extLst>
              <a:ext uri="{FF2B5EF4-FFF2-40B4-BE49-F238E27FC236}">
                <a16:creationId xmlns:a16="http://schemas.microsoft.com/office/drawing/2014/main" id="{77FEEC95-2BDB-42D2-82F4-8C14CB9F5E66}"/>
              </a:ext>
            </a:extLst>
          </p:cNvPr>
          <p:cNvSpPr txBox="1"/>
          <p:nvPr/>
        </p:nvSpPr>
        <p:spPr>
          <a:xfrm>
            <a:off x="389823" y="1787840"/>
            <a:ext cx="3252778" cy="461665"/>
          </a:xfrm>
          <a:prstGeom prst="rect">
            <a:avLst/>
          </a:prstGeom>
          <a:noFill/>
        </p:spPr>
        <p:txBody>
          <a:bodyPr wrap="square" rtlCol="0">
            <a:spAutoFit/>
          </a:bodyPr>
          <a:lstStyle/>
          <a:p>
            <a:pPr algn="ctr"/>
            <a:r>
              <a:rPr lang="pt-PT" sz="2400" dirty="0"/>
              <a:t>Ficheiro </a:t>
            </a:r>
            <a:r>
              <a:rPr lang="pt-PT" sz="2400" dirty="0" err="1"/>
              <a:t>Users</a:t>
            </a:r>
            <a:endParaRPr lang="en-GB" sz="2400" dirty="0"/>
          </a:p>
        </p:txBody>
      </p:sp>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err="1"/>
              <a:t>Followers</a:t>
            </a:r>
            <a:r>
              <a:rPr lang="pt-PT" dirty="0"/>
              <a:t>/ed</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412692" y="4322382"/>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646331"/>
          </a:xfrm>
          <a:prstGeom prst="rect">
            <a:avLst/>
          </a:prstGeom>
          <a:noFill/>
        </p:spPr>
        <p:txBody>
          <a:bodyPr wrap="square" rtlCol="0">
            <a:spAutoFit/>
          </a:bodyPr>
          <a:lstStyle/>
          <a:p>
            <a:r>
              <a:rPr lang="pt-PT" dirty="0"/>
              <a:t>Após o numero de elementos de um certo parâmetro surgem, separados por “ , “, todos os elementos que lhe pertencem</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11</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Ficheiros</a:t>
            </a:r>
            <a:endParaRPr lang="en-GB" sz="80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8753913" cy="646331"/>
          </a:xfrm>
          <a:prstGeom prst="rect">
            <a:avLst/>
          </a:prstGeom>
          <a:noFill/>
        </p:spPr>
        <p:txBody>
          <a:bodyPr wrap="square" rtlCol="0">
            <a:spAutoFit/>
          </a:bodyPr>
          <a:lstStyle/>
          <a:p>
            <a:r>
              <a:rPr lang="pt-PT" dirty="0"/>
              <a:t>Após Nº </a:t>
            </a:r>
            <a:r>
              <a:rPr lang="pt-PT" dirty="0" err="1"/>
              <a:t>Viewers</a:t>
            </a:r>
            <a:r>
              <a:rPr lang="pt-PT" dirty="0"/>
              <a:t> surge, Nº </a:t>
            </a:r>
            <a:r>
              <a:rPr lang="pt-PT" dirty="0" err="1"/>
              <a:t>FeedBack</a:t>
            </a:r>
            <a:r>
              <a:rPr lang="pt-PT" dirty="0"/>
              <a:t>, lista dos </a:t>
            </a:r>
            <a:r>
              <a:rPr lang="pt-PT" dirty="0" err="1"/>
              <a:t>nicks</a:t>
            </a:r>
            <a:r>
              <a:rPr lang="pt-PT" dirty="0"/>
              <a:t>, Nº </a:t>
            </a:r>
            <a:r>
              <a:rPr lang="pt-PT" dirty="0" err="1"/>
              <a:t>likes</a:t>
            </a:r>
            <a:r>
              <a:rPr lang="pt-PT" dirty="0"/>
              <a:t>, Nº </a:t>
            </a:r>
            <a:r>
              <a:rPr lang="pt-PT" dirty="0" err="1"/>
              <a:t>dislikes</a:t>
            </a:r>
            <a:r>
              <a:rPr lang="pt-PT" dirty="0"/>
              <a:t>, </a:t>
            </a:r>
          </a:p>
          <a:p>
            <a:r>
              <a:rPr lang="pt-PT" sz="1600" dirty="0"/>
              <a:t>(Se </a:t>
            </a:r>
            <a:r>
              <a:rPr lang="pt-PT" sz="1600" dirty="0" err="1"/>
              <a:t>PrivateStream</a:t>
            </a:r>
            <a:r>
              <a:rPr lang="pt-PT" sz="1600" dirty="0"/>
              <a:t> + -&gt;)   </a:t>
            </a:r>
            <a:r>
              <a:rPr lang="pt-PT" dirty="0"/>
              <a:t>Nº </a:t>
            </a:r>
            <a:r>
              <a:rPr lang="pt-PT" dirty="0" err="1"/>
              <a:t>comments</a:t>
            </a:r>
            <a:r>
              <a:rPr lang="pt-PT" dirty="0"/>
              <a:t>, lista dos </a:t>
            </a:r>
            <a:r>
              <a:rPr lang="pt-PT" dirty="0" err="1"/>
              <a:t>comments</a:t>
            </a:r>
            <a:r>
              <a:rPr lang="pt-PT" dirty="0"/>
              <a:t>, Nº </a:t>
            </a:r>
            <a:r>
              <a:rPr lang="pt-PT" dirty="0" err="1"/>
              <a:t>whitelisted</a:t>
            </a:r>
            <a:r>
              <a:rPr lang="pt-PT" dirty="0"/>
              <a:t>, lista </a:t>
            </a:r>
            <a:r>
              <a:rPr lang="pt-PT" dirty="0" err="1"/>
              <a:t>nicks</a:t>
            </a:r>
            <a:r>
              <a:rPr lang="pt-PT" dirty="0"/>
              <a:t>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6099651" cy="369332"/>
          </a:xfrm>
          <a:prstGeom prst="rect">
            <a:avLst/>
          </a:prstGeom>
          <a:noFill/>
        </p:spPr>
        <p:txBody>
          <a:bodyPr wrap="square" rtlCol="0">
            <a:spAutoFit/>
          </a:bodyPr>
          <a:lstStyle/>
          <a:p>
            <a:r>
              <a:rPr lang="pt-PT" dirty="0" err="1"/>
              <a:t>Comment</a:t>
            </a:r>
            <a:r>
              <a:rPr lang="pt-PT" dirty="0"/>
              <a:t>  = </a:t>
            </a:r>
            <a:r>
              <a:rPr lang="pt-PT" dirty="0" err="1"/>
              <a:t>nick</a:t>
            </a:r>
            <a:r>
              <a:rPr lang="pt-PT" dirty="0"/>
              <a:t> , Nº </a:t>
            </a:r>
            <a:r>
              <a:rPr lang="pt-PT" dirty="0" err="1"/>
              <a:t>words</a:t>
            </a:r>
            <a:r>
              <a:rPr lang="pt-PT" dirty="0"/>
              <a:t> do </a:t>
            </a:r>
            <a:r>
              <a:rPr lang="pt-PT" dirty="0" err="1"/>
              <a:t>comment</a:t>
            </a:r>
            <a:r>
              <a:rPr lang="pt-PT" dirty="0"/>
              <a:t>,  lista das </a:t>
            </a:r>
            <a:r>
              <a:rPr lang="pt-PT" dirty="0" err="1"/>
              <a:t>words</a:t>
            </a:r>
            <a:r>
              <a:rPr lang="pt-PT" dirty="0"/>
              <a:t>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8000" dirty="0" err="1">
                <a:solidFill>
                  <a:schemeClr val="tx1">
                    <a:lumMod val="85000"/>
                    <a:lumOff val="15000"/>
                  </a:schemeClr>
                </a:solidFill>
                <a:latin typeface="Bahnschrift SemiLight" panose="020B0502040204020203" pitchFamily="34" charset="0"/>
              </a:rPr>
              <a:t>Excepções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err="1"/>
              <a:t>DoesNotExists</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6096000" y="5498618"/>
            <a:ext cx="1742983" cy="338554"/>
          </a:xfrm>
          <a:prstGeom prst="rect">
            <a:avLst/>
          </a:prstGeom>
          <a:noFill/>
        </p:spPr>
        <p:txBody>
          <a:bodyPr wrap="square" rtlCol="0">
            <a:spAutoFit/>
          </a:bodyPr>
          <a:lstStyle/>
          <a:p>
            <a:r>
              <a:rPr lang="pt-PT" sz="1600" dirty="0"/>
              <a:t>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Pesquisa</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8000" dirty="0" err="1">
                <a:solidFill>
                  <a:schemeClr val="tx1">
                    <a:lumMod val="85000"/>
                    <a:lumOff val="15000"/>
                  </a:schemeClr>
                </a:solidFill>
                <a:latin typeface="Bahnschrift SemiLight" panose="020B0502040204020203" pitchFamily="34" charset="0"/>
              </a:rPr>
              <a:t>Criar</a:t>
            </a:r>
            <a:r>
              <a:rPr lang="en-GB" sz="8000" dirty="0">
                <a:solidFill>
                  <a:schemeClr val="tx1">
                    <a:lumMod val="85000"/>
                    <a:lumOff val="15000"/>
                  </a:schemeClr>
                </a:solidFill>
                <a:latin typeface="Bahnschrift SemiLight" panose="020B0502040204020203" pitchFamily="34" charset="0"/>
              </a:rPr>
              <a:t>/</a:t>
            </a:r>
            <a:r>
              <a:rPr lang="en-GB" sz="8000" dirty="0" err="1">
                <a:solidFill>
                  <a:schemeClr val="tx1">
                    <a:lumMod val="85000"/>
                    <a:lumOff val="15000"/>
                  </a:schemeClr>
                </a:solidFill>
                <a:latin typeface="Bahnschrift SemiLight" panose="020B0502040204020203" pitchFamily="34" charset="0"/>
              </a:rPr>
              <a:t>Atualizar</a:t>
            </a:r>
            <a:endParaRPr lang="pt-PT"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211139"/>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786178"/>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3048" y="2046105"/>
            <a:ext cx="5527689"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elementos simples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Alterações são feitas sobre apontadores </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180144"/>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546225"/>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521737"/>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Ordenação</a:t>
            </a:r>
            <a:endParaRPr lang="en-GB" sz="80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2861423" cy="3139321"/>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 definidos.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Listagem</a:t>
            </a:r>
            <a:endParaRPr lang="en-GB" sz="80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UI - Como usar</a:t>
            </a:r>
            <a:endParaRPr lang="en-GB" sz="80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097280" y="2433892"/>
            <a:ext cx="4684603" cy="1990215"/>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7598221" y="1959017"/>
            <a:ext cx="3738563" cy="2939966"/>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591763" y="4529651"/>
            <a:ext cx="1695635" cy="369332"/>
          </a:xfrm>
          <a:prstGeom prst="rect">
            <a:avLst/>
          </a:prstGeom>
          <a:noFill/>
        </p:spPr>
        <p:txBody>
          <a:bodyPr wrap="square" rtlCol="0">
            <a:spAutoFit/>
          </a:bodyPr>
          <a:lstStyle/>
          <a:p>
            <a:pPr algn="ctr"/>
            <a:r>
              <a:rPr lang="pt-PT" dirty="0"/>
              <a:t>Login Page</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598221" y="5120639"/>
            <a:ext cx="3738563" cy="369332"/>
          </a:xfrm>
          <a:prstGeom prst="rect">
            <a:avLst/>
          </a:prstGeom>
          <a:noFill/>
        </p:spPr>
        <p:txBody>
          <a:bodyPr wrap="square" rtlCol="0">
            <a:spAutoFit/>
          </a:bodyPr>
          <a:lstStyle/>
          <a:p>
            <a:pPr algn="ctr"/>
            <a:r>
              <a:rPr lang="pt-PT" dirty="0"/>
              <a:t>Escolher a opção correspondente</a:t>
            </a:r>
            <a:endParaRPr lang="en-US" dirty="0"/>
          </a:p>
        </p:txBody>
      </p:sp>
    </p:spTree>
    <p:extLst>
      <p:ext uri="{BB962C8B-B14F-4D97-AF65-F5344CB8AC3E}">
        <p14:creationId xmlns:p14="http://schemas.microsoft.com/office/powerpoint/2010/main" val="313842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UI – Pesquisas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1199738" y="4797497"/>
            <a:ext cx="3552777" cy="923330"/>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3738563" cy="369332"/>
          </a:xfrm>
          <a:prstGeom prst="rect">
            <a:avLst/>
          </a:prstGeom>
          <a:noFill/>
        </p:spPr>
        <p:txBody>
          <a:bodyPr wrap="square" rtlCol="0">
            <a:spAutoFit/>
          </a:bodyPr>
          <a:lstStyle/>
          <a:p>
            <a:pPr algn="ctr"/>
            <a:r>
              <a:rPr lang="pt-PT" dirty="0"/>
              <a:t>Sistema de páginas</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1310827" y="2074391"/>
            <a:ext cx="3705225" cy="2600325"/>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439486" y="1894202"/>
            <a:ext cx="3053920" cy="3149355"/>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Problema</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1944" y="4058780"/>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66576" y="3226944"/>
            <a:ext cx="1230548" cy="400110"/>
          </a:xfrm>
          <a:prstGeom prst="rect">
            <a:avLst/>
          </a:prstGeom>
          <a:noFill/>
        </p:spPr>
        <p:txBody>
          <a:bodyPr wrap="square" rtlCol="0">
            <a:spAutoFit/>
          </a:bodyPr>
          <a:lstStyle/>
          <a:p>
            <a:pPr algn="ctr"/>
            <a:r>
              <a:rPr lang="pt-PT" sz="2000" dirty="0" err="1"/>
              <a:t>Viewers</a:t>
            </a:r>
            <a:endParaRPr lang="en-GB" sz="2000"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5444" y="3198167"/>
            <a:ext cx="1458265" cy="400110"/>
          </a:xfrm>
          <a:prstGeom prst="rect">
            <a:avLst/>
          </a:prstGeom>
          <a:noFill/>
        </p:spPr>
        <p:txBody>
          <a:bodyPr wrap="square" rtlCol="0">
            <a:spAutoFit/>
          </a:bodyPr>
          <a:lstStyle/>
          <a:p>
            <a:pPr algn="ctr"/>
            <a:r>
              <a:rPr lang="pt-PT" sz="2000" dirty="0" err="1"/>
              <a:t>Streamers</a:t>
            </a:r>
            <a:endParaRPr lang="en-GB" sz="2000"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6576" y="3215238"/>
            <a:ext cx="1230547" cy="400110"/>
          </a:xfrm>
          <a:prstGeom prst="rect">
            <a:avLst/>
          </a:prstGeom>
          <a:noFill/>
        </p:spPr>
        <p:txBody>
          <a:bodyPr wrap="square" rtlCol="0">
            <a:spAutoFit/>
          </a:bodyPr>
          <a:lstStyle/>
          <a:p>
            <a:pPr algn="ctr"/>
            <a:r>
              <a:rPr lang="pt-PT" sz="2000" dirty="0" err="1"/>
              <a:t>Admin</a:t>
            </a:r>
            <a:endParaRPr lang="en-GB" sz="2000"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2030" y="3198167"/>
            <a:ext cx="1230548" cy="400110"/>
          </a:xfrm>
          <a:prstGeom prst="rect">
            <a:avLst/>
          </a:prstGeom>
          <a:noFill/>
        </p:spPr>
        <p:txBody>
          <a:bodyPr wrap="square" rtlCol="0">
            <a:spAutoFit/>
          </a:bodyPr>
          <a:lstStyle/>
          <a:p>
            <a:pPr algn="ctr"/>
            <a:r>
              <a:rPr lang="pt-PT" sz="2000" dirty="0" err="1"/>
              <a:t>Streams</a:t>
            </a:r>
            <a:endParaRPr lang="en-GB" sz="2000"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531165" y="3215238"/>
            <a:ext cx="2342148" cy="461665"/>
          </a:xfrm>
          <a:prstGeom prst="rect">
            <a:avLst/>
          </a:prstGeom>
          <a:noFill/>
        </p:spPr>
        <p:txBody>
          <a:bodyPr wrap="square" rtlCol="0">
            <a:spAutoFit/>
          </a:bodyPr>
          <a:lstStyle/>
          <a:p>
            <a:r>
              <a:rPr lang="pt-PT" sz="2000" dirty="0" err="1"/>
              <a:t>Search</a:t>
            </a:r>
            <a:r>
              <a:rPr lang="pt-PT" sz="2400" dirty="0"/>
              <a:t> </a:t>
            </a:r>
            <a:r>
              <a:rPr lang="pt-PT" sz="2000" dirty="0" err="1"/>
              <a:t>Methods</a:t>
            </a:r>
            <a:endParaRPr lang="en-GB" sz="2000"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95389" y="5036840"/>
            <a:ext cx="523190" cy="523190"/>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9697190" y="5019463"/>
            <a:ext cx="495319" cy="495319"/>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235525" y="5036291"/>
            <a:ext cx="461665" cy="461665"/>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Destaques</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Dificuldades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21</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1066800" y="2031214"/>
            <a:ext cx="10058400"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Não implementamos ficheiros em binário, como tinhamos inicialmente planeado, devido aos tamanhos variáveis dos vetores e das strings.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Solução</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8C70D62-11E2-4E0A-8567-1840D2ABB55F}"/>
              </a:ext>
            </a:extLst>
          </p:cNvPr>
          <p:cNvSpPr txBox="1"/>
          <p:nvPr/>
        </p:nvSpPr>
        <p:spPr>
          <a:xfrm>
            <a:off x="2249217" y="4957272"/>
            <a:ext cx="1229891" cy="461665"/>
          </a:xfrm>
          <a:prstGeom prst="rect">
            <a:avLst/>
          </a:prstGeom>
          <a:noFill/>
        </p:spPr>
        <p:txBody>
          <a:bodyPr wrap="square" rtlCol="0">
            <a:spAutoFit/>
          </a:bodyPr>
          <a:lstStyle/>
          <a:p>
            <a:pPr algn="ctr"/>
            <a:r>
              <a:rPr lang="pt-PT" sz="2400" dirty="0" err="1"/>
              <a:t>Viewers</a:t>
            </a:r>
            <a:endParaRPr lang="en-GB" sz="2400" dirty="0"/>
          </a:p>
        </p:txBody>
      </p:sp>
      <p:sp>
        <p:nvSpPr>
          <p:cNvPr id="4" name="CaixaDeTexto 3">
            <a:extLst>
              <a:ext uri="{FF2B5EF4-FFF2-40B4-BE49-F238E27FC236}">
                <a16:creationId xmlns:a16="http://schemas.microsoft.com/office/drawing/2014/main" id="{C440F4C4-94FA-45B9-B872-852657BE5568}"/>
              </a:ext>
            </a:extLst>
          </p:cNvPr>
          <p:cNvSpPr txBox="1"/>
          <p:nvPr/>
        </p:nvSpPr>
        <p:spPr>
          <a:xfrm>
            <a:off x="658474" y="4957272"/>
            <a:ext cx="1458265" cy="461665"/>
          </a:xfrm>
          <a:prstGeom prst="rect">
            <a:avLst/>
          </a:prstGeom>
          <a:noFill/>
        </p:spPr>
        <p:txBody>
          <a:bodyPr wrap="square" rtlCol="0">
            <a:spAutoFit/>
          </a:bodyPr>
          <a:lstStyle/>
          <a:p>
            <a:pPr algn="ctr"/>
            <a:r>
              <a:rPr lang="pt-PT" sz="2400" dirty="0" err="1"/>
              <a:t>Streamers</a:t>
            </a:r>
            <a:endParaRPr lang="en-GB" sz="2400" dirty="0"/>
          </a:p>
        </p:txBody>
      </p:sp>
      <p:sp>
        <p:nvSpPr>
          <p:cNvPr id="8" name="CaixaDeTexto 7">
            <a:extLst>
              <a:ext uri="{FF2B5EF4-FFF2-40B4-BE49-F238E27FC236}">
                <a16:creationId xmlns:a16="http://schemas.microsoft.com/office/drawing/2014/main" id="{8D0FD94E-BB0E-4928-8D83-D31C1836A078}"/>
              </a:ext>
            </a:extLst>
          </p:cNvPr>
          <p:cNvSpPr txBox="1"/>
          <p:nvPr/>
        </p:nvSpPr>
        <p:spPr>
          <a:xfrm>
            <a:off x="3612244" y="4957272"/>
            <a:ext cx="994328" cy="461665"/>
          </a:xfrm>
          <a:prstGeom prst="rect">
            <a:avLst/>
          </a:prstGeom>
          <a:noFill/>
        </p:spPr>
        <p:txBody>
          <a:bodyPr wrap="square" rtlCol="0">
            <a:spAutoFit/>
          </a:bodyPr>
          <a:lstStyle/>
          <a:p>
            <a:pPr algn="ctr"/>
            <a:r>
              <a:rPr lang="pt-PT" sz="2400" dirty="0" err="1"/>
              <a:t>Admin</a:t>
            </a:r>
            <a:endParaRPr lang="en-GB" sz="2400" dirty="0"/>
          </a:p>
        </p:txBody>
      </p:sp>
      <p:sp>
        <p:nvSpPr>
          <p:cNvPr id="10" name="CaixaDeTexto 9">
            <a:extLst>
              <a:ext uri="{FF2B5EF4-FFF2-40B4-BE49-F238E27FC236}">
                <a16:creationId xmlns:a16="http://schemas.microsoft.com/office/drawing/2014/main" id="{B0DE4274-6FCD-4656-9710-9AFAE8F61ED1}"/>
              </a:ext>
            </a:extLst>
          </p:cNvPr>
          <p:cNvSpPr txBox="1"/>
          <p:nvPr/>
        </p:nvSpPr>
        <p:spPr>
          <a:xfrm>
            <a:off x="8358312" y="3827030"/>
            <a:ext cx="1230548" cy="461665"/>
          </a:xfrm>
          <a:prstGeom prst="rect">
            <a:avLst/>
          </a:prstGeom>
          <a:noFill/>
        </p:spPr>
        <p:txBody>
          <a:bodyPr wrap="square" rtlCol="0">
            <a:spAutoFit/>
          </a:bodyPr>
          <a:lstStyle/>
          <a:p>
            <a:pPr algn="ctr"/>
            <a:r>
              <a:rPr lang="pt-PT" sz="2400" dirty="0" err="1"/>
              <a:t>Streams</a:t>
            </a:r>
            <a:endParaRPr lang="en-GB" sz="2400" dirty="0"/>
          </a:p>
        </p:txBody>
      </p:sp>
      <p:sp>
        <p:nvSpPr>
          <p:cNvPr id="12" name="CaixaDeTexto 11">
            <a:extLst>
              <a:ext uri="{FF2B5EF4-FFF2-40B4-BE49-F238E27FC236}">
                <a16:creationId xmlns:a16="http://schemas.microsoft.com/office/drawing/2014/main" id="{EB0A3011-CBE3-4854-B375-A32334888EB4}"/>
              </a:ext>
            </a:extLst>
          </p:cNvPr>
          <p:cNvSpPr txBox="1"/>
          <p:nvPr/>
        </p:nvSpPr>
        <p:spPr>
          <a:xfrm>
            <a:off x="4750073" y="3209250"/>
            <a:ext cx="2342148" cy="461665"/>
          </a:xfrm>
          <a:prstGeom prst="rect">
            <a:avLst/>
          </a:prstGeom>
          <a:noFill/>
        </p:spPr>
        <p:txBody>
          <a:bodyPr wrap="square" rtlCol="0">
            <a:spAutoFit/>
          </a:bodyPr>
          <a:lstStyle/>
          <a:p>
            <a:pPr algn="ctr"/>
            <a:r>
              <a:rPr lang="pt-PT" sz="2400" dirty="0"/>
              <a:t>Managers</a:t>
            </a:r>
            <a:endParaRPr lang="en-GB" sz="2400" dirty="0"/>
          </a:p>
        </p:txBody>
      </p:sp>
      <p:sp>
        <p:nvSpPr>
          <p:cNvPr id="15" name="CaixaDeTexto 14">
            <a:extLst>
              <a:ext uri="{FF2B5EF4-FFF2-40B4-BE49-F238E27FC236}">
                <a16:creationId xmlns:a16="http://schemas.microsoft.com/office/drawing/2014/main" id="{391E37A6-7EB7-4D11-8591-2FD4D3576FD6}"/>
              </a:ext>
            </a:extLst>
          </p:cNvPr>
          <p:cNvSpPr txBox="1"/>
          <p:nvPr/>
        </p:nvSpPr>
        <p:spPr>
          <a:xfrm>
            <a:off x="1670324" y="4048901"/>
            <a:ext cx="911121" cy="461665"/>
          </a:xfrm>
          <a:prstGeom prst="rect">
            <a:avLst/>
          </a:prstGeom>
          <a:noFill/>
        </p:spPr>
        <p:txBody>
          <a:bodyPr wrap="square" rtlCol="0">
            <a:spAutoFit/>
          </a:bodyPr>
          <a:lstStyle/>
          <a:p>
            <a:r>
              <a:rPr lang="pt-PT" sz="2400" dirty="0" err="1"/>
              <a:t>Users</a:t>
            </a:r>
            <a:endParaRPr lang="en-GB" sz="2400" dirty="0"/>
          </a:p>
        </p:txBody>
      </p:sp>
      <p:sp>
        <p:nvSpPr>
          <p:cNvPr id="16" name="CaixaDeTexto 15">
            <a:extLst>
              <a:ext uri="{FF2B5EF4-FFF2-40B4-BE49-F238E27FC236}">
                <a16:creationId xmlns:a16="http://schemas.microsoft.com/office/drawing/2014/main" id="{17E03C7B-F2AD-4C4E-AFFA-D6322F9A2E38}"/>
              </a:ext>
            </a:extLst>
          </p:cNvPr>
          <p:cNvSpPr txBox="1"/>
          <p:nvPr/>
        </p:nvSpPr>
        <p:spPr>
          <a:xfrm>
            <a:off x="3196390" y="4057863"/>
            <a:ext cx="1198486" cy="461665"/>
          </a:xfrm>
          <a:prstGeom prst="rect">
            <a:avLst/>
          </a:prstGeom>
          <a:noFill/>
        </p:spPr>
        <p:txBody>
          <a:bodyPr wrap="square" rtlCol="0">
            <a:spAutoFit/>
          </a:bodyPr>
          <a:lstStyle/>
          <a:p>
            <a:r>
              <a:rPr lang="pt-PT" sz="2400" dirty="0" err="1"/>
              <a:t>Account</a:t>
            </a:r>
            <a:endParaRPr lang="en-GB" sz="2400" dirty="0"/>
          </a:p>
        </p:txBody>
      </p:sp>
      <p:cxnSp>
        <p:nvCxnSpPr>
          <p:cNvPr id="20" name="Conexão reta unidirecional 19">
            <a:extLst>
              <a:ext uri="{FF2B5EF4-FFF2-40B4-BE49-F238E27FC236}">
                <a16:creationId xmlns:a16="http://schemas.microsoft.com/office/drawing/2014/main" id="{DF8AE150-406E-43A3-ADBA-1B40D0247FF8}"/>
              </a:ext>
            </a:extLst>
          </p:cNvPr>
          <p:cNvCxnSpPr>
            <a:cxnSpLocks/>
            <a:endCxn id="4" idx="0"/>
          </p:cNvCxnSpPr>
          <p:nvPr/>
        </p:nvCxnSpPr>
        <p:spPr>
          <a:xfrm flipH="1">
            <a:off x="1387607" y="4510566"/>
            <a:ext cx="1476555"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2" name="Conexão reta unidirecional 21">
            <a:extLst>
              <a:ext uri="{FF2B5EF4-FFF2-40B4-BE49-F238E27FC236}">
                <a16:creationId xmlns:a16="http://schemas.microsoft.com/office/drawing/2014/main" id="{A176E81B-7FF2-4A4C-956B-7D19B79C6419}"/>
              </a:ext>
            </a:extLst>
          </p:cNvPr>
          <p:cNvCxnSpPr>
            <a:cxnSpLocks/>
            <a:endCxn id="3" idx="0"/>
          </p:cNvCxnSpPr>
          <p:nvPr/>
        </p:nvCxnSpPr>
        <p:spPr>
          <a:xfrm>
            <a:off x="2864162" y="4510566"/>
            <a:ext cx="1"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6" name="Conexão reta unidirecional 25">
            <a:extLst>
              <a:ext uri="{FF2B5EF4-FFF2-40B4-BE49-F238E27FC236}">
                <a16:creationId xmlns:a16="http://schemas.microsoft.com/office/drawing/2014/main" id="{32D1FAE5-00A7-4130-B6B1-57A8F1FEBCD2}"/>
              </a:ext>
            </a:extLst>
          </p:cNvPr>
          <p:cNvCxnSpPr>
            <a:cxnSpLocks/>
            <a:endCxn id="8" idx="0"/>
          </p:cNvCxnSpPr>
          <p:nvPr/>
        </p:nvCxnSpPr>
        <p:spPr>
          <a:xfrm>
            <a:off x="2864162" y="4510566"/>
            <a:ext cx="1245246"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8" name="Conexão reta 47">
            <a:extLst>
              <a:ext uri="{FF2B5EF4-FFF2-40B4-BE49-F238E27FC236}">
                <a16:creationId xmlns:a16="http://schemas.microsoft.com/office/drawing/2014/main" id="{2311B96E-EBC1-4EB6-A285-D47322E683BF}"/>
              </a:ext>
            </a:extLst>
          </p:cNvPr>
          <p:cNvCxnSpPr>
            <a:stCxn id="16" idx="2"/>
          </p:cNvCxnSpPr>
          <p:nvPr/>
        </p:nvCxnSpPr>
        <p:spPr>
          <a:xfrm flipH="1" flipV="1">
            <a:off x="2864161" y="4503087"/>
            <a:ext cx="931472" cy="16441"/>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cxnSp>
        <p:nvCxnSpPr>
          <p:cNvPr id="50" name="Conexão reta 49">
            <a:extLst>
              <a:ext uri="{FF2B5EF4-FFF2-40B4-BE49-F238E27FC236}">
                <a16:creationId xmlns:a16="http://schemas.microsoft.com/office/drawing/2014/main" id="{166865D9-4417-45AE-88F8-7FCF54BFF8F9}"/>
              </a:ext>
            </a:extLst>
          </p:cNvPr>
          <p:cNvCxnSpPr>
            <a:cxnSpLocks/>
            <a:endCxn id="15" idx="2"/>
          </p:cNvCxnSpPr>
          <p:nvPr/>
        </p:nvCxnSpPr>
        <p:spPr>
          <a:xfrm flipH="1">
            <a:off x="2125885" y="4510566"/>
            <a:ext cx="738276" cy="0"/>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sp>
        <p:nvSpPr>
          <p:cNvPr id="56" name="CaixaDeTexto 55">
            <a:extLst>
              <a:ext uri="{FF2B5EF4-FFF2-40B4-BE49-F238E27FC236}">
                <a16:creationId xmlns:a16="http://schemas.microsoft.com/office/drawing/2014/main" id="{301CD2A6-38D3-4FA7-83DC-FEA9B11F2731}"/>
              </a:ext>
            </a:extLst>
          </p:cNvPr>
          <p:cNvSpPr txBox="1"/>
          <p:nvPr/>
        </p:nvSpPr>
        <p:spPr>
          <a:xfrm>
            <a:off x="8019486" y="5397670"/>
            <a:ext cx="1985647" cy="461665"/>
          </a:xfrm>
          <a:prstGeom prst="rect">
            <a:avLst/>
          </a:prstGeom>
          <a:noFill/>
        </p:spPr>
        <p:txBody>
          <a:bodyPr wrap="square" rtlCol="0">
            <a:spAutoFit/>
          </a:bodyPr>
          <a:lstStyle/>
          <a:p>
            <a:pPr algn="ctr"/>
            <a:r>
              <a:rPr lang="pt-PT" sz="2400" dirty="0" err="1"/>
              <a:t>PublicStream</a:t>
            </a:r>
            <a:endParaRPr lang="en-GB" sz="2400" dirty="0"/>
          </a:p>
        </p:txBody>
      </p:sp>
      <p:sp>
        <p:nvSpPr>
          <p:cNvPr id="58" name="CaixaDeTexto 57">
            <a:extLst>
              <a:ext uri="{FF2B5EF4-FFF2-40B4-BE49-F238E27FC236}">
                <a16:creationId xmlns:a16="http://schemas.microsoft.com/office/drawing/2014/main" id="{21A123CE-0FD2-4532-9BCA-EE74BADEDE92}"/>
              </a:ext>
            </a:extLst>
          </p:cNvPr>
          <p:cNvSpPr txBox="1"/>
          <p:nvPr/>
        </p:nvSpPr>
        <p:spPr>
          <a:xfrm>
            <a:off x="5748991" y="5397669"/>
            <a:ext cx="2076677" cy="461665"/>
          </a:xfrm>
          <a:prstGeom prst="rect">
            <a:avLst/>
          </a:prstGeom>
          <a:noFill/>
        </p:spPr>
        <p:txBody>
          <a:bodyPr wrap="square" rtlCol="0">
            <a:spAutoFit/>
          </a:bodyPr>
          <a:lstStyle/>
          <a:p>
            <a:pPr algn="ctr"/>
            <a:r>
              <a:rPr lang="pt-PT" sz="2400" dirty="0" err="1"/>
              <a:t>PrivateStream</a:t>
            </a:r>
            <a:endParaRPr lang="en-GB" sz="2400" dirty="0"/>
          </a:p>
        </p:txBody>
      </p:sp>
      <p:sp>
        <p:nvSpPr>
          <p:cNvPr id="60" name="CaixaDeTexto 59">
            <a:extLst>
              <a:ext uri="{FF2B5EF4-FFF2-40B4-BE49-F238E27FC236}">
                <a16:creationId xmlns:a16="http://schemas.microsoft.com/office/drawing/2014/main" id="{2CFD03FD-7EAB-42AE-B678-957CDC9D13A2}"/>
              </a:ext>
            </a:extLst>
          </p:cNvPr>
          <p:cNvSpPr txBox="1"/>
          <p:nvPr/>
        </p:nvSpPr>
        <p:spPr>
          <a:xfrm>
            <a:off x="6980917" y="4705172"/>
            <a:ext cx="1598472" cy="461665"/>
          </a:xfrm>
          <a:prstGeom prst="rect">
            <a:avLst/>
          </a:prstGeom>
          <a:noFill/>
        </p:spPr>
        <p:txBody>
          <a:bodyPr wrap="square" rtlCol="0">
            <a:spAutoFit/>
          </a:bodyPr>
          <a:lstStyle/>
          <a:p>
            <a:pPr algn="ctr"/>
            <a:r>
              <a:rPr lang="pt-PT" sz="2400" dirty="0" err="1"/>
              <a:t>LiveStream</a:t>
            </a:r>
            <a:endParaRPr lang="en-GB" sz="2400" dirty="0"/>
          </a:p>
        </p:txBody>
      </p:sp>
      <p:sp>
        <p:nvSpPr>
          <p:cNvPr id="62" name="CaixaDeTexto 61">
            <a:extLst>
              <a:ext uri="{FF2B5EF4-FFF2-40B4-BE49-F238E27FC236}">
                <a16:creationId xmlns:a16="http://schemas.microsoft.com/office/drawing/2014/main" id="{8711AFD3-9DCD-4C64-BEA1-00A8B894EE84}"/>
              </a:ext>
            </a:extLst>
          </p:cNvPr>
          <p:cNvSpPr txBox="1"/>
          <p:nvPr/>
        </p:nvSpPr>
        <p:spPr>
          <a:xfrm>
            <a:off x="9075507" y="4724220"/>
            <a:ext cx="2261277" cy="461665"/>
          </a:xfrm>
          <a:prstGeom prst="rect">
            <a:avLst/>
          </a:prstGeom>
          <a:noFill/>
        </p:spPr>
        <p:txBody>
          <a:bodyPr wrap="square" rtlCol="0">
            <a:spAutoFit/>
          </a:bodyPr>
          <a:lstStyle/>
          <a:p>
            <a:pPr algn="ctr"/>
            <a:r>
              <a:rPr lang="pt-PT" sz="2400" dirty="0" err="1"/>
              <a:t>FinishedStream</a:t>
            </a:r>
            <a:endParaRPr lang="en-GB" sz="2400" dirty="0"/>
          </a:p>
        </p:txBody>
      </p:sp>
      <p:cxnSp>
        <p:nvCxnSpPr>
          <p:cNvPr id="64" name="Conexão reta unidirecional 63">
            <a:extLst>
              <a:ext uri="{FF2B5EF4-FFF2-40B4-BE49-F238E27FC236}">
                <a16:creationId xmlns:a16="http://schemas.microsoft.com/office/drawing/2014/main" id="{ACDBABBA-930D-4092-97DD-A0F08B831520}"/>
              </a:ext>
            </a:extLst>
          </p:cNvPr>
          <p:cNvCxnSpPr>
            <a:cxnSpLocks/>
            <a:stCxn id="10" idx="2"/>
            <a:endCxn id="60" idx="0"/>
          </p:cNvCxnSpPr>
          <p:nvPr/>
        </p:nvCxnSpPr>
        <p:spPr>
          <a:xfrm flipH="1">
            <a:off x="7780153" y="4288695"/>
            <a:ext cx="1193433" cy="41647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6" name="Conexão reta unidirecional 65">
            <a:extLst>
              <a:ext uri="{FF2B5EF4-FFF2-40B4-BE49-F238E27FC236}">
                <a16:creationId xmlns:a16="http://schemas.microsoft.com/office/drawing/2014/main" id="{20FBEDF7-3D37-49B1-A91F-049177A59AF3}"/>
              </a:ext>
            </a:extLst>
          </p:cNvPr>
          <p:cNvCxnSpPr>
            <a:cxnSpLocks/>
            <a:stCxn id="10" idx="2"/>
            <a:endCxn id="62" idx="0"/>
          </p:cNvCxnSpPr>
          <p:nvPr/>
        </p:nvCxnSpPr>
        <p:spPr>
          <a:xfrm>
            <a:off x="8973586" y="4288695"/>
            <a:ext cx="1232560" cy="4355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8" name="Conexão reta unidirecional 67">
            <a:extLst>
              <a:ext uri="{FF2B5EF4-FFF2-40B4-BE49-F238E27FC236}">
                <a16:creationId xmlns:a16="http://schemas.microsoft.com/office/drawing/2014/main" id="{7A377B16-6511-48CB-83F7-E0FCC490FEA1}"/>
              </a:ext>
            </a:extLst>
          </p:cNvPr>
          <p:cNvCxnSpPr>
            <a:cxnSpLocks/>
            <a:stCxn id="60" idx="2"/>
            <a:endCxn id="58" idx="0"/>
          </p:cNvCxnSpPr>
          <p:nvPr/>
        </p:nvCxnSpPr>
        <p:spPr>
          <a:xfrm flipH="1">
            <a:off x="6787330" y="5166837"/>
            <a:ext cx="992823" cy="23083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70" name="Conexão reta unidirecional 69">
            <a:extLst>
              <a:ext uri="{FF2B5EF4-FFF2-40B4-BE49-F238E27FC236}">
                <a16:creationId xmlns:a16="http://schemas.microsoft.com/office/drawing/2014/main" id="{819FC35D-CD89-45A2-BB5D-D73D5A42666D}"/>
              </a:ext>
            </a:extLst>
          </p:cNvPr>
          <p:cNvCxnSpPr>
            <a:cxnSpLocks/>
            <a:stCxn id="60" idx="2"/>
            <a:endCxn id="56" idx="0"/>
          </p:cNvCxnSpPr>
          <p:nvPr/>
        </p:nvCxnSpPr>
        <p:spPr>
          <a:xfrm>
            <a:off x="7780153" y="5166837"/>
            <a:ext cx="1232157" cy="23083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0" name="CaixaDeTexto 79">
            <a:extLst>
              <a:ext uri="{FF2B5EF4-FFF2-40B4-BE49-F238E27FC236}">
                <a16:creationId xmlns:a16="http://schemas.microsoft.com/office/drawing/2014/main" id="{9A9D7F77-2CB5-4EDB-AA60-64FE06A0CE1C}"/>
              </a:ext>
            </a:extLst>
          </p:cNvPr>
          <p:cNvSpPr txBox="1"/>
          <p:nvPr/>
        </p:nvSpPr>
        <p:spPr>
          <a:xfrm>
            <a:off x="5305873" y="1907935"/>
            <a:ext cx="1230548" cy="461665"/>
          </a:xfrm>
          <a:prstGeom prst="rect">
            <a:avLst/>
          </a:prstGeom>
          <a:noFill/>
        </p:spPr>
        <p:txBody>
          <a:bodyPr wrap="square" rtlCol="0">
            <a:spAutoFit/>
          </a:bodyPr>
          <a:lstStyle/>
          <a:p>
            <a:pPr algn="ctr"/>
            <a:r>
              <a:rPr lang="pt-PT" sz="2400" dirty="0" err="1"/>
              <a:t>StreamZ</a:t>
            </a:r>
            <a:endParaRPr lang="en-GB" sz="2400" dirty="0"/>
          </a:p>
        </p:txBody>
      </p:sp>
      <p:sp>
        <p:nvSpPr>
          <p:cNvPr id="82" name="CaixaDeTexto 81">
            <a:extLst>
              <a:ext uri="{FF2B5EF4-FFF2-40B4-BE49-F238E27FC236}">
                <a16:creationId xmlns:a16="http://schemas.microsoft.com/office/drawing/2014/main" id="{1645BB50-95D6-49FE-BA43-D4C389315689}"/>
              </a:ext>
            </a:extLst>
          </p:cNvPr>
          <p:cNvSpPr txBox="1"/>
          <p:nvPr/>
        </p:nvSpPr>
        <p:spPr>
          <a:xfrm>
            <a:off x="5220154" y="3920928"/>
            <a:ext cx="1401882" cy="461665"/>
          </a:xfrm>
          <a:prstGeom prst="rect">
            <a:avLst/>
          </a:prstGeom>
          <a:noFill/>
        </p:spPr>
        <p:txBody>
          <a:bodyPr wrap="square" rtlCol="0">
            <a:spAutoFit/>
          </a:bodyPr>
          <a:lstStyle/>
          <a:p>
            <a:pPr algn="ctr"/>
            <a:r>
              <a:rPr lang="pt-PT" sz="2400" dirty="0" err="1"/>
              <a:t>DataBase</a:t>
            </a:r>
            <a:endParaRPr lang="en-GB" sz="2400" dirty="0"/>
          </a:p>
        </p:txBody>
      </p:sp>
      <p:cxnSp>
        <p:nvCxnSpPr>
          <p:cNvPr id="88" name="Conexão reta unidirecional 87">
            <a:extLst>
              <a:ext uri="{FF2B5EF4-FFF2-40B4-BE49-F238E27FC236}">
                <a16:creationId xmlns:a16="http://schemas.microsoft.com/office/drawing/2014/main" id="{38DF44DB-5874-400C-B2D3-CD2276DD4890}"/>
              </a:ext>
            </a:extLst>
          </p:cNvPr>
          <p:cNvCxnSpPr>
            <a:cxnSpLocks/>
            <a:stCxn id="80" idx="2"/>
            <a:endCxn id="15" idx="0"/>
          </p:cNvCxnSpPr>
          <p:nvPr/>
        </p:nvCxnSpPr>
        <p:spPr>
          <a:xfrm flipH="1">
            <a:off x="2125885" y="2369600"/>
            <a:ext cx="3795262" cy="167930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1" name="Conexão reta unidirecional 90">
            <a:extLst>
              <a:ext uri="{FF2B5EF4-FFF2-40B4-BE49-F238E27FC236}">
                <a16:creationId xmlns:a16="http://schemas.microsoft.com/office/drawing/2014/main" id="{63B57CA9-82DD-4469-8F99-4DA5AE6E85EC}"/>
              </a:ext>
            </a:extLst>
          </p:cNvPr>
          <p:cNvCxnSpPr>
            <a:stCxn id="80" idx="2"/>
            <a:endCxn id="10" idx="0"/>
          </p:cNvCxnSpPr>
          <p:nvPr/>
        </p:nvCxnSpPr>
        <p:spPr>
          <a:xfrm>
            <a:off x="5921147" y="2369600"/>
            <a:ext cx="3052439" cy="145743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3" name="Conexão reta unidirecional 92">
            <a:extLst>
              <a:ext uri="{FF2B5EF4-FFF2-40B4-BE49-F238E27FC236}">
                <a16:creationId xmlns:a16="http://schemas.microsoft.com/office/drawing/2014/main" id="{DB515038-F9B9-400B-913B-A5F7741D800E}"/>
              </a:ext>
            </a:extLst>
          </p:cNvPr>
          <p:cNvCxnSpPr>
            <a:stCxn id="80" idx="2"/>
            <a:endCxn id="12" idx="0"/>
          </p:cNvCxnSpPr>
          <p:nvPr/>
        </p:nvCxnSpPr>
        <p:spPr>
          <a:xfrm>
            <a:off x="5921147" y="2369600"/>
            <a:ext cx="0" cy="83965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05" name="Conexão reta unidirecional 104">
            <a:extLst>
              <a:ext uri="{FF2B5EF4-FFF2-40B4-BE49-F238E27FC236}">
                <a16:creationId xmlns:a16="http://schemas.microsoft.com/office/drawing/2014/main" id="{BE687995-472E-4FB3-BEDE-987EA45FE0BD}"/>
              </a:ext>
            </a:extLst>
          </p:cNvPr>
          <p:cNvCxnSpPr>
            <a:stCxn id="80" idx="2"/>
            <a:endCxn id="16" idx="0"/>
          </p:cNvCxnSpPr>
          <p:nvPr/>
        </p:nvCxnSpPr>
        <p:spPr>
          <a:xfrm flipH="1">
            <a:off x="3795633" y="2369600"/>
            <a:ext cx="2125514" cy="168826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4" name="Conexão reta unidirecional 13">
            <a:extLst>
              <a:ext uri="{FF2B5EF4-FFF2-40B4-BE49-F238E27FC236}">
                <a16:creationId xmlns:a16="http://schemas.microsoft.com/office/drawing/2014/main" id="{BEFC82A6-B0B8-4BB4-A220-EB5B8B69214A}"/>
              </a:ext>
            </a:extLst>
          </p:cNvPr>
          <p:cNvCxnSpPr>
            <a:cxnSpLocks/>
            <a:stCxn id="12" idx="2"/>
            <a:endCxn id="82" idx="0"/>
          </p:cNvCxnSpPr>
          <p:nvPr/>
        </p:nvCxnSpPr>
        <p:spPr>
          <a:xfrm flipH="1">
            <a:off x="5921095" y="3670915"/>
            <a:ext cx="52" cy="250013"/>
          </a:xfrm>
          <a:prstGeom prst="straightConnector1">
            <a:avLst/>
          </a:prstGeom>
          <a:ln>
            <a:solidFill>
              <a:srgbClr val="8C2D19"/>
            </a:solidFill>
            <a:headEnd type="triangle"/>
            <a:tailEnd type="triangle"/>
          </a:ln>
        </p:spPr>
        <p:style>
          <a:lnRef idx="3">
            <a:schemeClr val="dk1"/>
          </a:lnRef>
          <a:fillRef idx="0">
            <a:schemeClr val="dk1"/>
          </a:fillRef>
          <a:effectRef idx="2">
            <a:schemeClr val="dk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Solução</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0BE99000-A7F9-4DD1-9881-8CEE0D9D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894AE4C-74A5-4174-8CE0-CC7C16689296}"/>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E50624F1-DD0A-436F-BC8E-E6D94728BDEC}"/>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186F6142-4141-472E-B98B-8EAFDC8AD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2" name="Imagem 11">
            <a:extLst>
              <a:ext uri="{FF2B5EF4-FFF2-40B4-BE49-F238E27FC236}">
                <a16:creationId xmlns:a16="http://schemas.microsoft.com/office/drawing/2014/main" id="{9A852001-B311-4F94-B50E-6D514D73D81A}"/>
              </a:ext>
            </a:extLst>
          </p:cNvPr>
          <p:cNvPicPr>
            <a:picLocks noChangeAspect="1"/>
          </p:cNvPicPr>
          <p:nvPr/>
        </p:nvPicPr>
        <p:blipFill>
          <a:blip r:embed="rId4"/>
          <a:stretch>
            <a:fillRect/>
          </a:stretch>
        </p:blipFill>
        <p:spPr>
          <a:xfrm>
            <a:off x="-114699" y="3309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34712EDE-60D5-4862-8C82-E4053CBA9633}"/>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16" name="Conexão reta 15">
            <a:extLst>
              <a:ext uri="{FF2B5EF4-FFF2-40B4-BE49-F238E27FC236}">
                <a16:creationId xmlns:a16="http://schemas.microsoft.com/office/drawing/2014/main" id="{99BD95BB-BFB9-411B-9468-0C8A74427E2D}"/>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20" name="Imagem 19">
            <a:extLst>
              <a:ext uri="{FF2B5EF4-FFF2-40B4-BE49-F238E27FC236}">
                <a16:creationId xmlns:a16="http://schemas.microsoft.com/office/drawing/2014/main" id="{6CD0FD5A-68D1-43A1-B272-5075BD7AD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4"/>
          <a:stretch>
            <a:fillRect/>
          </a:stretch>
        </p:blipFill>
        <p:spPr>
          <a:xfrm>
            <a:off x="5589258" y="0"/>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E5EB62F-CC0E-4F07-83F0-8B93C570BF51}"/>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5FAB887A-190C-45A7-A0F5-D82D69D1CF4D}"/>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4FE9B113-1D02-4070-87E1-9AE6DFC9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4"/>
          <a:stretch>
            <a:fillRect/>
          </a:stretch>
        </p:blipFill>
        <p:spPr>
          <a:xfrm>
            <a:off x="4418926" y="124188"/>
            <a:ext cx="7773074" cy="6264183"/>
          </a:xfrm>
          <a:prstGeom prst="rect">
            <a:avLst/>
          </a:prstGeom>
        </p:spPr>
      </p:pic>
    </p:spTree>
    <p:extLst>
      <p:ext uri="{BB962C8B-B14F-4D97-AF65-F5344CB8AC3E}">
        <p14:creationId xmlns:p14="http://schemas.microsoft.com/office/powerpoint/2010/main" val="2414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165DE36-E790-48D7-983E-2323D4BF0116}"/>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B7590F06-EFA4-40CF-8FEE-3788C279A30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40EE3C63-A813-49ED-B5F4-48CE1D2C9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6" name="Imagem 15">
            <a:extLst>
              <a:ext uri="{FF2B5EF4-FFF2-40B4-BE49-F238E27FC236}">
                <a16:creationId xmlns:a16="http://schemas.microsoft.com/office/drawing/2014/main" id="{C7AA71F6-565F-4774-88DD-C195048F2C06}"/>
              </a:ext>
            </a:extLst>
          </p:cNvPr>
          <p:cNvPicPr>
            <a:picLocks noChangeAspect="1"/>
          </p:cNvPicPr>
          <p:nvPr/>
        </p:nvPicPr>
        <p:blipFill>
          <a:blip r:embed="rId4"/>
          <a:stretch>
            <a:fillRect/>
          </a:stretch>
        </p:blipFill>
        <p:spPr>
          <a:xfrm>
            <a:off x="0" y="0"/>
            <a:ext cx="6461115" cy="6873692"/>
          </a:xfrm>
          <a:prstGeom prst="rect">
            <a:avLst/>
          </a:prstGeom>
        </p:spPr>
      </p:pic>
    </p:spTree>
    <p:extLst>
      <p:ext uri="{BB962C8B-B14F-4D97-AF65-F5344CB8AC3E}">
        <p14:creationId xmlns:p14="http://schemas.microsoft.com/office/powerpoint/2010/main" val="222903220"/>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801</Words>
  <Application>Microsoft Office PowerPoint</Application>
  <PresentationFormat>Ecrã Panorâmico</PresentationFormat>
  <Paragraphs>207</Paragraphs>
  <Slides>21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21</vt:i4>
      </vt:variant>
    </vt:vector>
  </HeadingPairs>
  <TitlesOfParts>
    <vt:vector size="27"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Diagrama de Classes</vt:lpstr>
      <vt:lpstr>Diagrama de Classes</vt:lpstr>
      <vt:lpstr>Diagrama de Classes</vt:lpstr>
      <vt:lpstr>Diagrama de Classes</vt:lpstr>
      <vt:lpstr>Diagrama de Classes</vt:lpstr>
      <vt:lpstr>Ficheiros</vt:lpstr>
      <vt:lpstr>Ficheiros</vt:lpstr>
      <vt:lpstr>Excepções</vt:lpstr>
      <vt:lpstr>Pesquisa</vt:lpstr>
      <vt:lpstr> Criar/Atualizar</vt:lpstr>
      <vt:lpstr>Ordenação</vt:lpstr>
      <vt:lpstr>Listagem</vt:lpstr>
      <vt:lpstr>UI - Como usar</vt:lpstr>
      <vt:lpstr>UI – Pesquisas</vt:lpstr>
      <vt:lpstr>Destaques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14</cp:revision>
  <dcterms:created xsi:type="dcterms:W3CDTF">2020-11-07T17:52:21Z</dcterms:created>
  <dcterms:modified xsi:type="dcterms:W3CDTF">2020-11-19T17:27:05Z</dcterms:modified>
</cp:coreProperties>
</file>