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8"/>
  </p:notesMasterIdLst>
  <p:sldIdLst>
    <p:sldId id="256" r:id="rId2"/>
    <p:sldId id="257" r:id="rId3"/>
    <p:sldId id="258" r:id="rId4"/>
    <p:sldId id="265" r:id="rId5"/>
    <p:sldId id="260" r:id="rId6"/>
    <p:sldId id="268" r:id="rId7"/>
    <p:sldId id="281" r:id="rId8"/>
    <p:sldId id="261" r:id="rId9"/>
    <p:sldId id="269" r:id="rId10"/>
    <p:sldId id="266" r:id="rId11"/>
    <p:sldId id="271" r:id="rId12"/>
    <p:sldId id="278" r:id="rId13"/>
    <p:sldId id="279" r:id="rId14"/>
    <p:sldId id="262" r:id="rId15"/>
    <p:sldId id="28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02/01/2021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02/01/2021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02/01/2021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02/01/2021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02/01/2021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02/01/2021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02/01/2021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02/01/2021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e a sua password.</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a:t>
            </a:r>
            <a:r>
              <a:rPr lang="pt-PT" dirty="0" err="1">
                <a:solidFill>
                  <a:schemeClr val="tx1"/>
                </a:solidFill>
              </a:rPr>
              <a:t>insjusta</a:t>
            </a:r>
            <a:r>
              <a:rPr lang="pt-PT" dirty="0">
                <a:solidFill>
                  <a:schemeClr val="tx1"/>
                </a:solidFill>
              </a:rPr>
              <a:t>.</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16</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33439" y="3024100"/>
            <a:ext cx="1547857" cy="369332"/>
          </a:xfrm>
          <a:prstGeom prst="rect">
            <a:avLst/>
          </a:prstGeom>
          <a:noFill/>
        </p:spPr>
        <p:txBody>
          <a:bodyPr wrap="square" rtlCol="0">
            <a:spAutoFit/>
          </a:bodyPr>
          <a:lstStyle/>
          <a:p>
            <a:pPr algn="ctr"/>
            <a:r>
              <a:rPr lang="pt-PT" dirty="0" err="1"/>
              <a:t>Streamers</a:t>
            </a:r>
            <a:r>
              <a:rPr lang="pt-PT" dirty="0"/>
              <a:t> 2.0</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646331"/>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0"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104517"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1001</Words>
  <Application>Microsoft Office PowerPoint</Application>
  <PresentationFormat>Ecrã Panorâmico</PresentationFormat>
  <Paragraphs>177</Paragraphs>
  <Slides>16</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16</vt:i4>
      </vt:variant>
    </vt:vector>
  </HeadingPairs>
  <TitlesOfParts>
    <vt:vector size="22"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37</cp:revision>
  <dcterms:created xsi:type="dcterms:W3CDTF">2020-11-07T17:52:21Z</dcterms:created>
  <dcterms:modified xsi:type="dcterms:W3CDTF">2021-01-02T00:41:46Z</dcterms:modified>
</cp:coreProperties>
</file>