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9" r:id="rId6"/>
    <p:sldId id="262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33"/>
    <a:srgbClr val="00FF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0" autoAdjust="0"/>
  </p:normalViewPr>
  <p:slideViewPr>
    <p:cSldViewPr>
      <p:cViewPr>
        <p:scale>
          <a:sx n="75" d="100"/>
          <a:sy n="75" d="100"/>
        </p:scale>
        <p:origin x="-924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9A0F-28C3-43C2-958D-2D015260B40A}" type="datetimeFigureOut">
              <a:rPr lang="sk-SK" smtClean="0"/>
              <a:pPr/>
              <a:t>24.9.2014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A9BE-3725-4BB6-AA3C-31603150909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Jesenná prezentácia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dĺžnik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Zaoblený obdĺžnik 30"/>
          <p:cNvSpPr/>
          <p:nvPr/>
        </p:nvSpPr>
        <p:spPr>
          <a:xfrm>
            <a:off x="3419872" y="980728"/>
            <a:ext cx="4176464" cy="280831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0000"/>
                </a:solidFill>
              </a:rPr>
              <a:t>Lieta šarkan pomaličky,</a:t>
            </a:r>
            <a:br>
              <a:rPr lang="sk-SK" sz="2800" b="1" dirty="0" smtClean="0">
                <a:solidFill>
                  <a:srgbClr val="FF0000"/>
                </a:solidFill>
              </a:rPr>
            </a:br>
            <a:r>
              <a:rPr lang="sk-SK" sz="2800" b="1" dirty="0" smtClean="0">
                <a:solidFill>
                  <a:srgbClr val="FF0000"/>
                </a:solidFill>
              </a:rPr>
              <a:t>pozdravuje lastovičky.</a:t>
            </a:r>
            <a:br>
              <a:rPr lang="sk-SK" sz="2800" b="1" dirty="0" smtClean="0">
                <a:solidFill>
                  <a:srgbClr val="FF0000"/>
                </a:solidFill>
              </a:rPr>
            </a:br>
            <a:r>
              <a:rPr lang="sk-SK" sz="2800" b="1" dirty="0" smtClean="0">
                <a:solidFill>
                  <a:srgbClr val="FF0000"/>
                </a:solidFill>
              </a:rPr>
              <a:t>Chvostom krúti sem a tam,</a:t>
            </a:r>
            <a:br>
              <a:rPr lang="sk-SK" sz="2800" b="1" dirty="0" smtClean="0">
                <a:solidFill>
                  <a:srgbClr val="FF0000"/>
                </a:solidFill>
              </a:rPr>
            </a:br>
            <a:r>
              <a:rPr lang="sk-SK" sz="2800" b="1" dirty="0" smtClean="0">
                <a:solidFill>
                  <a:srgbClr val="FF0000"/>
                </a:solidFill>
              </a:rPr>
              <a:t>šťastnú cestu želám vám</a:t>
            </a:r>
            <a:r>
              <a:rPr lang="sk-SK" sz="2800" dirty="0" smtClean="0">
                <a:solidFill>
                  <a:srgbClr val="FF0000"/>
                </a:solidFill>
              </a:rPr>
              <a:t>.</a:t>
            </a:r>
            <a:endParaRPr lang="sk-SK" sz="2800" dirty="0">
              <a:solidFill>
                <a:srgbClr val="FF0000"/>
              </a:solidFill>
            </a:endParaRPr>
          </a:p>
        </p:txBody>
      </p:sp>
      <p:grpSp>
        <p:nvGrpSpPr>
          <p:cNvPr id="66" name="Skupina 65"/>
          <p:cNvGrpSpPr/>
          <p:nvPr/>
        </p:nvGrpSpPr>
        <p:grpSpPr>
          <a:xfrm>
            <a:off x="-1404664" y="1988840"/>
            <a:ext cx="4615261" cy="8829600"/>
            <a:chOff x="-3643662" y="0"/>
            <a:chExt cx="4615261" cy="8829600"/>
          </a:xfrm>
        </p:grpSpPr>
        <p:sp>
          <p:nvSpPr>
            <p:cNvPr id="104" name="Voľná forma 103"/>
            <p:cNvSpPr/>
            <p:nvPr/>
          </p:nvSpPr>
          <p:spPr>
            <a:xfrm>
              <a:off x="-3643662" y="4099096"/>
              <a:ext cx="3175960" cy="4730504"/>
            </a:xfrm>
            <a:custGeom>
              <a:avLst/>
              <a:gdLst>
                <a:gd name="connsiteX0" fmla="*/ 999067 w 1006324"/>
                <a:gd name="connsiteY0" fmla="*/ 0 h 643467"/>
                <a:gd name="connsiteX1" fmla="*/ 941010 w 1006324"/>
                <a:gd name="connsiteY1" fmla="*/ 304800 h 643467"/>
                <a:gd name="connsiteX2" fmla="*/ 607181 w 1006324"/>
                <a:gd name="connsiteY2" fmla="*/ 435428 h 643467"/>
                <a:gd name="connsiteX3" fmla="*/ 302381 w 1006324"/>
                <a:gd name="connsiteY3" fmla="*/ 304800 h 643467"/>
                <a:gd name="connsiteX4" fmla="*/ 41124 w 1006324"/>
                <a:gd name="connsiteY4" fmla="*/ 595086 h 643467"/>
                <a:gd name="connsiteX5" fmla="*/ 55638 w 1006324"/>
                <a:gd name="connsiteY5" fmla="*/ 595086 h 64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324" h="643467">
                  <a:moveTo>
                    <a:pt x="999067" y="0"/>
                  </a:moveTo>
                  <a:cubicBezTo>
                    <a:pt x="1002695" y="116114"/>
                    <a:pt x="1006324" y="232229"/>
                    <a:pt x="941010" y="304800"/>
                  </a:cubicBezTo>
                  <a:cubicBezTo>
                    <a:pt x="875696" y="377371"/>
                    <a:pt x="713619" y="435428"/>
                    <a:pt x="607181" y="435428"/>
                  </a:cubicBezTo>
                  <a:cubicBezTo>
                    <a:pt x="500743" y="435428"/>
                    <a:pt x="396724" y="278190"/>
                    <a:pt x="302381" y="304800"/>
                  </a:cubicBezTo>
                  <a:cubicBezTo>
                    <a:pt x="208038" y="331410"/>
                    <a:pt x="82248" y="546705"/>
                    <a:pt x="41124" y="595086"/>
                  </a:cubicBezTo>
                  <a:cubicBezTo>
                    <a:pt x="0" y="643467"/>
                    <a:pt x="27819" y="619276"/>
                    <a:pt x="55638" y="595086"/>
                  </a:cubicBezTo>
                </a:path>
              </a:pathLst>
            </a:cu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075" name="Group 51"/>
            <p:cNvGrpSpPr>
              <a:grpSpLocks/>
            </p:cNvGrpSpPr>
            <p:nvPr/>
          </p:nvGrpSpPr>
          <p:grpSpPr bwMode="auto">
            <a:xfrm>
              <a:off x="-1907003" y="0"/>
              <a:ext cx="2878602" cy="5930765"/>
              <a:chOff x="3034" y="1089"/>
              <a:chExt cx="2652" cy="4851"/>
            </a:xfrm>
          </p:grpSpPr>
          <p:grpSp>
            <p:nvGrpSpPr>
              <p:cNvPr id="1076" name="Group 52"/>
              <p:cNvGrpSpPr>
                <a:grpSpLocks/>
              </p:cNvGrpSpPr>
              <p:nvPr/>
            </p:nvGrpSpPr>
            <p:grpSpPr bwMode="auto">
              <a:xfrm>
                <a:off x="3214" y="1257"/>
                <a:ext cx="2281" cy="3160"/>
                <a:chOff x="4491" y="1257"/>
                <a:chExt cx="1000" cy="4052"/>
              </a:xfrm>
            </p:grpSpPr>
            <p:sp>
              <p:nvSpPr>
                <p:cNvPr id="1077" name="AutoShape 53"/>
                <p:cNvSpPr>
                  <a:spLocks noChangeArrowheads="1"/>
                </p:cNvSpPr>
                <p:nvPr/>
              </p:nvSpPr>
              <p:spPr bwMode="auto">
                <a:xfrm>
                  <a:off x="4491" y="1257"/>
                  <a:ext cx="999" cy="16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078" name="AutoShape 54"/>
                <p:cNvSpPr>
                  <a:spLocks noChangeArrowheads="1"/>
                </p:cNvSpPr>
                <p:nvPr/>
              </p:nvSpPr>
              <p:spPr bwMode="auto">
                <a:xfrm rot="10800000">
                  <a:off x="4492" y="2923"/>
                  <a:ext cx="999" cy="23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sp>
            <p:nvSpPr>
              <p:cNvPr id="1079" name="Freeform 55"/>
              <p:cNvSpPr>
                <a:spLocks/>
              </p:cNvSpPr>
              <p:nvPr/>
            </p:nvSpPr>
            <p:spPr bwMode="auto">
              <a:xfrm>
                <a:off x="3570" y="4417"/>
                <a:ext cx="786" cy="1523"/>
              </a:xfrm>
              <a:custGeom>
                <a:avLst/>
                <a:gdLst/>
                <a:ahLst/>
                <a:cxnLst>
                  <a:cxn ang="0">
                    <a:pos x="786" y="0"/>
                  </a:cxn>
                  <a:cxn ang="0">
                    <a:pos x="660" y="341"/>
                  </a:cxn>
                  <a:cxn ang="0">
                    <a:pos x="330" y="719"/>
                  </a:cxn>
                  <a:cxn ang="0">
                    <a:pos x="234" y="1325"/>
                  </a:cxn>
                  <a:cxn ang="0">
                    <a:pos x="0" y="1523"/>
                  </a:cxn>
                </a:cxnLst>
                <a:rect l="0" t="0" r="r" b="b"/>
                <a:pathLst>
                  <a:path w="786" h="1523">
                    <a:moveTo>
                      <a:pt x="786" y="0"/>
                    </a:moveTo>
                    <a:cubicBezTo>
                      <a:pt x="761" y="110"/>
                      <a:pt x="736" y="221"/>
                      <a:pt x="660" y="341"/>
                    </a:cubicBezTo>
                    <a:cubicBezTo>
                      <a:pt x="584" y="461"/>
                      <a:pt x="401" y="555"/>
                      <a:pt x="330" y="719"/>
                    </a:cubicBezTo>
                    <a:cubicBezTo>
                      <a:pt x="259" y="883"/>
                      <a:pt x="289" y="1191"/>
                      <a:pt x="234" y="1325"/>
                    </a:cubicBezTo>
                    <a:cubicBezTo>
                      <a:pt x="179" y="1459"/>
                      <a:pt x="89" y="1491"/>
                      <a:pt x="0" y="1523"/>
                    </a:cubicBezTo>
                  </a:path>
                </a:pathLst>
              </a:custGeom>
              <a:noFill/>
              <a:ln w="38100" cmpd="sng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80" name="Oval 56"/>
              <p:cNvSpPr>
                <a:spLocks noChangeArrowheads="1"/>
              </p:cNvSpPr>
              <p:nvPr/>
            </p:nvSpPr>
            <p:spPr bwMode="auto">
              <a:xfrm>
                <a:off x="3528" y="2155"/>
                <a:ext cx="834" cy="7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81" name="Oval 57"/>
              <p:cNvSpPr>
                <a:spLocks noChangeArrowheads="1"/>
              </p:cNvSpPr>
              <p:nvPr/>
            </p:nvSpPr>
            <p:spPr bwMode="auto">
              <a:xfrm>
                <a:off x="4362" y="2155"/>
                <a:ext cx="834" cy="7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82" name="Oval 58"/>
              <p:cNvSpPr>
                <a:spLocks noChangeArrowheads="1"/>
              </p:cNvSpPr>
              <p:nvPr/>
            </p:nvSpPr>
            <p:spPr bwMode="auto">
              <a:xfrm>
                <a:off x="3924" y="2520"/>
                <a:ext cx="270" cy="25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83" name="Oval 59"/>
              <p:cNvSpPr>
                <a:spLocks noChangeArrowheads="1"/>
              </p:cNvSpPr>
              <p:nvPr/>
            </p:nvSpPr>
            <p:spPr bwMode="auto">
              <a:xfrm>
                <a:off x="4524" y="2520"/>
                <a:ext cx="270" cy="25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84" name="Oval 60"/>
              <p:cNvSpPr>
                <a:spLocks noChangeArrowheads="1"/>
              </p:cNvSpPr>
              <p:nvPr/>
            </p:nvSpPr>
            <p:spPr bwMode="auto">
              <a:xfrm>
                <a:off x="3984" y="2586"/>
                <a:ext cx="143" cy="1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85" name="Oval 61"/>
              <p:cNvSpPr>
                <a:spLocks noChangeArrowheads="1"/>
              </p:cNvSpPr>
              <p:nvPr/>
            </p:nvSpPr>
            <p:spPr bwMode="auto">
              <a:xfrm>
                <a:off x="4590" y="2568"/>
                <a:ext cx="143" cy="1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86" name="Oval 62"/>
              <p:cNvSpPr>
                <a:spLocks noChangeArrowheads="1"/>
              </p:cNvSpPr>
              <p:nvPr/>
            </p:nvSpPr>
            <p:spPr bwMode="auto">
              <a:xfrm>
                <a:off x="4038" y="2562"/>
                <a:ext cx="642" cy="62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rgbClr val="99FF6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1087" name="Group 63"/>
              <p:cNvGrpSpPr>
                <a:grpSpLocks/>
              </p:cNvGrpSpPr>
              <p:nvPr/>
            </p:nvGrpSpPr>
            <p:grpSpPr bwMode="auto">
              <a:xfrm rot="16200000">
                <a:off x="4173" y="1002"/>
                <a:ext cx="342" cy="516"/>
                <a:chOff x="4248" y="816"/>
                <a:chExt cx="342" cy="516"/>
              </a:xfrm>
            </p:grpSpPr>
            <p:sp>
              <p:nvSpPr>
                <p:cNvPr id="1088" name="AutoShape 64"/>
                <p:cNvSpPr>
                  <a:spLocks noChangeArrowheads="1"/>
                </p:cNvSpPr>
                <p:nvPr/>
              </p:nvSpPr>
              <p:spPr bwMode="auto">
                <a:xfrm>
                  <a:off x="4248" y="816"/>
                  <a:ext cx="342" cy="258"/>
                </a:xfrm>
                <a:custGeom>
                  <a:avLst/>
                  <a:gdLst>
                    <a:gd name="T0" fmla="*/ 10860 w 21600"/>
                    <a:gd name="T1" fmla="*/ 2187 h 21600"/>
                    <a:gd name="T2" fmla="*/ 2928 w 21600"/>
                    <a:gd name="T3" fmla="*/ 10800 h 21600"/>
                    <a:gd name="T4" fmla="*/ 10860 w 21600"/>
                    <a:gd name="T5" fmla="*/ 21600 h 21600"/>
                    <a:gd name="T6" fmla="*/ 18672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37 w 21600"/>
                    <a:gd name="T13" fmla="*/ 2277 h 21600"/>
                    <a:gd name="T14" fmla="*/ 16557 w 21600"/>
                    <a:gd name="T15" fmla="*/ 1367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089" name="AutoShape 65"/>
                <p:cNvSpPr>
                  <a:spLocks noChangeArrowheads="1"/>
                </p:cNvSpPr>
                <p:nvPr/>
              </p:nvSpPr>
              <p:spPr bwMode="auto">
                <a:xfrm rot="10800000">
                  <a:off x="4248" y="1074"/>
                  <a:ext cx="342" cy="258"/>
                </a:xfrm>
                <a:custGeom>
                  <a:avLst/>
                  <a:gdLst>
                    <a:gd name="T0" fmla="*/ 10860 w 21600"/>
                    <a:gd name="T1" fmla="*/ 2187 h 21600"/>
                    <a:gd name="T2" fmla="*/ 2928 w 21600"/>
                    <a:gd name="T3" fmla="*/ 10800 h 21600"/>
                    <a:gd name="T4" fmla="*/ 10860 w 21600"/>
                    <a:gd name="T5" fmla="*/ 21600 h 21600"/>
                    <a:gd name="T6" fmla="*/ 18672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37 w 21600"/>
                    <a:gd name="T13" fmla="*/ 2277 h 21600"/>
                    <a:gd name="T14" fmla="*/ 16557 w 21600"/>
                    <a:gd name="T15" fmla="*/ 1367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grpSp>
            <p:nvGrpSpPr>
              <p:cNvPr id="1090" name="Group 66"/>
              <p:cNvGrpSpPr>
                <a:grpSpLocks/>
              </p:cNvGrpSpPr>
              <p:nvPr/>
            </p:nvGrpSpPr>
            <p:grpSpPr bwMode="auto">
              <a:xfrm rot="16200000">
                <a:off x="4179" y="4152"/>
                <a:ext cx="342" cy="516"/>
                <a:chOff x="4248" y="816"/>
                <a:chExt cx="342" cy="516"/>
              </a:xfrm>
            </p:grpSpPr>
            <p:sp>
              <p:nvSpPr>
                <p:cNvPr id="1091" name="AutoShape 67"/>
                <p:cNvSpPr>
                  <a:spLocks noChangeArrowheads="1"/>
                </p:cNvSpPr>
                <p:nvPr/>
              </p:nvSpPr>
              <p:spPr bwMode="auto">
                <a:xfrm>
                  <a:off x="4248" y="816"/>
                  <a:ext cx="342" cy="258"/>
                </a:xfrm>
                <a:custGeom>
                  <a:avLst/>
                  <a:gdLst>
                    <a:gd name="T0" fmla="*/ 10860 w 21600"/>
                    <a:gd name="T1" fmla="*/ 2187 h 21600"/>
                    <a:gd name="T2" fmla="*/ 2928 w 21600"/>
                    <a:gd name="T3" fmla="*/ 10800 h 21600"/>
                    <a:gd name="T4" fmla="*/ 10860 w 21600"/>
                    <a:gd name="T5" fmla="*/ 21600 h 21600"/>
                    <a:gd name="T6" fmla="*/ 18672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37 w 21600"/>
                    <a:gd name="T13" fmla="*/ 2277 h 21600"/>
                    <a:gd name="T14" fmla="*/ 16557 w 21600"/>
                    <a:gd name="T15" fmla="*/ 1367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092" name="AutoShape 68"/>
                <p:cNvSpPr>
                  <a:spLocks noChangeArrowheads="1"/>
                </p:cNvSpPr>
                <p:nvPr/>
              </p:nvSpPr>
              <p:spPr bwMode="auto">
                <a:xfrm rot="10800000">
                  <a:off x="4248" y="1074"/>
                  <a:ext cx="342" cy="258"/>
                </a:xfrm>
                <a:custGeom>
                  <a:avLst/>
                  <a:gdLst>
                    <a:gd name="T0" fmla="*/ 10860 w 21600"/>
                    <a:gd name="T1" fmla="*/ 2187 h 21600"/>
                    <a:gd name="T2" fmla="*/ 2928 w 21600"/>
                    <a:gd name="T3" fmla="*/ 10800 h 21600"/>
                    <a:gd name="T4" fmla="*/ 10860 w 21600"/>
                    <a:gd name="T5" fmla="*/ 21600 h 21600"/>
                    <a:gd name="T6" fmla="*/ 18672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37 w 21600"/>
                    <a:gd name="T13" fmla="*/ 2277 h 21600"/>
                    <a:gd name="T14" fmla="*/ 16557 w 21600"/>
                    <a:gd name="T15" fmla="*/ 1367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grpSp>
            <p:nvGrpSpPr>
              <p:cNvPr id="1093" name="Group 69"/>
              <p:cNvGrpSpPr>
                <a:grpSpLocks/>
              </p:cNvGrpSpPr>
              <p:nvPr/>
            </p:nvGrpSpPr>
            <p:grpSpPr bwMode="auto">
              <a:xfrm rot="10800000">
                <a:off x="5344" y="2310"/>
                <a:ext cx="342" cy="516"/>
                <a:chOff x="4248" y="816"/>
                <a:chExt cx="342" cy="516"/>
              </a:xfrm>
            </p:grpSpPr>
            <p:sp>
              <p:nvSpPr>
                <p:cNvPr id="1094" name="AutoShape 70"/>
                <p:cNvSpPr>
                  <a:spLocks noChangeArrowheads="1"/>
                </p:cNvSpPr>
                <p:nvPr/>
              </p:nvSpPr>
              <p:spPr bwMode="auto">
                <a:xfrm>
                  <a:off x="4248" y="816"/>
                  <a:ext cx="342" cy="258"/>
                </a:xfrm>
                <a:custGeom>
                  <a:avLst/>
                  <a:gdLst>
                    <a:gd name="T0" fmla="*/ 10860 w 21600"/>
                    <a:gd name="T1" fmla="*/ 2187 h 21600"/>
                    <a:gd name="T2" fmla="*/ 2928 w 21600"/>
                    <a:gd name="T3" fmla="*/ 10800 h 21600"/>
                    <a:gd name="T4" fmla="*/ 10860 w 21600"/>
                    <a:gd name="T5" fmla="*/ 21600 h 21600"/>
                    <a:gd name="T6" fmla="*/ 18672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37 w 21600"/>
                    <a:gd name="T13" fmla="*/ 2277 h 21600"/>
                    <a:gd name="T14" fmla="*/ 16557 w 21600"/>
                    <a:gd name="T15" fmla="*/ 1367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99FF66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095" name="AutoShape 71"/>
                <p:cNvSpPr>
                  <a:spLocks noChangeArrowheads="1"/>
                </p:cNvSpPr>
                <p:nvPr/>
              </p:nvSpPr>
              <p:spPr bwMode="auto">
                <a:xfrm rot="10800000">
                  <a:off x="4248" y="1074"/>
                  <a:ext cx="342" cy="258"/>
                </a:xfrm>
                <a:custGeom>
                  <a:avLst/>
                  <a:gdLst>
                    <a:gd name="T0" fmla="*/ 10860 w 21600"/>
                    <a:gd name="T1" fmla="*/ 2187 h 21600"/>
                    <a:gd name="T2" fmla="*/ 2928 w 21600"/>
                    <a:gd name="T3" fmla="*/ 10800 h 21600"/>
                    <a:gd name="T4" fmla="*/ 10860 w 21600"/>
                    <a:gd name="T5" fmla="*/ 21600 h 21600"/>
                    <a:gd name="T6" fmla="*/ 18672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37 w 21600"/>
                    <a:gd name="T13" fmla="*/ 2277 h 21600"/>
                    <a:gd name="T14" fmla="*/ 16557 w 21600"/>
                    <a:gd name="T15" fmla="*/ 1367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99FF66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grpSp>
            <p:nvGrpSpPr>
              <p:cNvPr id="1096" name="Group 72"/>
              <p:cNvGrpSpPr>
                <a:grpSpLocks/>
              </p:cNvGrpSpPr>
              <p:nvPr/>
            </p:nvGrpSpPr>
            <p:grpSpPr bwMode="auto">
              <a:xfrm rot="10800000">
                <a:off x="3034" y="2292"/>
                <a:ext cx="342" cy="516"/>
                <a:chOff x="4248" y="816"/>
                <a:chExt cx="342" cy="516"/>
              </a:xfrm>
            </p:grpSpPr>
            <p:sp>
              <p:nvSpPr>
                <p:cNvPr id="1097" name="AutoShape 73"/>
                <p:cNvSpPr>
                  <a:spLocks noChangeArrowheads="1"/>
                </p:cNvSpPr>
                <p:nvPr/>
              </p:nvSpPr>
              <p:spPr bwMode="auto">
                <a:xfrm>
                  <a:off x="4248" y="816"/>
                  <a:ext cx="342" cy="258"/>
                </a:xfrm>
                <a:custGeom>
                  <a:avLst/>
                  <a:gdLst>
                    <a:gd name="T0" fmla="*/ 10860 w 21600"/>
                    <a:gd name="T1" fmla="*/ 2187 h 21600"/>
                    <a:gd name="T2" fmla="*/ 2928 w 21600"/>
                    <a:gd name="T3" fmla="*/ 10800 h 21600"/>
                    <a:gd name="T4" fmla="*/ 10860 w 21600"/>
                    <a:gd name="T5" fmla="*/ 21600 h 21600"/>
                    <a:gd name="T6" fmla="*/ 18672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37 w 21600"/>
                    <a:gd name="T13" fmla="*/ 2277 h 21600"/>
                    <a:gd name="T14" fmla="*/ 16557 w 21600"/>
                    <a:gd name="T15" fmla="*/ 1367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99FF66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098" name="AutoShape 74"/>
                <p:cNvSpPr>
                  <a:spLocks noChangeArrowheads="1"/>
                </p:cNvSpPr>
                <p:nvPr/>
              </p:nvSpPr>
              <p:spPr bwMode="auto">
                <a:xfrm rot="10800000">
                  <a:off x="4248" y="1074"/>
                  <a:ext cx="342" cy="258"/>
                </a:xfrm>
                <a:custGeom>
                  <a:avLst/>
                  <a:gdLst>
                    <a:gd name="T0" fmla="*/ 10860 w 21600"/>
                    <a:gd name="T1" fmla="*/ 2187 h 21600"/>
                    <a:gd name="T2" fmla="*/ 2928 w 21600"/>
                    <a:gd name="T3" fmla="*/ 10800 h 21600"/>
                    <a:gd name="T4" fmla="*/ 10860 w 21600"/>
                    <a:gd name="T5" fmla="*/ 21600 h 21600"/>
                    <a:gd name="T6" fmla="*/ 18672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37 w 21600"/>
                    <a:gd name="T13" fmla="*/ 2277 h 21600"/>
                    <a:gd name="T14" fmla="*/ 16557 w 21600"/>
                    <a:gd name="T15" fmla="*/ 1367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99FF66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sp>
            <p:nvSpPr>
              <p:cNvPr id="1099" name="Freeform 75"/>
              <p:cNvSpPr>
                <a:spLocks/>
              </p:cNvSpPr>
              <p:nvPr/>
            </p:nvSpPr>
            <p:spPr bwMode="auto">
              <a:xfrm>
                <a:off x="3924" y="3316"/>
                <a:ext cx="954" cy="3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138"/>
                  </a:cxn>
                  <a:cxn ang="0">
                    <a:pos x="240" y="261"/>
                  </a:cxn>
                  <a:cxn ang="0">
                    <a:pos x="486" y="306"/>
                  </a:cxn>
                  <a:cxn ang="0">
                    <a:pos x="720" y="261"/>
                  </a:cxn>
                  <a:cxn ang="0">
                    <a:pos x="870" y="150"/>
                  </a:cxn>
                  <a:cxn ang="0">
                    <a:pos x="954" y="6"/>
                  </a:cxn>
                </a:cxnLst>
                <a:rect l="0" t="0" r="r" b="b"/>
                <a:pathLst>
                  <a:path w="954" h="306">
                    <a:moveTo>
                      <a:pt x="0" y="0"/>
                    </a:moveTo>
                    <a:cubicBezTo>
                      <a:pt x="16" y="47"/>
                      <a:pt x="32" y="94"/>
                      <a:pt x="72" y="138"/>
                    </a:cubicBezTo>
                    <a:cubicBezTo>
                      <a:pt x="112" y="182"/>
                      <a:pt x="171" y="233"/>
                      <a:pt x="240" y="261"/>
                    </a:cubicBezTo>
                    <a:cubicBezTo>
                      <a:pt x="309" y="289"/>
                      <a:pt x="406" y="306"/>
                      <a:pt x="486" y="306"/>
                    </a:cubicBezTo>
                    <a:cubicBezTo>
                      <a:pt x="566" y="306"/>
                      <a:pt x="656" y="287"/>
                      <a:pt x="720" y="261"/>
                    </a:cubicBezTo>
                    <a:cubicBezTo>
                      <a:pt x="784" y="235"/>
                      <a:pt x="831" y="192"/>
                      <a:pt x="870" y="150"/>
                    </a:cubicBezTo>
                    <a:cubicBezTo>
                      <a:pt x="909" y="108"/>
                      <a:pt x="931" y="57"/>
                      <a:pt x="954" y="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C 0.00625 -0.00625 0.01546 -0.00972 0.02431 -0.01504 C 0.03282 -0.02014 0.04132 -0.02569 0.04966 -0.03148 C 0.0573 -0.03634 0.06719 -0.03935 0.075 -0.04421 C 0.09306 -0.05555 0.10869 -0.06851 0.12674 -0.07963 C 0.1356 -0.08518 0.14584 -0.08981 0.15539 -0.09467 C 0.16459 -0.0993 0.17205 -0.10601 0.18178 -0.11041 C 0.19844 -0.11828 0.21476 -0.12176 0.23264 -0.12708 C 0.24619 -0.13101 0.25851 -0.13356 0.27344 -0.13449 C 0.29601 -0.13889 0.31841 -0.14074 0.3415 -0.14213 C 0.34688 -0.14236 0.35261 -0.14305 0.35799 -0.14375 C 0.36685 -0.14444 0.38455 -0.14652 0.38455 -0.14652 C 0.40313 -0.14606 0.42275 -0.14745 0.44098 -0.14444 C 0.45452 -0.14166 0.46754 -0.13819 0.4816 -0.13611 C 0.49098 -0.13287 0.50035 -0.13148 0.51042 -0.12916 C 0.51754 -0.12754 0.52257 -0.12245 0.52796 -0.11967 C 0.54653 -0.10902 0.56077 -0.09629 0.57778 -0.08495 C 0.57969 -0.07893 0.58542 -0.07546 0.58768 -0.06898 C 0.59046 -0.06111 0.58855 -0.06504 0.59306 -0.05787 C 0.5948 -0.04629 0.60105 -0.03449 0.60851 -0.02407 C 0.61129 -0.02014 0.61077 -0.01551 0.61303 -0.01203 C 0.61389 -0.01018 0.61615 -0.00902 0.61754 -0.00717 C 0.61945 -0.00486 0.61928 -0.00185 0.62066 0.00116 C 0.6224 0.00371 0.62431 0.00649 0.62605 0.00926 C 0.62882 0.01297 0.6323 0.01713 0.63612 0.02061 C 0.64132 0.025 0.63872 0.02037 0.64393 0.02732 C 0.64636 0.03079 0.64827 0.03426 0.6507 0.03774 C 0.6573 0.04769 0.66632 0.05533 0.67691 0.06343 C 0.67882 0.06482 0.68091 0.06644 0.68264 0.06783 C 0.68351 0.06899 0.68369 0.06991 0.68473 0.07084 C 0.68664 0.07269 0.69132 0.0757 0.69132 0.0757 C 0.69393 0.08102 0.69237 0.07848 0.69566 0.08287 C 0.69792 0.08982 0.69879 0.09074 0.70244 0.09653 C 0.7033 0.10255 0.70452 0.10834 0.70816 0.11389 C 0.7073 0.12153 0.7066 0.12894 0.70556 0.13658 C 0.70487 0.14144 0.68525 0.14653 0.67917 0.14769 C 0.67119 0.15139 0.6658 0.15278 0.65608 0.15371 C 0.65469 0.15417 0.64046 0.15718 0.63941 0.15695 C 0.61389 0.15556 0.59063 0.14653 0.56546 0.14399 C 0.56077 0.14352 0.55591 0.14306 0.55122 0.14236 C 0.54306 0.14167 0.52674 0.13959 0.52674 0.13959 C 0.50539 0.13125 0.48125 0.12986 0.4573 0.12824 C 0.43021 0.12385 0.40226 0.12662 0.37483 0.12824 C 0.36945 0.12917 0.36441 0.13033 0.35921 0.13125 C 0.35539 0.13172 0.35174 0.13125 0.3481 0.13195 C 0.31598 0.1375 0.34775 0.13473 0.32084 0.13658 C 0.30313 0.14005 0.28507 0.14121 0.26685 0.14236 C 0.25417 0.14236 0.24185 0.14236 0.22917 0.14167 C 0.21719 0.14121 0.20504 0.1375 0.19289 0.13658 C 0.18108 0.13172 0.16841 0.12732 0.15869 0.12061 C 0.1441 0.11042 0.13125 0.09908 0.1191 0.0875 C 0.11476 0.08334 0.11233 0.07848 0.10799 0.07408 C 0.10573 0.06783 0.10417 0.06274 0.09914 0.05741 C 0.09757 0.0507 0.09705 0.04352 0.09358 0.03727 C 0.08837 0.02732 0.09271 0.03588 0.08577 0.02801 C 0.0849 0.02686 0.08473 0.02547 0.08369 0.02431 C 0.07917 0.01875 0.06997 0.01135 0.06285 0.00764 C 0.05869 0.00209 0.05157 -0.00231 0.04532 -0.00648 C 0.03698 -0.01226 0.04653 -0.00764 0.03855 -0.01111 C 0.03889 -0.01828 0.03872 -0.02523 0.03994 -0.03217 C 0.04011 -0.03541 0.04393 -0.0375 0.04636 -0.03981 C 0.0533 -0.04629 0.06181 -0.05115 0.07292 -0.05393 C 0.07969 -0.05879 0.08924 -0.06041 0.0981 -0.06319 C 0.10973 -0.06666 0.12188 -0.06944 0.13334 -0.07291 C 0.14445 -0.07615 0.15521 -0.08032 0.16615 -0.08333 C 0.17813 -0.08657 0.18594 -0.08726 0.19844 -0.09004 C 0.20174 -0.09097 0.20504 -0.09166 0.20816 -0.09259 C 0.21198 -0.09305 0.21928 -0.09467 0.21928 -0.09444 C 0.24358 -0.10648 0.27674 -0.10995 0.30521 -0.11273 C 0.30782 -0.11296 0.31042 -0.11389 0.3132 -0.11412 C 0.32292 -0.11527 0.34254 -0.11643 0.34254 -0.11643 C 0.35747 -0.11967 0.37223 -0.12037 0.38803 -0.12106 C 0.39827 -0.1206 0.40851 -0.1206 0.41875 -0.11967 C 0.42188 -0.11921 0.42327 -0.11643 0.42657 -0.11574 C 0.44011 -0.1125 0.45191 -0.10717 0.46511 -0.10301 C 0.47188 -0.10069 0.47952 -0.09953 0.48612 -0.09699 C 0.50226 -0.09074 0.51685 -0.08333 0.53247 -0.07662 C 0.5448 -0.07106 0.55261 -0.06365 0.56216 -0.05625 C 0.57448 -0.04676 0.58629 -0.0375 0.59653 -0.02685 C 0.60834 -0.01504 0.6125 -3.7037E-6 0.62171 0.01297 C 0.62726 0.02037 0.63507 0.02662 0.64046 0.03403 C 0.64428 0.03912 0.64601 0.04491 0.64966 0.04977 C 0.65521 0.05834 0.6533 0.05186 0.65608 0.06065 C 0.66025 0.07246 0.66025 0.08611 0.66164 0.09815 C 0.66094 0.1044 0.66112 0.11065 0.65938 0.1169 C 0.65851 0.11991 0.64879 0.12639 0.64619 0.12824 C 0.62952 0.14051 0.59914 0.14537 0.57553 0.14699 C 0.55018 0.14561 0.52431 0.14584 0.49931 0.14236 C 0.47587 0.13936 0.45712 0.13519 0.43299 0.13426 C 0.38698 0.13033 0.3415 0.12338 0.29532 0.12061 C 0.26997 0.11644 0.24428 0.11528 0.21823 0.11158 C 0.20816 0.11019 0.19844 0.10764 0.18837 0.10649 C 0.17136 0.1044 0.14792 0.10394 0.13004 0.10324 C 0.10278 0.1007 0.0757 0.10047 0.04862 0.09815 C 0.03803 0.09584 0.02605 0.09306 0.01546 0.09121 C -0.02777 0.08403 -0.00156 0.08982 -0.01545 0.08681 C -0.01336 0.06158 -0.01718 0.03079 -0.00225 0.00695 C -0.00017 -3.7037E-6 0.00348 -0.00671 0.0099 -0.0125 C 0.01025 -0.01389 0.0099 -0.01527 0.01094 -0.01643 C 0.01303 -0.01875 0.02657 -0.02685 0.03073 -0.02685 " pathEditMode="relative" rAng="0" ptsTypes="fffffffffffffffffffffffffffffffffffffffffffffffffffffffffffffffffffffffffffffffffffffffffffffffffffA">
                                      <p:cBhvr>
                                        <p:cTn id="6" dur="27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-126776"/>
            <a:ext cx="9396536" cy="69847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5" name="Voľná forma 164"/>
          <p:cNvSpPr/>
          <p:nvPr/>
        </p:nvSpPr>
        <p:spPr>
          <a:xfrm>
            <a:off x="6012160" y="2348880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6" name="Voľná forma 165"/>
          <p:cNvSpPr/>
          <p:nvPr/>
        </p:nvSpPr>
        <p:spPr>
          <a:xfrm>
            <a:off x="7452320" y="908720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1" name="Voľná forma 170"/>
          <p:cNvSpPr/>
          <p:nvPr/>
        </p:nvSpPr>
        <p:spPr>
          <a:xfrm>
            <a:off x="5148064" y="1628800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2" name="Voľná forma 171"/>
          <p:cNvSpPr/>
          <p:nvPr/>
        </p:nvSpPr>
        <p:spPr>
          <a:xfrm>
            <a:off x="6228184" y="908720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3" name="Voľná forma 172"/>
          <p:cNvSpPr/>
          <p:nvPr/>
        </p:nvSpPr>
        <p:spPr>
          <a:xfrm>
            <a:off x="7308304" y="2276872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9" name="Voľná forma 178"/>
          <p:cNvSpPr/>
          <p:nvPr/>
        </p:nvSpPr>
        <p:spPr>
          <a:xfrm>
            <a:off x="6804248" y="1484784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3" name="Voľná forma 182"/>
          <p:cNvSpPr/>
          <p:nvPr/>
        </p:nvSpPr>
        <p:spPr>
          <a:xfrm>
            <a:off x="5364088" y="764704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4" name="Voľná forma 183"/>
          <p:cNvSpPr/>
          <p:nvPr/>
        </p:nvSpPr>
        <p:spPr>
          <a:xfrm>
            <a:off x="6876256" y="476672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9" name="Voľná forma 188"/>
          <p:cNvSpPr/>
          <p:nvPr/>
        </p:nvSpPr>
        <p:spPr>
          <a:xfrm>
            <a:off x="5615608" y="2780928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7" name="Voľná forma 166"/>
          <p:cNvSpPr/>
          <p:nvPr/>
        </p:nvSpPr>
        <p:spPr>
          <a:xfrm>
            <a:off x="8244408" y="1988840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0" name="Voľná forma 179"/>
          <p:cNvSpPr/>
          <p:nvPr/>
        </p:nvSpPr>
        <p:spPr>
          <a:xfrm>
            <a:off x="8172400" y="1268760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8" name="Voľná forma 187"/>
          <p:cNvSpPr/>
          <p:nvPr/>
        </p:nvSpPr>
        <p:spPr>
          <a:xfrm>
            <a:off x="7343800" y="1844824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3" name="Voľná forma 162"/>
          <p:cNvSpPr/>
          <p:nvPr/>
        </p:nvSpPr>
        <p:spPr>
          <a:xfrm>
            <a:off x="1475656" y="1340768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4" name="Voľná forma 163"/>
          <p:cNvSpPr/>
          <p:nvPr/>
        </p:nvSpPr>
        <p:spPr>
          <a:xfrm>
            <a:off x="3779912" y="1196752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0" name="Voľná forma 169"/>
          <p:cNvSpPr/>
          <p:nvPr/>
        </p:nvSpPr>
        <p:spPr>
          <a:xfrm>
            <a:off x="3059832" y="2276872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8" name="Voľná forma 177"/>
          <p:cNvSpPr/>
          <p:nvPr/>
        </p:nvSpPr>
        <p:spPr>
          <a:xfrm>
            <a:off x="3995936" y="2060848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7" name="Voľná forma 186"/>
          <p:cNvSpPr/>
          <p:nvPr/>
        </p:nvSpPr>
        <p:spPr>
          <a:xfrm>
            <a:off x="4572000" y="2132856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Voľná forma 88"/>
          <p:cNvSpPr/>
          <p:nvPr/>
        </p:nvSpPr>
        <p:spPr>
          <a:xfrm>
            <a:off x="1763688" y="2708920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8" name="Voľná forma 167"/>
          <p:cNvSpPr/>
          <p:nvPr/>
        </p:nvSpPr>
        <p:spPr>
          <a:xfrm>
            <a:off x="467544" y="2060848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9" name="Voľná forma 168"/>
          <p:cNvSpPr/>
          <p:nvPr/>
        </p:nvSpPr>
        <p:spPr>
          <a:xfrm>
            <a:off x="2483768" y="620688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7" name="Voľná forma 176"/>
          <p:cNvSpPr/>
          <p:nvPr/>
        </p:nvSpPr>
        <p:spPr>
          <a:xfrm>
            <a:off x="1979712" y="1556792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1" name="Voľná forma 180"/>
          <p:cNvSpPr/>
          <p:nvPr/>
        </p:nvSpPr>
        <p:spPr>
          <a:xfrm>
            <a:off x="1187624" y="692696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2" name="Voľná forma 181"/>
          <p:cNvSpPr/>
          <p:nvPr/>
        </p:nvSpPr>
        <p:spPr>
          <a:xfrm>
            <a:off x="3059832" y="476672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5" name="Voľná forma 184"/>
          <p:cNvSpPr/>
          <p:nvPr/>
        </p:nvSpPr>
        <p:spPr>
          <a:xfrm>
            <a:off x="2771800" y="1340768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6" name="Voľná forma 185"/>
          <p:cNvSpPr/>
          <p:nvPr/>
        </p:nvSpPr>
        <p:spPr>
          <a:xfrm>
            <a:off x="1043608" y="2276872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3" name="Voľná forma 92"/>
          <p:cNvSpPr/>
          <p:nvPr/>
        </p:nvSpPr>
        <p:spPr>
          <a:xfrm>
            <a:off x="827584" y="1412776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4" name="Voľná forma 93"/>
          <p:cNvSpPr/>
          <p:nvPr/>
        </p:nvSpPr>
        <p:spPr>
          <a:xfrm>
            <a:off x="7524328" y="1556792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Voľná forma 94"/>
          <p:cNvSpPr/>
          <p:nvPr/>
        </p:nvSpPr>
        <p:spPr>
          <a:xfrm>
            <a:off x="6660232" y="1628800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6" name="Voľná forma 95"/>
          <p:cNvSpPr/>
          <p:nvPr/>
        </p:nvSpPr>
        <p:spPr>
          <a:xfrm>
            <a:off x="5364088" y="1700808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7" name="Voľná forma 96"/>
          <p:cNvSpPr/>
          <p:nvPr/>
        </p:nvSpPr>
        <p:spPr>
          <a:xfrm>
            <a:off x="2123728" y="1628800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8" name="Voľná forma 97"/>
          <p:cNvSpPr/>
          <p:nvPr/>
        </p:nvSpPr>
        <p:spPr>
          <a:xfrm>
            <a:off x="3059832" y="1700808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9" name="Voľná forma 98"/>
          <p:cNvSpPr/>
          <p:nvPr/>
        </p:nvSpPr>
        <p:spPr>
          <a:xfrm>
            <a:off x="4211960" y="1772816"/>
            <a:ext cx="549025" cy="822693"/>
          </a:xfrm>
          <a:custGeom>
            <a:avLst/>
            <a:gdLst>
              <a:gd name="connsiteX0" fmla="*/ 532190 w 1001485"/>
              <a:gd name="connsiteY0" fmla="*/ 43543 h 1734457"/>
              <a:gd name="connsiteX1" fmla="*/ 909561 w 1001485"/>
              <a:gd name="connsiteY1" fmla="*/ 827315 h 1734457"/>
              <a:gd name="connsiteX2" fmla="*/ 967618 w 1001485"/>
              <a:gd name="connsiteY2" fmla="*/ 1393372 h 1734457"/>
              <a:gd name="connsiteX3" fmla="*/ 706361 w 1001485"/>
              <a:gd name="connsiteY3" fmla="*/ 1683658 h 1734457"/>
              <a:gd name="connsiteX4" fmla="*/ 328990 w 1001485"/>
              <a:gd name="connsiteY4" fmla="*/ 1669143 h 1734457"/>
              <a:gd name="connsiteX5" fmla="*/ 24190 w 1001485"/>
              <a:gd name="connsiteY5" fmla="*/ 1291772 h 1734457"/>
              <a:gd name="connsiteX6" fmla="*/ 183847 w 1001485"/>
              <a:gd name="connsiteY6" fmla="*/ 566058 h 1734457"/>
              <a:gd name="connsiteX7" fmla="*/ 532190 w 1001485"/>
              <a:gd name="connsiteY7" fmla="*/ 43543 h 173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485" h="1734457">
                <a:moveTo>
                  <a:pt x="532190" y="43543"/>
                </a:moveTo>
                <a:cubicBezTo>
                  <a:pt x="653142" y="87086"/>
                  <a:pt x="836990" y="602344"/>
                  <a:pt x="909561" y="827315"/>
                </a:cubicBezTo>
                <a:cubicBezTo>
                  <a:pt x="982132" y="1052286"/>
                  <a:pt x="1001485" y="1250648"/>
                  <a:pt x="967618" y="1393372"/>
                </a:cubicBezTo>
                <a:cubicBezTo>
                  <a:pt x="933751" y="1536096"/>
                  <a:pt x="812799" y="1637696"/>
                  <a:pt x="706361" y="1683658"/>
                </a:cubicBezTo>
                <a:cubicBezTo>
                  <a:pt x="599923" y="1729620"/>
                  <a:pt x="442685" y="1734457"/>
                  <a:pt x="328990" y="1669143"/>
                </a:cubicBezTo>
                <a:cubicBezTo>
                  <a:pt x="215295" y="1603829"/>
                  <a:pt x="48380" y="1475619"/>
                  <a:pt x="24190" y="1291772"/>
                </a:cubicBezTo>
                <a:cubicBezTo>
                  <a:pt x="0" y="1107925"/>
                  <a:pt x="99180" y="781353"/>
                  <a:pt x="183847" y="566058"/>
                </a:cubicBezTo>
                <a:cubicBezTo>
                  <a:pt x="268514" y="350763"/>
                  <a:pt x="411238" y="0"/>
                  <a:pt x="532190" y="4354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9" name="Skupina 18"/>
          <p:cNvGrpSpPr/>
          <p:nvPr/>
        </p:nvGrpSpPr>
        <p:grpSpPr>
          <a:xfrm>
            <a:off x="323528" y="404664"/>
            <a:ext cx="4536504" cy="3384376"/>
            <a:chOff x="611560" y="620688"/>
            <a:chExt cx="4536504" cy="3384376"/>
          </a:xfr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grpSpPr>
        <p:sp>
          <p:nvSpPr>
            <p:cNvPr id="9" name="Ovál 8"/>
            <p:cNvSpPr/>
            <p:nvPr/>
          </p:nvSpPr>
          <p:spPr>
            <a:xfrm>
              <a:off x="1907704" y="620688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Ovál 9"/>
            <p:cNvSpPr/>
            <p:nvPr/>
          </p:nvSpPr>
          <p:spPr>
            <a:xfrm>
              <a:off x="2771800" y="620688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Ovál 10"/>
            <p:cNvSpPr/>
            <p:nvPr/>
          </p:nvSpPr>
          <p:spPr>
            <a:xfrm>
              <a:off x="3563888" y="1268760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Ovál 11"/>
            <p:cNvSpPr/>
            <p:nvPr/>
          </p:nvSpPr>
          <p:spPr>
            <a:xfrm>
              <a:off x="3419872" y="2132856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Ovál 12"/>
            <p:cNvSpPr/>
            <p:nvPr/>
          </p:nvSpPr>
          <p:spPr>
            <a:xfrm>
              <a:off x="2411760" y="2348880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Ovál 13"/>
            <p:cNvSpPr/>
            <p:nvPr/>
          </p:nvSpPr>
          <p:spPr>
            <a:xfrm>
              <a:off x="1403648" y="2492896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Ovál 14"/>
            <p:cNvSpPr/>
            <p:nvPr/>
          </p:nvSpPr>
          <p:spPr>
            <a:xfrm>
              <a:off x="611560" y="1844824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6" name="Ovál 15"/>
            <p:cNvSpPr/>
            <p:nvPr/>
          </p:nvSpPr>
          <p:spPr>
            <a:xfrm>
              <a:off x="1043608" y="836712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7" name="Ovál 16"/>
            <p:cNvSpPr/>
            <p:nvPr/>
          </p:nvSpPr>
          <p:spPr>
            <a:xfrm>
              <a:off x="1331640" y="1340768"/>
              <a:ext cx="1584176" cy="1512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Ovál 17"/>
            <p:cNvSpPr/>
            <p:nvPr/>
          </p:nvSpPr>
          <p:spPr>
            <a:xfrm>
              <a:off x="2555776" y="1628800"/>
              <a:ext cx="1584176" cy="1512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20" name="Skupina 19"/>
          <p:cNvGrpSpPr/>
          <p:nvPr/>
        </p:nvGrpSpPr>
        <p:grpSpPr>
          <a:xfrm>
            <a:off x="4607496" y="404664"/>
            <a:ext cx="4536504" cy="3384376"/>
            <a:chOff x="611560" y="620688"/>
            <a:chExt cx="4536504" cy="3384376"/>
          </a:xfr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grpSpPr>
        <p:sp>
          <p:nvSpPr>
            <p:cNvPr id="21" name="Ovál 20"/>
            <p:cNvSpPr/>
            <p:nvPr/>
          </p:nvSpPr>
          <p:spPr>
            <a:xfrm>
              <a:off x="1907704" y="620688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Ovál 21"/>
            <p:cNvSpPr/>
            <p:nvPr/>
          </p:nvSpPr>
          <p:spPr>
            <a:xfrm>
              <a:off x="2771800" y="620688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Ovál 22"/>
            <p:cNvSpPr/>
            <p:nvPr/>
          </p:nvSpPr>
          <p:spPr>
            <a:xfrm>
              <a:off x="3563888" y="1268760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Ovál 23"/>
            <p:cNvSpPr/>
            <p:nvPr/>
          </p:nvSpPr>
          <p:spPr>
            <a:xfrm>
              <a:off x="3419872" y="2132856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5" name="Ovál 24"/>
            <p:cNvSpPr/>
            <p:nvPr/>
          </p:nvSpPr>
          <p:spPr>
            <a:xfrm>
              <a:off x="2411760" y="2348880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6" name="Ovál 25"/>
            <p:cNvSpPr/>
            <p:nvPr/>
          </p:nvSpPr>
          <p:spPr>
            <a:xfrm>
              <a:off x="1403648" y="2492896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7" name="Ovál 26"/>
            <p:cNvSpPr/>
            <p:nvPr/>
          </p:nvSpPr>
          <p:spPr>
            <a:xfrm>
              <a:off x="611560" y="1844824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8" name="Ovál 27"/>
            <p:cNvSpPr/>
            <p:nvPr/>
          </p:nvSpPr>
          <p:spPr>
            <a:xfrm>
              <a:off x="1043608" y="836712"/>
              <a:ext cx="1584176" cy="15121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9" name="Ovál 28"/>
            <p:cNvSpPr/>
            <p:nvPr/>
          </p:nvSpPr>
          <p:spPr>
            <a:xfrm>
              <a:off x="1331640" y="1340768"/>
              <a:ext cx="1584176" cy="1512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0" name="Ovál 29"/>
            <p:cNvSpPr/>
            <p:nvPr/>
          </p:nvSpPr>
          <p:spPr>
            <a:xfrm>
              <a:off x="2555776" y="1628800"/>
              <a:ext cx="1584176" cy="1512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72" name="Voľná forma 71"/>
          <p:cNvSpPr/>
          <p:nvPr/>
        </p:nvSpPr>
        <p:spPr>
          <a:xfrm>
            <a:off x="2267744" y="4077072"/>
            <a:ext cx="696685" cy="1770743"/>
          </a:xfrm>
          <a:custGeom>
            <a:avLst/>
            <a:gdLst>
              <a:gd name="connsiteX0" fmla="*/ 522514 w 696685"/>
              <a:gd name="connsiteY0" fmla="*/ 0 h 1770743"/>
              <a:gd name="connsiteX1" fmla="*/ 0 w 696685"/>
              <a:gd name="connsiteY1" fmla="*/ 928914 h 1770743"/>
              <a:gd name="connsiteX2" fmla="*/ 696685 w 696685"/>
              <a:gd name="connsiteY2" fmla="*/ 711200 h 1770743"/>
              <a:gd name="connsiteX3" fmla="*/ 232228 w 696685"/>
              <a:gd name="connsiteY3" fmla="*/ 1770743 h 1770743"/>
              <a:gd name="connsiteX4" fmla="*/ 232228 w 696685"/>
              <a:gd name="connsiteY4" fmla="*/ 1770743 h 177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685" h="1770743">
                <a:moveTo>
                  <a:pt x="522514" y="0"/>
                </a:moveTo>
                <a:lnTo>
                  <a:pt x="0" y="928914"/>
                </a:lnTo>
                <a:lnTo>
                  <a:pt x="696685" y="711200"/>
                </a:lnTo>
                <a:lnTo>
                  <a:pt x="232228" y="1770743"/>
                </a:lnTo>
                <a:lnTo>
                  <a:pt x="232228" y="1770743"/>
                </a:lnTo>
              </a:path>
            </a:pathLst>
          </a:cu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3" name="Voľná forma 72"/>
          <p:cNvSpPr/>
          <p:nvPr/>
        </p:nvSpPr>
        <p:spPr>
          <a:xfrm>
            <a:off x="5796136" y="4437112"/>
            <a:ext cx="696685" cy="1770743"/>
          </a:xfrm>
          <a:custGeom>
            <a:avLst/>
            <a:gdLst>
              <a:gd name="connsiteX0" fmla="*/ 522514 w 696685"/>
              <a:gd name="connsiteY0" fmla="*/ 0 h 1770743"/>
              <a:gd name="connsiteX1" fmla="*/ 0 w 696685"/>
              <a:gd name="connsiteY1" fmla="*/ 928914 h 1770743"/>
              <a:gd name="connsiteX2" fmla="*/ 696685 w 696685"/>
              <a:gd name="connsiteY2" fmla="*/ 711200 h 1770743"/>
              <a:gd name="connsiteX3" fmla="*/ 232228 w 696685"/>
              <a:gd name="connsiteY3" fmla="*/ 1770743 h 1770743"/>
              <a:gd name="connsiteX4" fmla="*/ 232228 w 696685"/>
              <a:gd name="connsiteY4" fmla="*/ 1770743 h 177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685" h="1770743">
                <a:moveTo>
                  <a:pt x="522514" y="0"/>
                </a:moveTo>
                <a:lnTo>
                  <a:pt x="0" y="928914"/>
                </a:lnTo>
                <a:lnTo>
                  <a:pt x="696685" y="711200"/>
                </a:lnTo>
                <a:lnTo>
                  <a:pt x="232228" y="1770743"/>
                </a:lnTo>
                <a:lnTo>
                  <a:pt x="232228" y="1770743"/>
                </a:lnTo>
              </a:path>
            </a:pathLst>
          </a:cu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Obdĺžnik 58"/>
          <p:cNvSpPr/>
          <p:nvPr/>
        </p:nvSpPr>
        <p:spPr>
          <a:xfrm>
            <a:off x="1259632" y="1484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Cupi-lupi do chalupy,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cupi-lupi domov bež!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Ja som zmokol, ty si zmokla,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kto nebeží, zmokne tiež.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781 1.0081 " pathEditMode="relative" ptsTypes="AA">
                                      <p:cBhvr>
                                        <p:cTn id="6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781 1.0081 " pathEditMode="relative" ptsTypes="AA">
                                      <p:cBhvr>
                                        <p:cTn id="8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781 1.0081 " pathEditMode="relative" ptsTypes="AA">
                                      <p:cBhvr>
                                        <p:cTn id="1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781 1.0081 " pathEditMode="relative" ptsTypes="AA">
                                      <p:cBhvr>
                                        <p:cTn id="12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94491 " pathEditMode="relative" ptsTypes="AA">
                                      <p:cBhvr>
                                        <p:cTn id="14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94491 " pathEditMode="relative" ptsTypes="AA">
                                      <p:cBhvr>
                                        <p:cTn id="1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94491 " pathEditMode="relative" ptsTypes="AA">
                                      <p:cBhvr>
                                        <p:cTn id="1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94491 " pathEditMode="relative" ptsTypes="AA">
                                      <p:cBhvr>
                                        <p:cTn id="2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0.00781 1.08148 " pathEditMode="relative" ptsTypes="AA">
                                      <p:cBhvr>
                                        <p:cTn id="2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0.00781 1.08148 " pathEditMode="relative" ptsTypes="AA">
                                      <p:cBhvr>
                                        <p:cTn id="2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0.00781 1.08148 " pathEditMode="relative" ptsTypes="AA">
                                      <p:cBhvr>
                                        <p:cTn id="26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0.00781 1.08148 " pathEditMode="relative" ptsTypes="AA">
                                      <p:cBhvr>
                                        <p:cTn id="2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.00781 1.1338 " pathEditMode="relative" ptsTypes="AA">
                                      <p:cBhvr>
                                        <p:cTn id="30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.00781 1.1338 " pathEditMode="relative" ptsTypes="AA">
                                      <p:cBhvr>
                                        <p:cTn id="3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.00781 1.1338 " pathEditMode="relative" ptsTypes="AA">
                                      <p:cBhvr>
                                        <p:cTn id="34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.00781 1.1338 " pathEditMode="relative" ptsTypes="AA">
                                      <p:cBhvr>
                                        <p:cTn id="36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 0 L 0 1.12361 " pathEditMode="relative" ptsTypes="AA">
                                      <p:cBhvr>
                                        <p:cTn id="3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 0 L 0 1.12361 " pathEditMode="relative" ptsTypes="AA">
                                      <p:cBhvr>
                                        <p:cTn id="4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 0 L 0 1.12361 " pathEditMode="relative" ptsTypes="AA">
                                      <p:cBhvr>
                                        <p:cTn id="42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 0 L 0 1.12361 " pathEditMode="relative" ptsTypes="AA">
                                      <p:cBhvr>
                                        <p:cTn id="44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06042 " pathEditMode="relative" ptsTypes="AA">
                                      <p:cBhvr>
                                        <p:cTn id="46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06042 " pathEditMode="relative" ptsTypes="AA">
                                      <p:cBhvr>
                                        <p:cTn id="4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06042 " pathEditMode="relative" ptsTypes="AA">
                                      <p:cBhvr>
                                        <p:cTn id="5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06042 " pathEditMode="relative" ptsTypes="AA">
                                      <p:cBhvr>
                                        <p:cTn id="5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06042 " pathEditMode="relative" ptsTypes="AA">
                                      <p:cBhvr>
                                        <p:cTn id="54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71" grpId="0" animBg="1"/>
      <p:bldP spid="172" grpId="0" animBg="1"/>
      <p:bldP spid="173" grpId="0" animBg="1"/>
      <p:bldP spid="179" grpId="0" animBg="1"/>
      <p:bldP spid="183" grpId="0" animBg="1"/>
      <p:bldP spid="184" grpId="0" animBg="1"/>
      <p:bldP spid="189" grpId="0" animBg="1"/>
      <p:bldP spid="167" grpId="0" animBg="1"/>
      <p:bldP spid="180" grpId="0" animBg="1"/>
      <p:bldP spid="188" grpId="0" animBg="1"/>
      <p:bldP spid="163" grpId="0" animBg="1"/>
      <p:bldP spid="164" grpId="0" animBg="1"/>
      <p:bldP spid="170" grpId="0" animBg="1"/>
      <p:bldP spid="178" grpId="0" animBg="1"/>
      <p:bldP spid="187" grpId="0" animBg="1"/>
      <p:bldP spid="89" grpId="0" animBg="1"/>
      <p:bldP spid="168" grpId="0" animBg="1"/>
      <p:bldP spid="169" grpId="0" animBg="1"/>
      <p:bldP spid="177" grpId="0" animBg="1"/>
      <p:bldP spid="181" grpId="0" animBg="1"/>
      <p:bldP spid="182" grpId="0" animBg="1"/>
      <p:bldP spid="185" grpId="0" animBg="1"/>
      <p:bldP spid="186" grpId="0" animBg="1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dĺžnik 101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7" name="Voľná forma 116"/>
          <p:cNvSpPr/>
          <p:nvPr/>
        </p:nvSpPr>
        <p:spPr>
          <a:xfrm>
            <a:off x="-1620688" y="4509120"/>
            <a:ext cx="12695161" cy="3091542"/>
          </a:xfrm>
          <a:custGeom>
            <a:avLst/>
            <a:gdLst>
              <a:gd name="connsiteX0" fmla="*/ 1862666 w 12695161"/>
              <a:gd name="connsiteY0" fmla="*/ 1782838 h 3091542"/>
              <a:gd name="connsiteX1" fmla="*/ 2980266 w 12695161"/>
              <a:gd name="connsiteY1" fmla="*/ 1565124 h 3091542"/>
              <a:gd name="connsiteX2" fmla="*/ 4634895 w 12695161"/>
              <a:gd name="connsiteY2" fmla="*/ 592667 h 3091542"/>
              <a:gd name="connsiteX3" fmla="*/ 6100838 w 12695161"/>
              <a:gd name="connsiteY3" fmla="*/ 26609 h 3091542"/>
              <a:gd name="connsiteX4" fmla="*/ 7799009 w 12695161"/>
              <a:gd name="connsiteY4" fmla="*/ 752324 h 3091542"/>
              <a:gd name="connsiteX5" fmla="*/ 10309981 w 12695161"/>
              <a:gd name="connsiteY5" fmla="*/ 1797352 h 3091542"/>
              <a:gd name="connsiteX6" fmla="*/ 11064723 w 12695161"/>
              <a:gd name="connsiteY6" fmla="*/ 1811867 h 3091542"/>
              <a:gd name="connsiteX7" fmla="*/ 11108266 w 12695161"/>
              <a:gd name="connsiteY7" fmla="*/ 2914952 h 3091542"/>
              <a:gd name="connsiteX8" fmla="*/ 1543352 w 12695161"/>
              <a:gd name="connsiteY8" fmla="*/ 2871409 h 3091542"/>
              <a:gd name="connsiteX9" fmla="*/ 1862666 w 12695161"/>
              <a:gd name="connsiteY9" fmla="*/ 1782838 h 30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95161" h="3091542">
                <a:moveTo>
                  <a:pt x="1862666" y="1782838"/>
                </a:moveTo>
                <a:cubicBezTo>
                  <a:pt x="2102152" y="1565124"/>
                  <a:pt x="2518228" y="1763486"/>
                  <a:pt x="2980266" y="1565124"/>
                </a:cubicBezTo>
                <a:cubicBezTo>
                  <a:pt x="3442304" y="1366762"/>
                  <a:pt x="4114800" y="849086"/>
                  <a:pt x="4634895" y="592667"/>
                </a:cubicBezTo>
                <a:cubicBezTo>
                  <a:pt x="5154990" y="336248"/>
                  <a:pt x="5573486" y="0"/>
                  <a:pt x="6100838" y="26609"/>
                </a:cubicBezTo>
                <a:cubicBezTo>
                  <a:pt x="6628190" y="53218"/>
                  <a:pt x="7799009" y="752324"/>
                  <a:pt x="7799009" y="752324"/>
                </a:cubicBezTo>
                <a:cubicBezTo>
                  <a:pt x="8500533" y="1047448"/>
                  <a:pt x="9765695" y="1620762"/>
                  <a:pt x="10309981" y="1797352"/>
                </a:cubicBezTo>
                <a:cubicBezTo>
                  <a:pt x="10854267" y="1973942"/>
                  <a:pt x="10931676" y="1625600"/>
                  <a:pt x="11064723" y="1811867"/>
                </a:cubicBezTo>
                <a:cubicBezTo>
                  <a:pt x="11197770" y="1998134"/>
                  <a:pt x="12695161" y="2738362"/>
                  <a:pt x="11108266" y="2914952"/>
                </a:cubicBezTo>
                <a:cubicBezTo>
                  <a:pt x="9521371" y="3091542"/>
                  <a:pt x="3086704" y="3062514"/>
                  <a:pt x="1543352" y="2871409"/>
                </a:cubicBezTo>
                <a:cubicBezTo>
                  <a:pt x="0" y="2680304"/>
                  <a:pt x="1623180" y="2000552"/>
                  <a:pt x="1862666" y="1782838"/>
                </a:cubicBezTo>
                <a:close/>
              </a:path>
            </a:pathLst>
          </a:cu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763688" y="332656"/>
            <a:ext cx="5904656" cy="5976664"/>
            <a:chOff x="579" y="3632"/>
            <a:chExt cx="10584" cy="10574"/>
          </a:xfrm>
        </p:grpSpPr>
        <p:sp>
          <p:nvSpPr>
            <p:cNvPr id="1027" name="Freeform 3"/>
            <p:cNvSpPr>
              <a:spLocks/>
            </p:cNvSpPr>
            <p:nvPr/>
          </p:nvSpPr>
          <p:spPr bwMode="auto">
            <a:xfrm>
              <a:off x="3270" y="9768"/>
              <a:ext cx="4986" cy="4438"/>
            </a:xfrm>
            <a:custGeom>
              <a:avLst/>
              <a:gdLst/>
              <a:ahLst/>
              <a:cxnLst>
                <a:cxn ang="0">
                  <a:pos x="1317" y="677"/>
                </a:cxn>
                <a:cxn ang="0">
                  <a:pos x="1543" y="1837"/>
                </a:cxn>
                <a:cxn ang="0">
                  <a:pos x="1317" y="3170"/>
                </a:cxn>
                <a:cxn ang="0">
                  <a:pos x="130" y="5226"/>
                </a:cxn>
                <a:cxn ang="0">
                  <a:pos x="539" y="5317"/>
                </a:cxn>
                <a:cxn ang="0">
                  <a:pos x="1317" y="5742"/>
                </a:cxn>
                <a:cxn ang="0">
                  <a:pos x="3089" y="5742"/>
                </a:cxn>
                <a:cxn ang="0">
                  <a:pos x="4579" y="5408"/>
                </a:cxn>
                <a:cxn ang="0">
                  <a:pos x="5289" y="5408"/>
                </a:cxn>
                <a:cxn ang="0">
                  <a:pos x="5181" y="5068"/>
                </a:cxn>
                <a:cxn ang="0">
                  <a:pos x="4827" y="4906"/>
                </a:cxn>
                <a:cxn ang="0">
                  <a:pos x="3939" y="3664"/>
                </a:cxn>
                <a:cxn ang="0">
                  <a:pos x="3748" y="2332"/>
                </a:cxn>
                <a:cxn ang="0">
                  <a:pos x="4135" y="1171"/>
                </a:cxn>
                <a:cxn ang="0">
                  <a:pos x="4883" y="634"/>
                </a:cxn>
                <a:cxn ang="0">
                  <a:pos x="4601" y="355"/>
                </a:cxn>
                <a:cxn ang="0">
                  <a:pos x="3748" y="1091"/>
                </a:cxn>
                <a:cxn ang="0">
                  <a:pos x="3089" y="2002"/>
                </a:cxn>
                <a:cxn ang="0">
                  <a:pos x="2863" y="2002"/>
                </a:cxn>
                <a:cxn ang="0">
                  <a:pos x="2863" y="1750"/>
                </a:cxn>
                <a:cxn ang="0">
                  <a:pos x="2704" y="333"/>
                </a:cxn>
                <a:cxn ang="0">
                  <a:pos x="2284" y="140"/>
                </a:cxn>
                <a:cxn ang="0">
                  <a:pos x="2043" y="1171"/>
                </a:cxn>
                <a:cxn ang="0">
                  <a:pos x="2043" y="1909"/>
                </a:cxn>
                <a:cxn ang="0">
                  <a:pos x="1896" y="2002"/>
                </a:cxn>
                <a:cxn ang="0">
                  <a:pos x="1643" y="1171"/>
                </a:cxn>
                <a:cxn ang="0">
                  <a:pos x="1317" y="54"/>
                </a:cxn>
              </a:cxnLst>
              <a:rect l="0" t="0" r="r" b="b"/>
              <a:pathLst>
                <a:path w="5389" h="5813">
                  <a:moveTo>
                    <a:pt x="1317" y="677"/>
                  </a:moveTo>
                  <a:cubicBezTo>
                    <a:pt x="1430" y="1049"/>
                    <a:pt x="1543" y="1422"/>
                    <a:pt x="1543" y="1837"/>
                  </a:cubicBezTo>
                  <a:cubicBezTo>
                    <a:pt x="1543" y="2252"/>
                    <a:pt x="1552" y="2605"/>
                    <a:pt x="1317" y="3170"/>
                  </a:cubicBezTo>
                  <a:cubicBezTo>
                    <a:pt x="1082" y="3735"/>
                    <a:pt x="260" y="4868"/>
                    <a:pt x="130" y="5226"/>
                  </a:cubicBezTo>
                  <a:cubicBezTo>
                    <a:pt x="0" y="5584"/>
                    <a:pt x="341" y="5231"/>
                    <a:pt x="539" y="5317"/>
                  </a:cubicBezTo>
                  <a:cubicBezTo>
                    <a:pt x="737" y="5403"/>
                    <a:pt x="892" y="5671"/>
                    <a:pt x="1317" y="5742"/>
                  </a:cubicBezTo>
                  <a:cubicBezTo>
                    <a:pt x="1742" y="5813"/>
                    <a:pt x="2545" y="5798"/>
                    <a:pt x="3089" y="5742"/>
                  </a:cubicBezTo>
                  <a:cubicBezTo>
                    <a:pt x="3633" y="5686"/>
                    <a:pt x="4212" y="5464"/>
                    <a:pt x="4579" y="5408"/>
                  </a:cubicBezTo>
                  <a:cubicBezTo>
                    <a:pt x="4946" y="5352"/>
                    <a:pt x="5189" y="5465"/>
                    <a:pt x="5289" y="5408"/>
                  </a:cubicBezTo>
                  <a:cubicBezTo>
                    <a:pt x="5389" y="5351"/>
                    <a:pt x="5258" y="5152"/>
                    <a:pt x="5181" y="5068"/>
                  </a:cubicBezTo>
                  <a:cubicBezTo>
                    <a:pt x="5104" y="4984"/>
                    <a:pt x="5034" y="5140"/>
                    <a:pt x="4827" y="4906"/>
                  </a:cubicBezTo>
                  <a:cubicBezTo>
                    <a:pt x="4620" y="4672"/>
                    <a:pt x="4119" y="4093"/>
                    <a:pt x="3939" y="3664"/>
                  </a:cubicBezTo>
                  <a:cubicBezTo>
                    <a:pt x="3759" y="3235"/>
                    <a:pt x="3715" y="2747"/>
                    <a:pt x="3748" y="2332"/>
                  </a:cubicBezTo>
                  <a:cubicBezTo>
                    <a:pt x="3781" y="1917"/>
                    <a:pt x="3946" y="1454"/>
                    <a:pt x="4135" y="1171"/>
                  </a:cubicBezTo>
                  <a:cubicBezTo>
                    <a:pt x="4324" y="888"/>
                    <a:pt x="4805" y="770"/>
                    <a:pt x="4883" y="634"/>
                  </a:cubicBezTo>
                  <a:cubicBezTo>
                    <a:pt x="4961" y="498"/>
                    <a:pt x="4790" y="279"/>
                    <a:pt x="4601" y="355"/>
                  </a:cubicBezTo>
                  <a:cubicBezTo>
                    <a:pt x="4412" y="431"/>
                    <a:pt x="4000" y="817"/>
                    <a:pt x="3748" y="1091"/>
                  </a:cubicBezTo>
                  <a:cubicBezTo>
                    <a:pt x="3496" y="1365"/>
                    <a:pt x="3236" y="1850"/>
                    <a:pt x="3089" y="2002"/>
                  </a:cubicBezTo>
                  <a:cubicBezTo>
                    <a:pt x="2942" y="2154"/>
                    <a:pt x="2901" y="2044"/>
                    <a:pt x="2863" y="2002"/>
                  </a:cubicBezTo>
                  <a:cubicBezTo>
                    <a:pt x="2825" y="1960"/>
                    <a:pt x="2889" y="2028"/>
                    <a:pt x="2863" y="1750"/>
                  </a:cubicBezTo>
                  <a:cubicBezTo>
                    <a:pt x="2837" y="1472"/>
                    <a:pt x="2801" y="601"/>
                    <a:pt x="2704" y="333"/>
                  </a:cubicBezTo>
                  <a:cubicBezTo>
                    <a:pt x="2607" y="65"/>
                    <a:pt x="2394" y="0"/>
                    <a:pt x="2284" y="140"/>
                  </a:cubicBezTo>
                  <a:cubicBezTo>
                    <a:pt x="2174" y="280"/>
                    <a:pt x="2083" y="876"/>
                    <a:pt x="2043" y="1171"/>
                  </a:cubicBezTo>
                  <a:cubicBezTo>
                    <a:pt x="2003" y="1466"/>
                    <a:pt x="2067" y="1771"/>
                    <a:pt x="2043" y="1909"/>
                  </a:cubicBezTo>
                  <a:cubicBezTo>
                    <a:pt x="2019" y="2047"/>
                    <a:pt x="1963" y="2125"/>
                    <a:pt x="1896" y="2002"/>
                  </a:cubicBezTo>
                  <a:cubicBezTo>
                    <a:pt x="1829" y="1879"/>
                    <a:pt x="1739" y="1496"/>
                    <a:pt x="1643" y="1171"/>
                  </a:cubicBezTo>
                  <a:cubicBezTo>
                    <a:pt x="1547" y="846"/>
                    <a:pt x="1432" y="450"/>
                    <a:pt x="1317" y="54"/>
                  </a:cubicBezTo>
                </a:path>
              </a:pathLst>
            </a:custGeom>
            <a:solidFill>
              <a:srgbClr val="97470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579" y="3632"/>
              <a:ext cx="10584" cy="7114"/>
              <a:chOff x="579" y="1232"/>
              <a:chExt cx="9853" cy="9307"/>
            </a:xfrm>
          </p:grpSpPr>
          <p:sp>
            <p:nvSpPr>
              <p:cNvPr id="1029" name="Oval 5"/>
              <p:cNvSpPr>
                <a:spLocks noChangeArrowheads="1"/>
              </p:cNvSpPr>
              <p:nvPr/>
            </p:nvSpPr>
            <p:spPr bwMode="auto">
              <a:xfrm>
                <a:off x="1870" y="1323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30" name="Oval 6"/>
              <p:cNvSpPr>
                <a:spLocks noChangeArrowheads="1"/>
              </p:cNvSpPr>
              <p:nvPr/>
            </p:nvSpPr>
            <p:spPr bwMode="auto">
              <a:xfrm>
                <a:off x="3400" y="1232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31" name="Oval 7"/>
              <p:cNvSpPr>
                <a:spLocks noChangeArrowheads="1"/>
              </p:cNvSpPr>
              <p:nvPr/>
            </p:nvSpPr>
            <p:spPr bwMode="auto">
              <a:xfrm>
                <a:off x="5860" y="1232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32" name="Oval 8"/>
              <p:cNvSpPr>
                <a:spLocks noChangeArrowheads="1"/>
              </p:cNvSpPr>
              <p:nvPr/>
            </p:nvSpPr>
            <p:spPr bwMode="auto">
              <a:xfrm>
                <a:off x="7165" y="2493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33" name="Oval 9"/>
              <p:cNvSpPr>
                <a:spLocks noChangeArrowheads="1"/>
              </p:cNvSpPr>
              <p:nvPr/>
            </p:nvSpPr>
            <p:spPr bwMode="auto">
              <a:xfrm>
                <a:off x="7165" y="4508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34" name="Oval 10"/>
              <p:cNvSpPr>
                <a:spLocks noChangeArrowheads="1"/>
              </p:cNvSpPr>
              <p:nvPr/>
            </p:nvSpPr>
            <p:spPr bwMode="auto">
              <a:xfrm>
                <a:off x="6109" y="6802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35" name="Oval 11"/>
              <p:cNvSpPr>
                <a:spLocks noChangeArrowheads="1"/>
              </p:cNvSpPr>
              <p:nvPr/>
            </p:nvSpPr>
            <p:spPr bwMode="auto">
              <a:xfrm>
                <a:off x="3846" y="6880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36" name="Oval 12"/>
              <p:cNvSpPr>
                <a:spLocks noChangeArrowheads="1"/>
              </p:cNvSpPr>
              <p:nvPr/>
            </p:nvSpPr>
            <p:spPr bwMode="auto">
              <a:xfrm>
                <a:off x="1479" y="6629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37" name="Oval 13"/>
              <p:cNvSpPr>
                <a:spLocks noChangeArrowheads="1"/>
              </p:cNvSpPr>
              <p:nvPr/>
            </p:nvSpPr>
            <p:spPr bwMode="auto">
              <a:xfrm>
                <a:off x="882" y="5428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38" name="Oval 14"/>
              <p:cNvSpPr>
                <a:spLocks noChangeArrowheads="1"/>
              </p:cNvSpPr>
              <p:nvPr/>
            </p:nvSpPr>
            <p:spPr bwMode="auto">
              <a:xfrm>
                <a:off x="579" y="3221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39" name="Oval 15"/>
              <p:cNvSpPr>
                <a:spLocks noChangeArrowheads="1"/>
              </p:cNvSpPr>
              <p:nvPr/>
            </p:nvSpPr>
            <p:spPr bwMode="auto">
              <a:xfrm>
                <a:off x="1870" y="4031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40" name="Oval 16"/>
              <p:cNvSpPr>
                <a:spLocks noChangeArrowheads="1"/>
              </p:cNvSpPr>
              <p:nvPr/>
            </p:nvSpPr>
            <p:spPr bwMode="auto">
              <a:xfrm>
                <a:off x="3250" y="4164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41" name="Oval 17"/>
              <p:cNvSpPr>
                <a:spLocks noChangeArrowheads="1"/>
              </p:cNvSpPr>
              <p:nvPr/>
            </p:nvSpPr>
            <p:spPr bwMode="auto">
              <a:xfrm>
                <a:off x="4629" y="4031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</p:grpSp>
      </p:grpSp>
      <p:grpSp>
        <p:nvGrpSpPr>
          <p:cNvPr id="38" name="Group 18"/>
          <p:cNvGrpSpPr>
            <a:grpSpLocks/>
          </p:cNvGrpSpPr>
          <p:nvPr/>
        </p:nvGrpSpPr>
        <p:grpSpPr bwMode="auto">
          <a:xfrm rot="20833935">
            <a:off x="4566447" y="690910"/>
            <a:ext cx="711696" cy="681038"/>
            <a:chOff x="1015" y="9537"/>
            <a:chExt cx="2396" cy="2580"/>
          </a:xfrm>
        </p:grpSpPr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1" name="Freeform 21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42" name="Group 22"/>
          <p:cNvGrpSpPr>
            <a:grpSpLocks/>
          </p:cNvGrpSpPr>
          <p:nvPr/>
        </p:nvGrpSpPr>
        <p:grpSpPr bwMode="auto">
          <a:xfrm rot="19801262">
            <a:off x="2678268" y="537102"/>
            <a:ext cx="712439" cy="681038"/>
            <a:chOff x="1015" y="9537"/>
            <a:chExt cx="2396" cy="2580"/>
          </a:xfrm>
        </p:grpSpPr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46" name="Group 26"/>
          <p:cNvGrpSpPr>
            <a:grpSpLocks/>
          </p:cNvGrpSpPr>
          <p:nvPr/>
        </p:nvGrpSpPr>
        <p:grpSpPr bwMode="auto">
          <a:xfrm>
            <a:off x="2915816" y="3356992"/>
            <a:ext cx="711696" cy="681038"/>
            <a:chOff x="1015" y="9537"/>
            <a:chExt cx="2396" cy="2580"/>
          </a:xfrm>
        </p:grpSpPr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50" name="Group 30"/>
          <p:cNvGrpSpPr>
            <a:grpSpLocks/>
          </p:cNvGrpSpPr>
          <p:nvPr/>
        </p:nvGrpSpPr>
        <p:grpSpPr bwMode="auto">
          <a:xfrm rot="820208">
            <a:off x="5290467" y="2639356"/>
            <a:ext cx="711696" cy="681038"/>
            <a:chOff x="1015" y="9537"/>
            <a:chExt cx="2396" cy="2580"/>
          </a:xfrm>
        </p:grpSpPr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3" name="Freeform 33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54" name="Group 34"/>
          <p:cNvGrpSpPr>
            <a:grpSpLocks/>
          </p:cNvGrpSpPr>
          <p:nvPr/>
        </p:nvGrpSpPr>
        <p:grpSpPr bwMode="auto">
          <a:xfrm>
            <a:off x="6444208" y="2348880"/>
            <a:ext cx="711696" cy="681038"/>
            <a:chOff x="1015" y="9537"/>
            <a:chExt cx="2396" cy="2580"/>
          </a:xfrm>
          <a:solidFill>
            <a:srgbClr val="009900"/>
          </a:solidFill>
        </p:grpSpPr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62" name="Group 30"/>
          <p:cNvGrpSpPr>
            <a:grpSpLocks/>
          </p:cNvGrpSpPr>
          <p:nvPr/>
        </p:nvGrpSpPr>
        <p:grpSpPr bwMode="auto">
          <a:xfrm rot="820208">
            <a:off x="2122115" y="2711364"/>
            <a:ext cx="711696" cy="681038"/>
            <a:chOff x="1015" y="9537"/>
            <a:chExt cx="2396" cy="2580"/>
          </a:xfrm>
        </p:grpSpPr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66" name="Group 22"/>
          <p:cNvGrpSpPr>
            <a:grpSpLocks/>
          </p:cNvGrpSpPr>
          <p:nvPr/>
        </p:nvGrpSpPr>
        <p:grpSpPr bwMode="auto">
          <a:xfrm rot="19801262">
            <a:off x="4406461" y="3417422"/>
            <a:ext cx="712439" cy="681038"/>
            <a:chOff x="1015" y="9537"/>
            <a:chExt cx="2396" cy="2580"/>
          </a:xfrm>
        </p:grpSpPr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70" name="Group 22"/>
          <p:cNvGrpSpPr>
            <a:grpSpLocks/>
          </p:cNvGrpSpPr>
          <p:nvPr/>
        </p:nvGrpSpPr>
        <p:grpSpPr bwMode="auto">
          <a:xfrm rot="19801262">
            <a:off x="6062645" y="321078"/>
            <a:ext cx="712439" cy="681038"/>
            <a:chOff x="1015" y="9537"/>
            <a:chExt cx="2396" cy="2580"/>
          </a:xfrm>
        </p:grpSpPr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74" name="Group 18"/>
          <p:cNvGrpSpPr>
            <a:grpSpLocks/>
          </p:cNvGrpSpPr>
          <p:nvPr/>
        </p:nvGrpSpPr>
        <p:grpSpPr bwMode="auto">
          <a:xfrm rot="20833935">
            <a:off x="6006608" y="3283198"/>
            <a:ext cx="711696" cy="681038"/>
            <a:chOff x="1015" y="9537"/>
            <a:chExt cx="2396" cy="2580"/>
          </a:xfrm>
        </p:grpSpPr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82" name="Group 30"/>
          <p:cNvGrpSpPr>
            <a:grpSpLocks/>
          </p:cNvGrpSpPr>
          <p:nvPr/>
        </p:nvGrpSpPr>
        <p:grpSpPr bwMode="auto">
          <a:xfrm rot="820208">
            <a:off x="3706292" y="335100"/>
            <a:ext cx="711696" cy="681038"/>
            <a:chOff x="1015" y="9537"/>
            <a:chExt cx="2396" cy="2580"/>
          </a:xfrm>
        </p:grpSpPr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5" name="Freeform 33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86" name="Group 18"/>
          <p:cNvGrpSpPr>
            <a:grpSpLocks/>
          </p:cNvGrpSpPr>
          <p:nvPr/>
        </p:nvGrpSpPr>
        <p:grpSpPr bwMode="auto">
          <a:xfrm rot="19341099">
            <a:off x="2257626" y="1487221"/>
            <a:ext cx="711696" cy="681038"/>
            <a:chOff x="1015" y="9537"/>
            <a:chExt cx="2396" cy="2580"/>
          </a:xfrm>
          <a:solidFill>
            <a:srgbClr val="FFFF00"/>
          </a:solidFill>
        </p:grpSpPr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90" name="Group 34"/>
          <p:cNvGrpSpPr>
            <a:grpSpLocks/>
          </p:cNvGrpSpPr>
          <p:nvPr/>
        </p:nvGrpSpPr>
        <p:grpSpPr bwMode="auto">
          <a:xfrm rot="19482444">
            <a:off x="5529168" y="1020777"/>
            <a:ext cx="711696" cy="681038"/>
            <a:chOff x="1015" y="9537"/>
            <a:chExt cx="2396" cy="2580"/>
          </a:xfrm>
          <a:solidFill>
            <a:srgbClr val="FFFF00"/>
          </a:solidFill>
        </p:grpSpPr>
        <p:sp>
          <p:nvSpPr>
            <p:cNvPr id="91" name="Freeform 35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92" name="Freeform 36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93" name="Freeform 37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94" name="Group 22"/>
          <p:cNvGrpSpPr>
            <a:grpSpLocks/>
          </p:cNvGrpSpPr>
          <p:nvPr/>
        </p:nvGrpSpPr>
        <p:grpSpPr bwMode="auto">
          <a:xfrm rot="1588385">
            <a:off x="3394819" y="2380734"/>
            <a:ext cx="626169" cy="681023"/>
            <a:chOff x="1015" y="9537"/>
            <a:chExt cx="2396" cy="2580"/>
          </a:xfrm>
          <a:solidFill>
            <a:srgbClr val="92D050"/>
          </a:solidFill>
        </p:grpSpPr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98" name="Group 30"/>
          <p:cNvGrpSpPr>
            <a:grpSpLocks/>
          </p:cNvGrpSpPr>
          <p:nvPr/>
        </p:nvGrpSpPr>
        <p:grpSpPr bwMode="auto">
          <a:xfrm rot="19430918">
            <a:off x="3628960" y="1241342"/>
            <a:ext cx="612201" cy="664549"/>
            <a:chOff x="1015" y="9537"/>
            <a:chExt cx="2396" cy="2580"/>
          </a:xfrm>
          <a:solidFill>
            <a:srgbClr val="FFC000"/>
          </a:solidFill>
        </p:grpSpPr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122" name="Skupina 121"/>
          <p:cNvGrpSpPr/>
          <p:nvPr/>
        </p:nvGrpSpPr>
        <p:grpSpPr>
          <a:xfrm>
            <a:off x="2715260" y="5245100"/>
            <a:ext cx="4005580" cy="1287780"/>
            <a:chOff x="2715260" y="5245100"/>
            <a:chExt cx="4005580" cy="1287780"/>
          </a:xfrm>
        </p:grpSpPr>
        <p:sp>
          <p:nvSpPr>
            <p:cNvPr id="103" name="Voľná forma 102"/>
            <p:cNvSpPr/>
            <p:nvPr/>
          </p:nvSpPr>
          <p:spPr>
            <a:xfrm>
              <a:off x="2715260" y="5245100"/>
              <a:ext cx="4005580" cy="1287780"/>
            </a:xfrm>
            <a:custGeom>
              <a:avLst/>
              <a:gdLst>
                <a:gd name="connsiteX0" fmla="*/ 1567180 w 4005580"/>
                <a:gd name="connsiteY0" fmla="*/ 1170940 h 1287780"/>
                <a:gd name="connsiteX1" fmla="*/ 1186180 w 4005580"/>
                <a:gd name="connsiteY1" fmla="*/ 1216660 h 1287780"/>
                <a:gd name="connsiteX2" fmla="*/ 530860 w 4005580"/>
                <a:gd name="connsiteY2" fmla="*/ 1201420 h 1287780"/>
                <a:gd name="connsiteX3" fmla="*/ 58420 w 4005580"/>
                <a:gd name="connsiteY3" fmla="*/ 835660 h 1287780"/>
                <a:gd name="connsiteX4" fmla="*/ 180340 w 4005580"/>
                <a:gd name="connsiteY4" fmla="*/ 850900 h 1287780"/>
                <a:gd name="connsiteX5" fmla="*/ 622300 w 4005580"/>
                <a:gd name="connsiteY5" fmla="*/ 988060 h 1287780"/>
                <a:gd name="connsiteX6" fmla="*/ 424180 w 4005580"/>
                <a:gd name="connsiteY6" fmla="*/ 728980 h 1287780"/>
                <a:gd name="connsiteX7" fmla="*/ 424180 w 4005580"/>
                <a:gd name="connsiteY7" fmla="*/ 424180 h 1287780"/>
                <a:gd name="connsiteX8" fmla="*/ 454660 w 4005580"/>
                <a:gd name="connsiteY8" fmla="*/ 500380 h 1287780"/>
                <a:gd name="connsiteX9" fmla="*/ 637540 w 4005580"/>
                <a:gd name="connsiteY9" fmla="*/ 622300 h 1287780"/>
                <a:gd name="connsiteX10" fmla="*/ 1155700 w 4005580"/>
                <a:gd name="connsiteY10" fmla="*/ 988060 h 1287780"/>
                <a:gd name="connsiteX11" fmla="*/ 1079500 w 4005580"/>
                <a:gd name="connsiteY11" fmla="*/ 530860 h 1287780"/>
                <a:gd name="connsiteX12" fmla="*/ 1338580 w 4005580"/>
                <a:gd name="connsiteY12" fmla="*/ 27940 h 1287780"/>
                <a:gd name="connsiteX13" fmla="*/ 1384300 w 4005580"/>
                <a:gd name="connsiteY13" fmla="*/ 363220 h 1287780"/>
                <a:gd name="connsiteX14" fmla="*/ 1628140 w 4005580"/>
                <a:gd name="connsiteY14" fmla="*/ 850900 h 1287780"/>
                <a:gd name="connsiteX15" fmla="*/ 1628140 w 4005580"/>
                <a:gd name="connsiteY15" fmla="*/ 942340 h 1287780"/>
                <a:gd name="connsiteX16" fmla="*/ 1765300 w 4005580"/>
                <a:gd name="connsiteY16" fmla="*/ 561340 h 1287780"/>
                <a:gd name="connsiteX17" fmla="*/ 1856740 w 4005580"/>
                <a:gd name="connsiteY17" fmla="*/ 195580 h 1287780"/>
                <a:gd name="connsiteX18" fmla="*/ 1963420 w 4005580"/>
                <a:gd name="connsiteY18" fmla="*/ 637540 h 1287780"/>
                <a:gd name="connsiteX19" fmla="*/ 2222500 w 4005580"/>
                <a:gd name="connsiteY19" fmla="*/ 911860 h 1287780"/>
                <a:gd name="connsiteX20" fmla="*/ 2237740 w 4005580"/>
                <a:gd name="connsiteY20" fmla="*/ 850900 h 1287780"/>
                <a:gd name="connsiteX21" fmla="*/ 2466340 w 4005580"/>
                <a:gd name="connsiteY21" fmla="*/ 393700 h 1287780"/>
                <a:gd name="connsiteX22" fmla="*/ 2512060 w 4005580"/>
                <a:gd name="connsiteY22" fmla="*/ 713740 h 1287780"/>
                <a:gd name="connsiteX23" fmla="*/ 2512060 w 4005580"/>
                <a:gd name="connsiteY23" fmla="*/ 881380 h 1287780"/>
                <a:gd name="connsiteX24" fmla="*/ 2649220 w 4005580"/>
                <a:gd name="connsiteY24" fmla="*/ 591820 h 1287780"/>
                <a:gd name="connsiteX25" fmla="*/ 3167380 w 4005580"/>
                <a:gd name="connsiteY25" fmla="*/ 332740 h 1287780"/>
                <a:gd name="connsiteX26" fmla="*/ 2984500 w 4005580"/>
                <a:gd name="connsiteY26" fmla="*/ 652780 h 1287780"/>
                <a:gd name="connsiteX27" fmla="*/ 2984500 w 4005580"/>
                <a:gd name="connsiteY27" fmla="*/ 957580 h 1287780"/>
                <a:gd name="connsiteX28" fmla="*/ 3152140 w 4005580"/>
                <a:gd name="connsiteY28" fmla="*/ 622300 h 1287780"/>
                <a:gd name="connsiteX29" fmla="*/ 3929380 w 4005580"/>
                <a:gd name="connsiteY29" fmla="*/ 515620 h 1287780"/>
                <a:gd name="connsiteX30" fmla="*/ 3609340 w 4005580"/>
                <a:gd name="connsiteY30" fmla="*/ 927100 h 1287780"/>
                <a:gd name="connsiteX31" fmla="*/ 3578860 w 4005580"/>
                <a:gd name="connsiteY31" fmla="*/ 1216660 h 1287780"/>
                <a:gd name="connsiteX32" fmla="*/ 2618740 w 4005580"/>
                <a:gd name="connsiteY32" fmla="*/ 1277620 h 1287780"/>
                <a:gd name="connsiteX33" fmla="*/ 2070100 w 4005580"/>
                <a:gd name="connsiteY33" fmla="*/ 1277620 h 1287780"/>
                <a:gd name="connsiteX34" fmla="*/ 1460500 w 4005580"/>
                <a:gd name="connsiteY34" fmla="*/ 1216660 h 1287780"/>
                <a:gd name="connsiteX35" fmla="*/ 1460500 w 4005580"/>
                <a:gd name="connsiteY35" fmla="*/ 1155700 h 128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005580" h="1287780">
                  <a:moveTo>
                    <a:pt x="1567180" y="1170940"/>
                  </a:moveTo>
                  <a:cubicBezTo>
                    <a:pt x="1463040" y="1191260"/>
                    <a:pt x="1358900" y="1211580"/>
                    <a:pt x="1186180" y="1216660"/>
                  </a:cubicBezTo>
                  <a:cubicBezTo>
                    <a:pt x="1013460" y="1221740"/>
                    <a:pt x="718820" y="1264920"/>
                    <a:pt x="530860" y="1201420"/>
                  </a:cubicBezTo>
                  <a:cubicBezTo>
                    <a:pt x="342900" y="1137920"/>
                    <a:pt x="116840" y="894080"/>
                    <a:pt x="58420" y="835660"/>
                  </a:cubicBezTo>
                  <a:cubicBezTo>
                    <a:pt x="0" y="777240"/>
                    <a:pt x="86360" y="825500"/>
                    <a:pt x="180340" y="850900"/>
                  </a:cubicBezTo>
                  <a:cubicBezTo>
                    <a:pt x="274320" y="876300"/>
                    <a:pt x="581660" y="1008380"/>
                    <a:pt x="622300" y="988060"/>
                  </a:cubicBezTo>
                  <a:cubicBezTo>
                    <a:pt x="662940" y="967740"/>
                    <a:pt x="457200" y="822960"/>
                    <a:pt x="424180" y="728980"/>
                  </a:cubicBezTo>
                  <a:cubicBezTo>
                    <a:pt x="391160" y="635000"/>
                    <a:pt x="419100" y="462280"/>
                    <a:pt x="424180" y="424180"/>
                  </a:cubicBezTo>
                  <a:cubicBezTo>
                    <a:pt x="429260" y="386080"/>
                    <a:pt x="419100" y="467360"/>
                    <a:pt x="454660" y="500380"/>
                  </a:cubicBezTo>
                  <a:cubicBezTo>
                    <a:pt x="490220" y="533400"/>
                    <a:pt x="520700" y="541020"/>
                    <a:pt x="637540" y="622300"/>
                  </a:cubicBezTo>
                  <a:cubicBezTo>
                    <a:pt x="754380" y="703580"/>
                    <a:pt x="1082040" y="1003300"/>
                    <a:pt x="1155700" y="988060"/>
                  </a:cubicBezTo>
                  <a:cubicBezTo>
                    <a:pt x="1229360" y="972820"/>
                    <a:pt x="1049020" y="690880"/>
                    <a:pt x="1079500" y="530860"/>
                  </a:cubicBezTo>
                  <a:cubicBezTo>
                    <a:pt x="1109980" y="370840"/>
                    <a:pt x="1287780" y="55880"/>
                    <a:pt x="1338580" y="27940"/>
                  </a:cubicBezTo>
                  <a:cubicBezTo>
                    <a:pt x="1389380" y="0"/>
                    <a:pt x="1336040" y="226060"/>
                    <a:pt x="1384300" y="363220"/>
                  </a:cubicBezTo>
                  <a:cubicBezTo>
                    <a:pt x="1432560" y="500380"/>
                    <a:pt x="1587500" y="754380"/>
                    <a:pt x="1628140" y="850900"/>
                  </a:cubicBezTo>
                  <a:cubicBezTo>
                    <a:pt x="1668780" y="947420"/>
                    <a:pt x="1605280" y="990600"/>
                    <a:pt x="1628140" y="942340"/>
                  </a:cubicBezTo>
                  <a:cubicBezTo>
                    <a:pt x="1651000" y="894080"/>
                    <a:pt x="1727200" y="685800"/>
                    <a:pt x="1765300" y="561340"/>
                  </a:cubicBezTo>
                  <a:cubicBezTo>
                    <a:pt x="1803400" y="436880"/>
                    <a:pt x="1823720" y="182880"/>
                    <a:pt x="1856740" y="195580"/>
                  </a:cubicBezTo>
                  <a:cubicBezTo>
                    <a:pt x="1889760" y="208280"/>
                    <a:pt x="1902460" y="518160"/>
                    <a:pt x="1963420" y="637540"/>
                  </a:cubicBezTo>
                  <a:cubicBezTo>
                    <a:pt x="2024380" y="756920"/>
                    <a:pt x="2176780" y="876300"/>
                    <a:pt x="2222500" y="911860"/>
                  </a:cubicBezTo>
                  <a:cubicBezTo>
                    <a:pt x="2268220" y="947420"/>
                    <a:pt x="2197100" y="937260"/>
                    <a:pt x="2237740" y="850900"/>
                  </a:cubicBezTo>
                  <a:cubicBezTo>
                    <a:pt x="2278380" y="764540"/>
                    <a:pt x="2420620" y="416560"/>
                    <a:pt x="2466340" y="393700"/>
                  </a:cubicBezTo>
                  <a:cubicBezTo>
                    <a:pt x="2512060" y="370840"/>
                    <a:pt x="2504440" y="632460"/>
                    <a:pt x="2512060" y="713740"/>
                  </a:cubicBezTo>
                  <a:cubicBezTo>
                    <a:pt x="2519680" y="795020"/>
                    <a:pt x="2489200" y="901700"/>
                    <a:pt x="2512060" y="881380"/>
                  </a:cubicBezTo>
                  <a:cubicBezTo>
                    <a:pt x="2534920" y="861060"/>
                    <a:pt x="2540000" y="683260"/>
                    <a:pt x="2649220" y="591820"/>
                  </a:cubicBezTo>
                  <a:cubicBezTo>
                    <a:pt x="2758440" y="500380"/>
                    <a:pt x="3111500" y="322580"/>
                    <a:pt x="3167380" y="332740"/>
                  </a:cubicBezTo>
                  <a:cubicBezTo>
                    <a:pt x="3223260" y="342900"/>
                    <a:pt x="3014980" y="548640"/>
                    <a:pt x="2984500" y="652780"/>
                  </a:cubicBezTo>
                  <a:cubicBezTo>
                    <a:pt x="2954020" y="756920"/>
                    <a:pt x="2956560" y="962660"/>
                    <a:pt x="2984500" y="957580"/>
                  </a:cubicBezTo>
                  <a:cubicBezTo>
                    <a:pt x="3012440" y="952500"/>
                    <a:pt x="2994660" y="695960"/>
                    <a:pt x="3152140" y="622300"/>
                  </a:cubicBezTo>
                  <a:cubicBezTo>
                    <a:pt x="3309620" y="548640"/>
                    <a:pt x="3853180" y="464820"/>
                    <a:pt x="3929380" y="515620"/>
                  </a:cubicBezTo>
                  <a:cubicBezTo>
                    <a:pt x="4005580" y="566420"/>
                    <a:pt x="3667760" y="810260"/>
                    <a:pt x="3609340" y="927100"/>
                  </a:cubicBezTo>
                  <a:cubicBezTo>
                    <a:pt x="3550920" y="1043940"/>
                    <a:pt x="3743960" y="1158240"/>
                    <a:pt x="3578860" y="1216660"/>
                  </a:cubicBezTo>
                  <a:cubicBezTo>
                    <a:pt x="3413760" y="1275080"/>
                    <a:pt x="2870200" y="1267460"/>
                    <a:pt x="2618740" y="1277620"/>
                  </a:cubicBezTo>
                  <a:cubicBezTo>
                    <a:pt x="2367280" y="1287780"/>
                    <a:pt x="2263140" y="1287780"/>
                    <a:pt x="2070100" y="1277620"/>
                  </a:cubicBezTo>
                  <a:cubicBezTo>
                    <a:pt x="1877060" y="1267460"/>
                    <a:pt x="1562100" y="1236980"/>
                    <a:pt x="1460500" y="1216660"/>
                  </a:cubicBezTo>
                  <a:cubicBezTo>
                    <a:pt x="1358900" y="1196340"/>
                    <a:pt x="1409700" y="1176020"/>
                    <a:pt x="1460500" y="1155700"/>
                  </a:cubicBezTo>
                </a:path>
              </a:pathLst>
            </a:custGeom>
            <a:solidFill>
              <a:srgbClr val="00FF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1" name="Voľná forma 120"/>
            <p:cNvSpPr/>
            <p:nvPr/>
          </p:nvSpPr>
          <p:spPr>
            <a:xfrm>
              <a:off x="3994194" y="6233160"/>
              <a:ext cx="501606" cy="276744"/>
            </a:xfrm>
            <a:custGeom>
              <a:avLst/>
              <a:gdLst>
                <a:gd name="connsiteX0" fmla="*/ 455886 w 501606"/>
                <a:gd name="connsiteY0" fmla="*/ 228600 h 276744"/>
                <a:gd name="connsiteX1" fmla="*/ 29166 w 501606"/>
                <a:gd name="connsiteY1" fmla="*/ 228600 h 276744"/>
                <a:gd name="connsiteX2" fmla="*/ 44406 w 501606"/>
                <a:gd name="connsiteY2" fmla="*/ 137160 h 276744"/>
                <a:gd name="connsiteX3" fmla="*/ 74886 w 501606"/>
                <a:gd name="connsiteY3" fmla="*/ 45720 h 276744"/>
                <a:gd name="connsiteX4" fmla="*/ 90126 w 501606"/>
                <a:gd name="connsiteY4" fmla="*/ 0 h 276744"/>
                <a:gd name="connsiteX5" fmla="*/ 227286 w 501606"/>
                <a:gd name="connsiteY5" fmla="*/ 76200 h 276744"/>
                <a:gd name="connsiteX6" fmla="*/ 257766 w 501606"/>
                <a:gd name="connsiteY6" fmla="*/ 121920 h 276744"/>
                <a:gd name="connsiteX7" fmla="*/ 333966 w 501606"/>
                <a:gd name="connsiteY7" fmla="*/ 137160 h 276744"/>
                <a:gd name="connsiteX8" fmla="*/ 501606 w 501606"/>
                <a:gd name="connsiteY8" fmla="*/ 182880 h 276744"/>
                <a:gd name="connsiteX9" fmla="*/ 455886 w 501606"/>
                <a:gd name="connsiteY9" fmla="*/ 228600 h 27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606" h="276744">
                  <a:moveTo>
                    <a:pt x="455886" y="228600"/>
                  </a:moveTo>
                  <a:cubicBezTo>
                    <a:pt x="316923" y="248452"/>
                    <a:pt x="166720" y="276744"/>
                    <a:pt x="29166" y="228600"/>
                  </a:cubicBezTo>
                  <a:cubicBezTo>
                    <a:pt x="0" y="218392"/>
                    <a:pt x="36912" y="167138"/>
                    <a:pt x="44406" y="137160"/>
                  </a:cubicBezTo>
                  <a:cubicBezTo>
                    <a:pt x="52198" y="105991"/>
                    <a:pt x="64726" y="76200"/>
                    <a:pt x="74886" y="45720"/>
                  </a:cubicBezTo>
                  <a:lnTo>
                    <a:pt x="90126" y="0"/>
                  </a:lnTo>
                  <a:cubicBezTo>
                    <a:pt x="178469" y="29448"/>
                    <a:pt x="174641" y="13026"/>
                    <a:pt x="227286" y="76200"/>
                  </a:cubicBezTo>
                  <a:cubicBezTo>
                    <a:pt x="239012" y="90271"/>
                    <a:pt x="241863" y="112833"/>
                    <a:pt x="257766" y="121920"/>
                  </a:cubicBezTo>
                  <a:cubicBezTo>
                    <a:pt x="280256" y="134771"/>
                    <a:pt x="308726" y="131335"/>
                    <a:pt x="333966" y="137160"/>
                  </a:cubicBezTo>
                  <a:cubicBezTo>
                    <a:pt x="445689" y="162942"/>
                    <a:pt x="426032" y="157689"/>
                    <a:pt x="501606" y="182880"/>
                  </a:cubicBezTo>
                  <a:lnTo>
                    <a:pt x="455886" y="228600"/>
                  </a:lnTo>
                  <a:close/>
                </a:path>
              </a:pathLst>
            </a:cu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054" name="Group 30"/>
          <p:cNvGrpSpPr>
            <a:grpSpLocks/>
          </p:cNvGrpSpPr>
          <p:nvPr/>
        </p:nvGrpSpPr>
        <p:grpSpPr bwMode="auto">
          <a:xfrm rot="1533213">
            <a:off x="6513482" y="941336"/>
            <a:ext cx="1043706" cy="1320726"/>
            <a:chOff x="1015" y="9537"/>
            <a:chExt cx="2396" cy="2580"/>
          </a:xfrm>
        </p:grpSpPr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119" name="Skupina 118"/>
          <p:cNvGrpSpPr/>
          <p:nvPr/>
        </p:nvGrpSpPr>
        <p:grpSpPr>
          <a:xfrm rot="1636847">
            <a:off x="-1467412" y="1236634"/>
            <a:ext cx="691236" cy="836554"/>
            <a:chOff x="683568" y="1700808"/>
            <a:chExt cx="1306382" cy="2019348"/>
          </a:xfrm>
        </p:grpSpPr>
        <p:grpSp>
          <p:nvGrpSpPr>
            <p:cNvPr id="116" name="Skupina 115"/>
            <p:cNvGrpSpPr/>
            <p:nvPr/>
          </p:nvGrpSpPr>
          <p:grpSpPr>
            <a:xfrm>
              <a:off x="683568" y="1988840"/>
              <a:ext cx="1306382" cy="1731316"/>
              <a:chOff x="683568" y="1772816"/>
              <a:chExt cx="1306382" cy="1731316"/>
            </a:xfrm>
          </p:grpSpPr>
          <p:grpSp>
            <p:nvGrpSpPr>
              <p:cNvPr id="115" name="Skupina 114"/>
              <p:cNvGrpSpPr/>
              <p:nvPr/>
            </p:nvGrpSpPr>
            <p:grpSpPr>
              <a:xfrm>
                <a:off x="683568" y="2060848"/>
                <a:ext cx="1306382" cy="1443284"/>
                <a:chOff x="637370" y="1985716"/>
                <a:chExt cx="1306382" cy="1443284"/>
              </a:xfrm>
            </p:grpSpPr>
            <p:sp>
              <p:nvSpPr>
                <p:cNvPr id="111" name="Ovál 110"/>
                <p:cNvSpPr/>
                <p:nvPr/>
              </p:nvSpPr>
              <p:spPr>
                <a:xfrm>
                  <a:off x="971600" y="2060848"/>
                  <a:ext cx="648072" cy="1368152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112" name="Ovál 111"/>
                <p:cNvSpPr/>
                <p:nvPr/>
              </p:nvSpPr>
              <p:spPr>
                <a:xfrm rot="1913395">
                  <a:off x="637370" y="1987483"/>
                  <a:ext cx="576064" cy="108012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113" name="Ovál 112"/>
                <p:cNvSpPr/>
                <p:nvPr/>
              </p:nvSpPr>
              <p:spPr>
                <a:xfrm rot="19568163">
                  <a:off x="1367688" y="1985716"/>
                  <a:ext cx="576064" cy="108012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</p:grpSp>
          <p:sp>
            <p:nvSpPr>
              <p:cNvPr id="114" name="Ovál 113"/>
              <p:cNvSpPr/>
              <p:nvPr/>
            </p:nvSpPr>
            <p:spPr>
              <a:xfrm>
                <a:off x="1043608" y="1772816"/>
                <a:ext cx="576064" cy="4320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118" name="Voľná forma 117"/>
            <p:cNvSpPr/>
            <p:nvPr/>
          </p:nvSpPr>
          <p:spPr>
            <a:xfrm>
              <a:off x="1173480" y="1700808"/>
              <a:ext cx="304800" cy="457200"/>
            </a:xfrm>
            <a:custGeom>
              <a:avLst/>
              <a:gdLst>
                <a:gd name="connsiteX0" fmla="*/ 0 w 304800"/>
                <a:gd name="connsiteY0" fmla="*/ 15240 h 457200"/>
                <a:gd name="connsiteX1" fmla="*/ 182880 w 304800"/>
                <a:gd name="connsiteY1" fmla="*/ 457200 h 457200"/>
                <a:gd name="connsiteX2" fmla="*/ 304800 w 304800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57200">
                  <a:moveTo>
                    <a:pt x="0" y="15240"/>
                  </a:moveTo>
                  <a:lnTo>
                    <a:pt x="182880" y="457200"/>
                  </a:lnTo>
                  <a:lnTo>
                    <a:pt x="304800" y="0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062" name="Group 38"/>
          <p:cNvGrpSpPr>
            <a:grpSpLocks/>
          </p:cNvGrpSpPr>
          <p:nvPr/>
        </p:nvGrpSpPr>
        <p:grpSpPr bwMode="auto">
          <a:xfrm>
            <a:off x="-1836712" y="4581128"/>
            <a:ext cx="1836712" cy="1417513"/>
            <a:chOff x="2786" y="11239"/>
            <a:chExt cx="5925" cy="4111"/>
          </a:xfrm>
        </p:grpSpPr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4918" y="13117"/>
              <a:ext cx="3662" cy="2233"/>
            </a:xfrm>
            <a:custGeom>
              <a:avLst/>
              <a:gdLst/>
              <a:ahLst/>
              <a:cxnLst>
                <a:cxn ang="0">
                  <a:pos x="2038" y="94"/>
                </a:cxn>
                <a:cxn ang="0">
                  <a:pos x="2169" y="785"/>
                </a:cxn>
                <a:cxn ang="0">
                  <a:pos x="2494" y="1373"/>
                </a:cxn>
                <a:cxn ang="0">
                  <a:pos x="2786" y="1515"/>
                </a:cxn>
                <a:cxn ang="0">
                  <a:pos x="3329" y="1515"/>
                </a:cxn>
                <a:cxn ang="0">
                  <a:pos x="3628" y="1373"/>
                </a:cxn>
                <a:cxn ang="0">
                  <a:pos x="3533" y="1590"/>
                </a:cxn>
                <a:cxn ang="0">
                  <a:pos x="3422" y="1721"/>
                </a:cxn>
                <a:cxn ang="0">
                  <a:pos x="2899" y="2016"/>
                </a:cxn>
                <a:cxn ang="0">
                  <a:pos x="2038" y="2016"/>
                </a:cxn>
                <a:cxn ang="0">
                  <a:pos x="112" y="2016"/>
                </a:cxn>
                <a:cxn ang="0">
                  <a:pos x="1365" y="711"/>
                </a:cxn>
                <a:cxn ang="0">
                  <a:pos x="1664" y="281"/>
                </a:cxn>
                <a:cxn ang="0">
                  <a:pos x="1907" y="0"/>
                </a:cxn>
              </a:cxnLst>
              <a:rect l="0" t="0" r="r" b="b"/>
              <a:pathLst>
                <a:path w="3662" h="2233">
                  <a:moveTo>
                    <a:pt x="2038" y="94"/>
                  </a:moveTo>
                  <a:cubicBezTo>
                    <a:pt x="2065" y="333"/>
                    <a:pt x="2093" y="572"/>
                    <a:pt x="2169" y="785"/>
                  </a:cubicBezTo>
                  <a:cubicBezTo>
                    <a:pt x="2245" y="998"/>
                    <a:pt x="2391" y="1251"/>
                    <a:pt x="2494" y="1373"/>
                  </a:cubicBezTo>
                  <a:cubicBezTo>
                    <a:pt x="2597" y="1495"/>
                    <a:pt x="2647" y="1491"/>
                    <a:pt x="2786" y="1515"/>
                  </a:cubicBezTo>
                  <a:cubicBezTo>
                    <a:pt x="2925" y="1539"/>
                    <a:pt x="3189" y="1539"/>
                    <a:pt x="3329" y="1515"/>
                  </a:cubicBezTo>
                  <a:cubicBezTo>
                    <a:pt x="3469" y="1491"/>
                    <a:pt x="3594" y="1360"/>
                    <a:pt x="3628" y="1373"/>
                  </a:cubicBezTo>
                  <a:cubicBezTo>
                    <a:pt x="3662" y="1386"/>
                    <a:pt x="3567" y="1532"/>
                    <a:pt x="3533" y="1590"/>
                  </a:cubicBezTo>
                  <a:cubicBezTo>
                    <a:pt x="3499" y="1648"/>
                    <a:pt x="3528" y="1650"/>
                    <a:pt x="3422" y="1721"/>
                  </a:cubicBezTo>
                  <a:cubicBezTo>
                    <a:pt x="3316" y="1792"/>
                    <a:pt x="3130" y="1967"/>
                    <a:pt x="2899" y="2016"/>
                  </a:cubicBezTo>
                  <a:cubicBezTo>
                    <a:pt x="2668" y="2065"/>
                    <a:pt x="2502" y="2016"/>
                    <a:pt x="2038" y="2016"/>
                  </a:cubicBezTo>
                  <a:cubicBezTo>
                    <a:pt x="1574" y="2016"/>
                    <a:pt x="224" y="2233"/>
                    <a:pt x="112" y="2016"/>
                  </a:cubicBezTo>
                  <a:cubicBezTo>
                    <a:pt x="0" y="1799"/>
                    <a:pt x="1106" y="1000"/>
                    <a:pt x="1365" y="711"/>
                  </a:cubicBezTo>
                  <a:cubicBezTo>
                    <a:pt x="1624" y="422"/>
                    <a:pt x="1574" y="400"/>
                    <a:pt x="1664" y="281"/>
                  </a:cubicBezTo>
                  <a:cubicBezTo>
                    <a:pt x="1754" y="162"/>
                    <a:pt x="1830" y="81"/>
                    <a:pt x="1907" y="0"/>
                  </a:cubicBezTo>
                </a:path>
              </a:pathLst>
            </a:custGeom>
            <a:solidFill>
              <a:srgbClr val="E36C0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2786" y="11239"/>
              <a:ext cx="5225" cy="4111"/>
            </a:xfrm>
            <a:custGeom>
              <a:avLst/>
              <a:gdLst/>
              <a:ahLst/>
              <a:cxnLst>
                <a:cxn ang="0">
                  <a:pos x="4769" y="2095"/>
                </a:cxn>
                <a:cxn ang="0">
                  <a:pos x="5225" y="1291"/>
                </a:cxn>
                <a:cxn ang="0">
                  <a:pos x="4208" y="1310"/>
                </a:cxn>
                <a:cxn ang="0">
                  <a:pos x="4283" y="431"/>
                </a:cxn>
                <a:cxn ang="0">
                  <a:pos x="3479" y="823"/>
                </a:cxn>
                <a:cxn ang="0">
                  <a:pos x="3086" y="0"/>
                </a:cxn>
                <a:cxn ang="0">
                  <a:pos x="2544" y="823"/>
                </a:cxn>
                <a:cxn ang="0">
                  <a:pos x="2020" y="113"/>
                </a:cxn>
                <a:cxn ang="0">
                  <a:pos x="1740" y="973"/>
                </a:cxn>
                <a:cxn ang="0">
                  <a:pos x="1085" y="543"/>
                </a:cxn>
                <a:cxn ang="0">
                  <a:pos x="1104" y="1384"/>
                </a:cxn>
                <a:cxn ang="0">
                  <a:pos x="225" y="1366"/>
                </a:cxn>
                <a:cxn ang="0">
                  <a:pos x="543" y="2095"/>
                </a:cxn>
                <a:cxn ang="0">
                  <a:pos x="0" y="2693"/>
                </a:cxn>
                <a:cxn ang="0">
                  <a:pos x="543" y="2843"/>
                </a:cxn>
                <a:cxn ang="0">
                  <a:pos x="225" y="3591"/>
                </a:cxn>
                <a:cxn ang="0">
                  <a:pos x="1085" y="3666"/>
                </a:cxn>
                <a:cxn ang="0">
                  <a:pos x="898" y="4003"/>
                </a:cxn>
                <a:cxn ang="0">
                  <a:pos x="2335" y="4111"/>
                </a:cxn>
              </a:cxnLst>
              <a:rect l="0" t="0" r="r" b="b"/>
              <a:pathLst>
                <a:path w="5225" h="4111">
                  <a:moveTo>
                    <a:pt x="4769" y="2095"/>
                  </a:moveTo>
                  <a:lnTo>
                    <a:pt x="5225" y="1291"/>
                  </a:lnTo>
                  <a:lnTo>
                    <a:pt x="4208" y="1310"/>
                  </a:lnTo>
                  <a:lnTo>
                    <a:pt x="4283" y="431"/>
                  </a:lnTo>
                  <a:lnTo>
                    <a:pt x="3479" y="823"/>
                  </a:lnTo>
                  <a:lnTo>
                    <a:pt x="3086" y="0"/>
                  </a:lnTo>
                  <a:lnTo>
                    <a:pt x="2544" y="823"/>
                  </a:lnTo>
                  <a:lnTo>
                    <a:pt x="2020" y="113"/>
                  </a:lnTo>
                  <a:lnTo>
                    <a:pt x="1740" y="973"/>
                  </a:lnTo>
                  <a:lnTo>
                    <a:pt x="1085" y="543"/>
                  </a:lnTo>
                  <a:lnTo>
                    <a:pt x="1104" y="1384"/>
                  </a:lnTo>
                  <a:lnTo>
                    <a:pt x="225" y="1366"/>
                  </a:lnTo>
                  <a:lnTo>
                    <a:pt x="543" y="2095"/>
                  </a:lnTo>
                  <a:lnTo>
                    <a:pt x="0" y="2693"/>
                  </a:lnTo>
                  <a:lnTo>
                    <a:pt x="543" y="2843"/>
                  </a:lnTo>
                  <a:lnTo>
                    <a:pt x="225" y="3591"/>
                  </a:lnTo>
                  <a:lnTo>
                    <a:pt x="1085" y="3666"/>
                  </a:lnTo>
                  <a:lnTo>
                    <a:pt x="898" y="4003"/>
                  </a:lnTo>
                  <a:lnTo>
                    <a:pt x="2335" y="4111"/>
                  </a:lnTo>
                </a:path>
              </a:pathLst>
            </a:custGeom>
            <a:solidFill>
              <a:srgbClr val="97470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8142" y="14269"/>
              <a:ext cx="569" cy="5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7331" y="14905"/>
              <a:ext cx="561" cy="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4" y="150"/>
                </a:cxn>
                <a:cxn ang="0">
                  <a:pos x="561" y="187"/>
                </a:cxn>
              </a:cxnLst>
              <a:rect l="0" t="0" r="r" b="b"/>
              <a:pathLst>
                <a:path w="561" h="187">
                  <a:moveTo>
                    <a:pt x="0" y="0"/>
                  </a:moveTo>
                  <a:cubicBezTo>
                    <a:pt x="65" y="59"/>
                    <a:pt x="131" y="119"/>
                    <a:pt x="224" y="150"/>
                  </a:cubicBezTo>
                  <a:cubicBezTo>
                    <a:pt x="317" y="181"/>
                    <a:pt x="439" y="184"/>
                    <a:pt x="561" y="18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6732" y="14269"/>
              <a:ext cx="431" cy="5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68" name="Oval 44"/>
            <p:cNvSpPr>
              <a:spLocks noChangeArrowheads="1"/>
            </p:cNvSpPr>
            <p:nvPr/>
          </p:nvSpPr>
          <p:spPr bwMode="auto">
            <a:xfrm>
              <a:off x="6938" y="14380"/>
              <a:ext cx="225" cy="3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sp>
        <p:nvSpPr>
          <p:cNvPr id="120" name="Obdĺžnik 119"/>
          <p:cNvSpPr/>
          <p:nvPr/>
        </p:nvSpPr>
        <p:spPr>
          <a:xfrm>
            <a:off x="2339752" y="6453336"/>
            <a:ext cx="4464496" cy="792088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050" name="Group 26"/>
          <p:cNvGrpSpPr>
            <a:grpSpLocks/>
          </p:cNvGrpSpPr>
          <p:nvPr/>
        </p:nvGrpSpPr>
        <p:grpSpPr bwMode="auto">
          <a:xfrm rot="19814752">
            <a:off x="2123728" y="1196752"/>
            <a:ext cx="1043706" cy="1320726"/>
            <a:chOff x="1015" y="9537"/>
            <a:chExt cx="2396" cy="2580"/>
          </a:xfrm>
        </p:grpSpPr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1058" name="Group 34"/>
          <p:cNvGrpSpPr>
            <a:grpSpLocks/>
          </p:cNvGrpSpPr>
          <p:nvPr/>
        </p:nvGrpSpPr>
        <p:grpSpPr bwMode="auto">
          <a:xfrm rot="1001072">
            <a:off x="4307573" y="1678816"/>
            <a:ext cx="1043706" cy="1320726"/>
            <a:chOff x="1015" y="9537"/>
            <a:chExt cx="2396" cy="2580"/>
          </a:xfrm>
          <a:solidFill>
            <a:srgbClr val="33CC33"/>
          </a:solidFill>
        </p:grpSpPr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sp>
        <p:nvSpPr>
          <p:cNvPr id="107" name="Obdĺžnik 106"/>
          <p:cNvSpPr/>
          <p:nvPr/>
        </p:nvSpPr>
        <p:spPr>
          <a:xfrm>
            <a:off x="0" y="260648"/>
            <a:ext cx="4932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Padá lístie, šuchoce: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b="1" dirty="0" smtClean="0">
                <a:solidFill>
                  <a:srgbClr val="FF0000"/>
                </a:solidFill>
              </a:rPr>
              <a:t>šuchy, šuchy, šuchy.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b="1" dirty="0" smtClean="0">
                <a:solidFill>
                  <a:srgbClr val="FF0000"/>
                </a:solidFill>
              </a:rPr>
              <a:t>Zajko po ňom dupoce: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b="1" dirty="0" err="1" smtClean="0">
                <a:solidFill>
                  <a:srgbClr val="FF0000"/>
                </a:solidFill>
              </a:rPr>
              <a:t>dupi</a:t>
            </a:r>
            <a:r>
              <a:rPr lang="sk-SK" b="1" dirty="0" smtClean="0">
                <a:solidFill>
                  <a:srgbClr val="FF0000"/>
                </a:solidFill>
              </a:rPr>
              <a:t>, </a:t>
            </a:r>
            <a:r>
              <a:rPr lang="sk-SK" b="1" dirty="0" err="1" smtClean="0">
                <a:solidFill>
                  <a:srgbClr val="FF0000"/>
                </a:solidFill>
              </a:rPr>
              <a:t>dupi</a:t>
            </a:r>
            <a:r>
              <a:rPr lang="sk-SK" b="1" dirty="0" smtClean="0">
                <a:solidFill>
                  <a:srgbClr val="FF0000"/>
                </a:solidFill>
              </a:rPr>
              <a:t>, </a:t>
            </a:r>
            <a:r>
              <a:rPr lang="sk-SK" b="1" dirty="0" err="1" smtClean="0">
                <a:solidFill>
                  <a:srgbClr val="FF0000"/>
                </a:solidFill>
              </a:rPr>
              <a:t>dupi</a:t>
            </a:r>
            <a:r>
              <a:rPr lang="sk-SK" b="1" dirty="0" smtClean="0">
                <a:solidFill>
                  <a:srgbClr val="FF0000"/>
                </a:solidFill>
              </a:rPr>
              <a:t>.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 0.08055 L 0.2283 0.0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C -0.0026 -0.01644 -0.00069 -0.01227 0.0033 -0.02662 C 0.00417 -0.02963 0.00399 -0.0331 0.00504 -0.03565 C 0.00677 -0.04028 0.01163 -0.04884 0.01163 -0.04861 C 0.01372 -0.05949 0.0158 -0.06366 0.0217 -0.0713 C 0.02361 -0.08681 0.02691 -0.10255 0.03004 -0.11783 C 0.03056 -0.12546 0.0309 -0.13264 0.0316 -0.14005 C 0.03351 -0.16111 0.03351 -0.19815 0.0533 -0.2044 C 0.06007 -0.21343 0.06615 -0.21597 0.075 -0.22014 C 0.08472 -0.21852 0.09254 -0.2162 0.10174 -0.21343 C 0.1059 -0.21065 0.11094 -0.20995 0.11493 -0.20671 C 0.11701 -0.20509 0.11806 -0.20185 0.11997 -0.2 C 0.12951 -0.19028 0.1375 -0.18519 0.14167 -0.16898 C 0.14045 -0.13426 0.14201 -0.11019 0.1283 -0.08218 C 0.12622 -0.0706 0.1224 -0.05949 0.1184 -0.04884 C 0.11545 -0.0412 0.11528 -0.03403 0.11163 -0.02662 C 0.10885 -0.01528 0.10729 -0.00417 0.1033 0.00671 C 0.10174 0.0206 0.09948 0.03217 0.09826 0.04653 C 0.09948 0.06458 0.10017 0.08426 0.10833 0.09977 C 0.10972 0.10255 0.11198 0.10417 0.11337 0.10648 C 0.11927 0.11782 0.12274 0.12662 0.13333 0.13102 C 0.15313 0.14838 0.16632 0.1368 0.1967 0.13542 C 0.20851 0.12755 0.21754 0.1206 0.2283 0.11111 C 0.22934 0.1088 0.23038 0.10648 0.2316 0.1044 C 0.23264 0.10278 0.23455 0.10208 0.23507 0.09977 C 0.23629 0.09421 0.23576 0.08773 0.23663 0.08217 C 0.23698 0.07986 0.23785 0.07755 0.23837 0.07546 C 0.23993 0.05509 0.24271 0.03542 0.2467 0.01528 C 0.24844 -0.0162 0.25052 -0.01458 0.25504 -0.04236 C 0.25504 -0.04375 0.2566 -0.07986 0.25833 -0.08681 C 0.26267 -0.10394 0.26997 -0.11366 0.27674 -0.12894 C 0.28455 -0.14676 0.29427 -0.16181 0.30833 -0.17107 C 0.31806 -0.18472 0.31354 -0.18102 0.34167 -0.17338 C 0.34792 -0.17176 0.3533 -0.15347 0.3533 -0.15324 C 0.35486 -0.14491 0.35799 -0.13935 0.36007 -0.13125 C 0.36458 -0.1132 0.36806 -0.09421 0.3717 -0.0757 C 0.37066 -0.04329 0.3724 -0.01181 0.36163 0.01782 C 0.3592 0.03125 0.35538 0.04143 0.35 0.05324 C 0.34948 0.05694 0.34948 0.06065 0.34826 0.06389 C 0.34792 0.06551 0.33733 0.08588 0.33663 0.08889 C 0.33368 0.10139 0.33715 0.08935 0.33004 0.1044 C 0.32604 0.11296 0.32413 0.12245 0.31997 0.13102 C 0.31701 0.14514 0.3132 0.1581 0.30833 0.17106 C 0.30608 0.19097 0.30469 0.18958 0.31163 0.21319 C 0.31806 0.23518 0.34549 0.27037 0.36163 0.27778 C 0.3691 0.28565 0.37691 0.29352 0.38507 0.3 C 0.3882 0.30255 0.39201 0.30393 0.39497 0.30671 C 0.41024 0.32083 0.39479 0.31088 0.4066 0.31991 C 0.4158 0.32685 0.42656 0.32986 0.43663 0.33333 C 0.45677 0.3294 0.47274 0.32523 0.49167 0.31991 C 0.50938 0.3081 0.52847 0.30116 0.54167 0.27986 C 0.5467 0.27153 0.55087 0.26458 0.55504 0.25555 C 0.55816 0.24861 0.56493 0.23542 0.56493 0.23542 C 0.56684 0.22616 0.5691 0.21782 0.5717 0.20833 C 0.5658 0.13264 0.57309 0.18796 0.56493 0.15555 C 0.5625 0.14606 0.55833 0.12662 0.55833 0.12685 C 0.55938 0.10231 0.55868 0.07037 0.5684 0.04884 C 0.57292 0.025 0.58142 0.00301 0.59167 -0.01783 C 0.59583 -0.02639 0.59826 -0.03912 0.6033 -0.04676 C 0.60781 -0.05394 0.61458 -0.0588 0.6184 -0.06667 C 0.61945 -0.06898 0.62014 -0.07153 0.6217 -0.07338 C 0.63056 -0.0838 0.64288 -0.08866 0.6533 -0.0956 C 0.68993 -0.09352 0.68681 -0.09236 0.71337 -0.08681 C 0.7283 -0.07685 0.72205 -0.07986 0.7316 -0.0757 C 0.73611 -0.05255 0.73507 -0.03079 0.73663 -0.00671 C 0.73924 0.03148 0.76146 0.06898 0.78993 0.07546 C 0.80139 0.08079 0.78715 0.07546 0.8033 0.07546 C 0.80729 0.07546 0.81111 0.07708 0.81493 0.07755 C 0.81337 0.08009 0.81146 0.08194 0.81007 0.08426 C 0.80764 0.08866 0.8033 0.09768 0.8033 0.09792 C 0.79983 0.11273 0.79045 0.12176 0.78333 0.13333 C 0.77726 0.14305 0.78264 0.13704 0.77674 0.14884 C 0.77066 0.16065 0.76215 0.17176 0.7566 0.18449 C 0.74705 0.20648 0.75486 0.19768 0.74497 0.20671 C 0.74097 0.21458 0.73958 0.2213 0.73333 0.22662 C 0.73177 0.23217 0.7316 0.23495 0.7283 0.24005 C 0.7257 0.24398 0.71997 0.25092 0.71997 0.25139 C 0.71441 0.2493 0.70833 0.25023 0.7033 0.24653 C 0.69774 0.24236 0.69497 0.2338 0.68993 0.2287 C 0.68559 0.22454 0.68004 0.2213 0.67674 0.21505 C 0.67118 0.20579 0.67049 0.20278 0.66163 0.19977 C 0.65833 0.19653 0.65504 0.19398 0.65174 0.19097 C 0.65 0.18958 0.6467 0.18634 0.6467 0.18634 C 0.64757 0.14028 0.64427 0.09884 0.66337 0.05995 C 0.66476 0.05162 0.66684 0.04375 0.6684 0.03542 C 0.66719 0.00463 0.66962 -0.01875 0.65 -0.03565 C 0.64549 -0.05278 0.65278 -0.02847 0.63993 -0.05347 C 0.63698 -0.05949 0.63351 -0.06574 0.63004 -0.0713 C 0.62795 -0.07431 0.62639 -0.07894 0.62326 -0.08009 C 0.6217 -0.08079 0.6184 -0.08218 0.6184 -0.08195 " pathEditMode="relative" rAng="0" ptsTypes="fffffffffffffffffffffffffffffffffffffffffffffffffffffffffffffffffffffffffffffffffffffffffA">
                                      <p:cBhvr>
                                        <p:cTn id="10" dur="5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3.61111E-6 0.63009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3542 L -0.00174 0.67592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0329 0.5581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2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bdĺžnik 19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Voľná forma 22"/>
          <p:cNvSpPr/>
          <p:nvPr/>
        </p:nvSpPr>
        <p:spPr>
          <a:xfrm>
            <a:off x="-1620688" y="3140968"/>
            <a:ext cx="12961440" cy="3955638"/>
          </a:xfrm>
          <a:custGeom>
            <a:avLst/>
            <a:gdLst>
              <a:gd name="connsiteX0" fmla="*/ 1862666 w 12695161"/>
              <a:gd name="connsiteY0" fmla="*/ 1782838 h 3091542"/>
              <a:gd name="connsiteX1" fmla="*/ 2980266 w 12695161"/>
              <a:gd name="connsiteY1" fmla="*/ 1565124 h 3091542"/>
              <a:gd name="connsiteX2" fmla="*/ 4634895 w 12695161"/>
              <a:gd name="connsiteY2" fmla="*/ 592667 h 3091542"/>
              <a:gd name="connsiteX3" fmla="*/ 6100838 w 12695161"/>
              <a:gd name="connsiteY3" fmla="*/ 26609 h 3091542"/>
              <a:gd name="connsiteX4" fmla="*/ 7799009 w 12695161"/>
              <a:gd name="connsiteY4" fmla="*/ 752324 h 3091542"/>
              <a:gd name="connsiteX5" fmla="*/ 10309981 w 12695161"/>
              <a:gd name="connsiteY5" fmla="*/ 1797352 h 3091542"/>
              <a:gd name="connsiteX6" fmla="*/ 11064723 w 12695161"/>
              <a:gd name="connsiteY6" fmla="*/ 1811867 h 3091542"/>
              <a:gd name="connsiteX7" fmla="*/ 11108266 w 12695161"/>
              <a:gd name="connsiteY7" fmla="*/ 2914952 h 3091542"/>
              <a:gd name="connsiteX8" fmla="*/ 1543352 w 12695161"/>
              <a:gd name="connsiteY8" fmla="*/ 2871409 h 3091542"/>
              <a:gd name="connsiteX9" fmla="*/ 1862666 w 12695161"/>
              <a:gd name="connsiteY9" fmla="*/ 1782838 h 30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95161" h="3091542">
                <a:moveTo>
                  <a:pt x="1862666" y="1782838"/>
                </a:moveTo>
                <a:cubicBezTo>
                  <a:pt x="2102152" y="1565124"/>
                  <a:pt x="2518228" y="1763486"/>
                  <a:pt x="2980266" y="1565124"/>
                </a:cubicBezTo>
                <a:cubicBezTo>
                  <a:pt x="3442304" y="1366762"/>
                  <a:pt x="4114800" y="849086"/>
                  <a:pt x="4634895" y="592667"/>
                </a:cubicBezTo>
                <a:cubicBezTo>
                  <a:pt x="5154990" y="336248"/>
                  <a:pt x="5573486" y="0"/>
                  <a:pt x="6100838" y="26609"/>
                </a:cubicBezTo>
                <a:cubicBezTo>
                  <a:pt x="6628190" y="53218"/>
                  <a:pt x="7799009" y="752324"/>
                  <a:pt x="7799009" y="752324"/>
                </a:cubicBezTo>
                <a:cubicBezTo>
                  <a:pt x="8500533" y="1047448"/>
                  <a:pt x="9765695" y="1620762"/>
                  <a:pt x="10309981" y="1797352"/>
                </a:cubicBezTo>
                <a:cubicBezTo>
                  <a:pt x="10854267" y="1973942"/>
                  <a:pt x="10931676" y="1625600"/>
                  <a:pt x="11064723" y="1811867"/>
                </a:cubicBezTo>
                <a:cubicBezTo>
                  <a:pt x="11197770" y="1998134"/>
                  <a:pt x="12695161" y="2738362"/>
                  <a:pt x="11108266" y="2914952"/>
                </a:cubicBezTo>
                <a:cubicBezTo>
                  <a:pt x="9521371" y="3091542"/>
                  <a:pt x="3086704" y="3062514"/>
                  <a:pt x="1543352" y="2871409"/>
                </a:cubicBezTo>
                <a:cubicBezTo>
                  <a:pt x="0" y="2680304"/>
                  <a:pt x="1623180" y="2000552"/>
                  <a:pt x="1862666" y="1782838"/>
                </a:cubicBezTo>
                <a:close/>
              </a:path>
            </a:pathLst>
          </a:cu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203848" y="4725144"/>
            <a:ext cx="1520825" cy="1638300"/>
            <a:chOff x="1015" y="9537"/>
            <a:chExt cx="2396" cy="2580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 rot="1075363">
            <a:off x="1691680" y="3645024"/>
            <a:ext cx="1522413" cy="1638300"/>
            <a:chOff x="1015" y="9537"/>
            <a:chExt cx="2396" cy="2580"/>
          </a:xfrm>
          <a:solidFill>
            <a:srgbClr val="FF0000"/>
          </a:solidFill>
        </p:grpSpPr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8676456" y="4149080"/>
            <a:ext cx="1520825" cy="1638300"/>
            <a:chOff x="1015" y="9537"/>
            <a:chExt cx="2396" cy="2580"/>
          </a:xfrm>
        </p:grpSpPr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2062" name="Group 14"/>
          <p:cNvGrpSpPr>
            <a:grpSpLocks/>
          </p:cNvGrpSpPr>
          <p:nvPr/>
        </p:nvGrpSpPr>
        <p:grpSpPr bwMode="auto">
          <a:xfrm rot="20945744">
            <a:off x="172050" y="4737634"/>
            <a:ext cx="1520825" cy="1638300"/>
            <a:chOff x="1015" y="9537"/>
            <a:chExt cx="2396" cy="2580"/>
          </a:xfrm>
          <a:solidFill>
            <a:srgbClr val="FFC000"/>
          </a:solidFill>
        </p:grpSpPr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2066" name="Group 18"/>
          <p:cNvGrpSpPr>
            <a:grpSpLocks/>
          </p:cNvGrpSpPr>
          <p:nvPr/>
        </p:nvGrpSpPr>
        <p:grpSpPr bwMode="auto">
          <a:xfrm>
            <a:off x="4860032" y="4293096"/>
            <a:ext cx="1520825" cy="1638300"/>
            <a:chOff x="1015" y="9537"/>
            <a:chExt cx="2396" cy="2580"/>
          </a:xfrm>
        </p:grpSpPr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66FF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66FF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66FF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28" name="Group 6"/>
          <p:cNvGrpSpPr>
            <a:grpSpLocks/>
          </p:cNvGrpSpPr>
          <p:nvPr/>
        </p:nvGrpSpPr>
        <p:grpSpPr bwMode="auto">
          <a:xfrm rot="1075363">
            <a:off x="6155292" y="5423698"/>
            <a:ext cx="1522413" cy="1638300"/>
            <a:chOff x="1015" y="9537"/>
            <a:chExt cx="2396" cy="2580"/>
          </a:xfrm>
          <a:solidFill>
            <a:srgbClr val="FF0000"/>
          </a:solidFill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7623175" y="5219700"/>
            <a:ext cx="1520825" cy="1638300"/>
            <a:chOff x="1015" y="9537"/>
            <a:chExt cx="2396" cy="2580"/>
          </a:xfrm>
        </p:grpSpPr>
        <p:sp>
          <p:nvSpPr>
            <p:cNvPr id="37" name="Freeform 3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8" name="Freeform 4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9747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40" name="Group 14"/>
          <p:cNvGrpSpPr>
            <a:grpSpLocks/>
          </p:cNvGrpSpPr>
          <p:nvPr/>
        </p:nvGrpSpPr>
        <p:grpSpPr bwMode="auto">
          <a:xfrm rot="20945744">
            <a:off x="4281179" y="5090644"/>
            <a:ext cx="1520825" cy="1638300"/>
            <a:chOff x="1015" y="9537"/>
            <a:chExt cx="2396" cy="2580"/>
          </a:xfrm>
          <a:solidFill>
            <a:srgbClr val="FFC000"/>
          </a:solidFill>
        </p:grpSpPr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44" name="Group 10"/>
          <p:cNvGrpSpPr>
            <a:grpSpLocks/>
          </p:cNvGrpSpPr>
          <p:nvPr/>
        </p:nvGrpSpPr>
        <p:grpSpPr bwMode="auto">
          <a:xfrm>
            <a:off x="2123728" y="5661248"/>
            <a:ext cx="1520825" cy="1638300"/>
            <a:chOff x="1015" y="9537"/>
            <a:chExt cx="2396" cy="2580"/>
          </a:xfrm>
        </p:grpSpPr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1015" y="9537"/>
              <a:ext cx="1281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 rot="462175" flipH="1">
              <a:off x="2089" y="9628"/>
              <a:ext cx="1322" cy="2238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970" y="326"/>
                </a:cxn>
                <a:cxn ang="0">
                  <a:pos x="970" y="692"/>
                </a:cxn>
                <a:cxn ang="0">
                  <a:pos x="1118" y="855"/>
                </a:cxn>
                <a:cxn ang="0">
                  <a:pos x="970" y="801"/>
                </a:cxn>
                <a:cxn ang="0">
                  <a:pos x="550" y="597"/>
                </a:cxn>
                <a:cxn ang="0">
                  <a:pos x="85" y="557"/>
                </a:cxn>
                <a:cxn ang="0">
                  <a:pos x="196" y="652"/>
                </a:cxn>
                <a:cxn ang="0">
                  <a:pos x="203" y="896"/>
                </a:cxn>
                <a:cxn ang="0">
                  <a:pos x="446" y="1209"/>
                </a:cxn>
                <a:cxn ang="0">
                  <a:pos x="778" y="1236"/>
                </a:cxn>
                <a:cxn ang="0">
                  <a:pos x="642" y="1263"/>
                </a:cxn>
                <a:cxn ang="0">
                  <a:pos x="446" y="1331"/>
                </a:cxn>
                <a:cxn ang="0">
                  <a:pos x="247" y="1523"/>
                </a:cxn>
                <a:cxn ang="0">
                  <a:pos x="8" y="2146"/>
                </a:cxn>
                <a:cxn ang="0">
                  <a:pos x="196" y="2078"/>
                </a:cxn>
                <a:cxn ang="0">
                  <a:pos x="846" y="1999"/>
                </a:cxn>
                <a:cxn ang="0">
                  <a:pos x="1145" y="1643"/>
                </a:cxn>
              </a:cxnLst>
              <a:rect l="0" t="0" r="r" b="b"/>
              <a:pathLst>
                <a:path w="1281" h="2238">
                  <a:moveTo>
                    <a:pt x="1281" y="0"/>
                  </a:moveTo>
                  <a:cubicBezTo>
                    <a:pt x="1151" y="105"/>
                    <a:pt x="1022" y="211"/>
                    <a:pt x="970" y="326"/>
                  </a:cubicBezTo>
                  <a:cubicBezTo>
                    <a:pt x="918" y="441"/>
                    <a:pt x="945" y="604"/>
                    <a:pt x="970" y="692"/>
                  </a:cubicBezTo>
                  <a:cubicBezTo>
                    <a:pt x="995" y="780"/>
                    <a:pt x="1118" y="837"/>
                    <a:pt x="1118" y="855"/>
                  </a:cubicBezTo>
                  <a:cubicBezTo>
                    <a:pt x="1118" y="873"/>
                    <a:pt x="1065" y="844"/>
                    <a:pt x="970" y="801"/>
                  </a:cubicBezTo>
                  <a:cubicBezTo>
                    <a:pt x="875" y="758"/>
                    <a:pt x="697" y="638"/>
                    <a:pt x="550" y="597"/>
                  </a:cubicBezTo>
                  <a:cubicBezTo>
                    <a:pt x="403" y="556"/>
                    <a:pt x="144" y="548"/>
                    <a:pt x="85" y="557"/>
                  </a:cubicBezTo>
                  <a:cubicBezTo>
                    <a:pt x="26" y="566"/>
                    <a:pt x="176" y="595"/>
                    <a:pt x="196" y="652"/>
                  </a:cubicBezTo>
                  <a:cubicBezTo>
                    <a:pt x="216" y="709"/>
                    <a:pt x="161" y="803"/>
                    <a:pt x="203" y="896"/>
                  </a:cubicBezTo>
                  <a:cubicBezTo>
                    <a:pt x="245" y="989"/>
                    <a:pt x="350" y="1152"/>
                    <a:pt x="446" y="1209"/>
                  </a:cubicBezTo>
                  <a:cubicBezTo>
                    <a:pt x="542" y="1266"/>
                    <a:pt x="745" y="1227"/>
                    <a:pt x="778" y="1236"/>
                  </a:cubicBezTo>
                  <a:cubicBezTo>
                    <a:pt x="811" y="1245"/>
                    <a:pt x="697" y="1247"/>
                    <a:pt x="642" y="1263"/>
                  </a:cubicBezTo>
                  <a:cubicBezTo>
                    <a:pt x="587" y="1279"/>
                    <a:pt x="512" y="1288"/>
                    <a:pt x="446" y="1331"/>
                  </a:cubicBezTo>
                  <a:cubicBezTo>
                    <a:pt x="380" y="1374"/>
                    <a:pt x="320" y="1387"/>
                    <a:pt x="247" y="1523"/>
                  </a:cubicBezTo>
                  <a:cubicBezTo>
                    <a:pt x="174" y="1659"/>
                    <a:pt x="16" y="2054"/>
                    <a:pt x="8" y="2146"/>
                  </a:cubicBezTo>
                  <a:cubicBezTo>
                    <a:pt x="0" y="2238"/>
                    <a:pt x="57" y="2102"/>
                    <a:pt x="196" y="2078"/>
                  </a:cubicBezTo>
                  <a:cubicBezTo>
                    <a:pt x="335" y="2054"/>
                    <a:pt x="688" y="2071"/>
                    <a:pt x="846" y="1999"/>
                  </a:cubicBezTo>
                  <a:cubicBezTo>
                    <a:pt x="1004" y="1927"/>
                    <a:pt x="1074" y="1785"/>
                    <a:pt x="1145" y="1643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2061" y="11166"/>
              <a:ext cx="207" cy="951"/>
            </a:xfrm>
            <a:custGeom>
              <a:avLst/>
              <a:gdLst/>
              <a:ahLst/>
              <a:cxnLst>
                <a:cxn ang="0">
                  <a:pos x="105" y="41"/>
                </a:cxn>
                <a:cxn ang="0">
                  <a:pos x="105" y="569"/>
                </a:cxn>
                <a:cxn ang="0">
                  <a:pos x="25" y="1046"/>
                </a:cxn>
                <a:cxn ang="0">
                  <a:pos x="256" y="1074"/>
                </a:cxn>
                <a:cxn ang="0">
                  <a:pos x="256" y="951"/>
                </a:cxn>
                <a:cxn ang="0">
                  <a:pos x="174" y="0"/>
                </a:cxn>
              </a:cxnLst>
              <a:rect l="0" t="0" r="r" b="b"/>
              <a:pathLst>
                <a:path w="294" h="1130">
                  <a:moveTo>
                    <a:pt x="105" y="41"/>
                  </a:moveTo>
                  <a:cubicBezTo>
                    <a:pt x="111" y="221"/>
                    <a:pt x="118" y="402"/>
                    <a:pt x="105" y="569"/>
                  </a:cubicBezTo>
                  <a:cubicBezTo>
                    <a:pt x="92" y="736"/>
                    <a:pt x="0" y="962"/>
                    <a:pt x="25" y="1046"/>
                  </a:cubicBezTo>
                  <a:cubicBezTo>
                    <a:pt x="50" y="1130"/>
                    <a:pt x="218" y="1090"/>
                    <a:pt x="256" y="1074"/>
                  </a:cubicBezTo>
                  <a:cubicBezTo>
                    <a:pt x="294" y="1058"/>
                    <a:pt x="270" y="1130"/>
                    <a:pt x="256" y="951"/>
                  </a:cubicBezTo>
                  <a:cubicBezTo>
                    <a:pt x="242" y="772"/>
                    <a:pt x="208" y="386"/>
                    <a:pt x="174" y="0"/>
                  </a:cubicBezTo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41854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Fúkaj, fúkaj vetríčku, zhoď mi jednu hruštičku,</a:t>
            </a:r>
            <a:endParaRPr kumimoji="0" lang="sk-SK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zhoď mi jednu, lebo dve, budú sladké obidve.</a:t>
            </a:r>
            <a:endParaRPr kumimoji="0" lang="sk-SK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77 -0.03102 C 0.10764 -0.0713 0.09618 -0.1213 0.12517 -0.14653 C 0.12969 -0.15579 0.13403 -0.15556 0.14184 -0.15973 C 0.15121 -0.17292 0.16059 -0.16459 0.17517 -0.16204 C 0.1875 -0.15209 0.20121 -0.14561 0.21337 -0.13542 C 0.21771 -0.13172 0.22118 -0.12639 0.22517 -0.12199 C 0.22726 -0.11297 0.22917 -0.10417 0.23177 -0.09537 C 0.23403 -0.05278 0.23993 0.00185 0.21007 0.02916 C 0.19948 0.01504 0.19826 0.00162 0.19184 -0.01528 C 0.19288 -0.05371 0.18785 -0.08357 0.21007 -0.1088 C 0.21493 -0.11436 0.22014 -0.11922 0.22517 -0.12431 C 0.23316 -0.13241 0.22917 -0.12987 0.2368 -0.13311 C 0.25799 -0.13241 0.27899 -0.13218 0.30017 -0.13102 C 0.31667 -0.1301 0.33125 -0.11899 0.3467 -0.1132 C 0.35434 -0.10695 0.36215 -0.10278 0.37014 -0.09769 C 0.37396 -0.08982 0.37917 -0.08727 0.38351 -0.07987 C 0.38819 -0.07199 0.3908 -0.06158 0.3967 -0.05533 C 0.40833 -0.04306 0.4184 -0.02778 0.42344 -0.0088 C 0.42604 0.04027 0.41771 0.05601 0.4467 0.07129 C 0.45642 0.08426 0.45937 0.08588 0.4717 0.0912 C 0.4868 0.09051 0.50174 0.09051 0.51684 0.08912 C 0.52465 0.08842 0.53316 0.07916 0.5401 0.07569 C 0.55972 0.06551 0.55677 0.06736 0.57517 0.06458 C 0.59635 0.03634 0.57014 0.07338 0.58507 0.04676 C 0.59392 0.03125 0.60503 0.01828 0.6118 0.00023 C 0.61753 -0.03287 0.61632 -0.00232 0.6184 -0.05973 C 0.61736 -0.09213 0.61701 -0.13334 0.60174 -0.16204 C 0.59826 -0.16852 0.59375 -0.17362 0.5901 -0.17987 C 0.58646 -0.18612 0.58351 -0.19329 0.58003 -0.19977 C 0.57847 -0.20278 0.57674 -0.20579 0.57517 -0.2088 C 0.57292 -0.21297 0.56684 -0.21991 0.56684 -0.21991 C 0.55451 -0.21829 0.54201 -0.21899 0.53003 -0.21528 C 0.525 -0.21366 0.51875 -0.19815 0.5151 -0.19306 C 0.51198 -0.16852 0.5099 -0.14468 0.50851 -0.11991 C 0.50903 -0.1007 0.50868 -0.08125 0.51007 -0.06204 C 0.51059 -0.05533 0.52917 -0.03588 0.53351 -0.03102 C 0.54323 -0.01968 0.55642 -0.01412 0.5684 -0.0088 C 0.59444 0.00254 0.61927 0.00926 0.6467 0.01342 C 0.66944 0.01273 0.69236 0.01273 0.7151 0.01134 C 0.72778 0.01064 0.7368 -0.00232 0.74844 -0.00649 C 0.75694 -0.01505 0.7651 -0.02431 0.77344 -0.03311 C 0.77587 -0.04237 0.77899 -0.04769 0.78507 -0.05324 C 0.78733 -0.06459 0.79323 -0.07709 0.79844 -0.08658 C 0.80139 -0.10139 0.80434 -0.11598 0.80677 -0.13102 C 0.80608 -0.15487 0.81076 -0.18496 0.80017 -0.20649 C 0.7941 -0.23681 0.77569 -0.25973 0.75851 -0.27987 C 0.75121 -0.28843 0.74722 -0.28889 0.73837 -0.29769 C 0.73594 -0.30024 0.73455 -0.30487 0.73177 -0.30649 C 0.72552 -0.31019 0.7184 -0.31088 0.7118 -0.3132 C 0.69653 -0.32778 0.68003 -0.33704 0.6618 -0.34213 C 0.63698 -0.35811 0.66719 -0.34028 0.6401 -0.35093 C 0.63437 -0.35324 0.62865 -0.35602 0.62344 -0.35973 C 0.62118 -0.36135 0.61927 -0.36343 0.61684 -0.36436 C 0.59496 -0.37338 0.57274 -0.37686 0.55017 -0.38195 C 0.54687 -0.38264 0.5434 -0.38311 0.5401 -0.38426 C 0.53455 -0.38612 0.52917 -0.38959 0.52344 -0.39098 C 0.51406 -0.39352 0.50451 -0.39352 0.49514 -0.39537 C 0.48472 -0.40371 0.475 -0.40487 0.46337 -0.4088 C 0.43385 -0.41875 0.4059 -0.42616 0.37517 -0.42871 C 0.35712 -0.42755 0.32656 -0.42824 0.31007 -0.41088 C 0.30729 -0.40787 0.30469 -0.40463 0.30174 -0.40209 C 0.29288 -0.39468 0.30035 -0.40625 0.2901 -0.39537 C 0.28212 -0.38681 0.27465 -0.3757 0.26684 -0.36644 C 0.25712 -0.3551 0.25764 -0.34977 0.2467 -0.34653 C 0.24201 -0.34005 0.23958 -0.33287 0.23507 -0.32639 C 0.23333 -0.31922 0.23021 -0.31598 0.22847 -0.3088 C 0.22726 -0.29537 0.22865 -0.28635 0.2217 -0.27755 C 0.21701 -0.26528 0.20972 -0.25533 0.20347 -0.24422 C 0.19844 -0.23519 0.19496 -0.22778 0.1868 -0.22431 C 0.16996 -0.20764 0.14896 -0.19746 0.12847 -0.19098 C 0.12083 -0.18612 0.11302 -0.18125 0.10503 -0.17755 C 0.09635 -0.16598 0.09062 -0.15949 0.07847 -0.15533 C 0.0717 -0.1463 0.06597 -0.13588 0.0618 -0.12431 " pathEditMode="relative" ptsTypes="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49791 0.00787 C -0.4927 -0.01713 -0.4875 -0.04306 -0.48125 -0.06759 C -0.47951 -0.08611 -0.47812 -0.10833 -0.46961 -0.12315 C -0.46475 -0.14282 -0.45937 -0.14444 -0.45121 -0.16088 C -0.44323 -0.17685 -0.44027 -0.18588 -0.42621 -0.18981 C -0.41979 -0.19838 -0.41753 -0.19722 -0.40955 -0.20093 C -0.39514 -0.19954 -0.38073 -0.19884 -0.36632 -0.19653 C -0.3467 -0.19329 -0.31996 -0.16782 -0.30295 -0.15648 C -0.29913 -0.15393 -0.28819 -0.14699 -0.28472 -0.14306 C -0.27986 -0.13773 -0.27118 -0.12546 -0.27118 -0.12546 C -0.26632 -0.1044 -0.26788 -0.11319 -0.26788 -0.06991 C -0.26788 -0.01713 -0.26649 0.00972 -0.29288 0.04583 C -0.3026 0.04144 -0.29965 0.04491 -0.29965 0.0213 C -0.29965 0.01551 -0.30086 -0.0287 -0.29461 -0.04537 C -0.2868 -0.06643 -0.2717 -0.08472 -0.25972 -0.10093 C -0.22847 -0.14236 -0.20416 -0.15995 -0.16128 -0.16528 C -0.13159 -0.17546 -0.10121 -0.1669 -0.07135 -0.16319 C -0.0368 -0.14259 -0.05191 -0.14838 -0.02621 -0.14097 C -0.00503 -0.12662 0.01598 -0.11343 0.03698 -0.09861 C 0.05313 -0.08727 0.04688 -0.09768 0.06355 -0.0787 C 0.08611 -0.05324 0.09427 -0.03009 0.10712 0.00347 C 0.10556 0.05463 0.11476 0.11968 0.08351 0.15903 C 0.09462 0.16852 0.08351 0.16019 0.10539 0.16806 C 0.12084 0.17361 0.13056 0.18102 0.14705 0.18357 C 0.15955 0.18819 0.17066 0.19051 0.18368 0.19236 C 0.19827 0.19074 0.2158 0.19792 0.22709 0.18565 C 0.22917 0.18333 0.23004 0.1794 0.23212 0.17685 C 0.23681 0.17107 0.24323 0.16806 0.24705 0.16134 C 0.24879 0.15833 0.25018 0.15486 0.25209 0.15232 C 0.26598 0.1338 0.28403 0.11898 0.29705 0.09907 C 0.30695 0.0838 0.3132 0.06435 0.32361 0.05023 C 0.3283 0.01852 0.32118 0.06111 0.33039 0.02801 C 0.3375 0.00255 0.32622 0.025 0.33716 0.00579 C 0.33299 -0.04583 0.33664 -0.0588 0.31372 -0.08981 C 0.30504 -0.10139 0.29236 -0.1125 0.28039 -0.11643 C 0.27431 -0.11852 0.26216 -0.12083 0.26216 -0.12083 C 0.24705 -0.11875 0.23143 -0.1206 0.21702 -0.11435 C 0.20226 -0.10787 0.1875 -0.0625 0.18368 -0.04537 C 0.1849 -0.03866 0.18507 -0.03171 0.18716 -0.02546 C 0.1908 -0.01528 0.2007 -0.01088 0.20712 -0.00532 C 0.22848 0.01343 0.25209 0.03171 0.27709 0.0412 C 0.29584 0.05579 0.31875 0.06875 0.34028 0.07245 C 0.36198 0.08495 0.36858 0.08032 0.39549 0.07685 C 0.40174 0.06852 0.40712 0.06597 0.41372 0.05903 C 0.42101 0.05139 0.42327 0.04074 0.43212 0.03681 C 0.43264 0.03449 0.43282 0.03218 0.43368 0.03009 C 0.43559 0.02546 0.44045 0.0169 0.44045 0.0169 C 0.43941 -0.01273 0.43907 -0.04236 0.43716 -0.07199 C 0.43559 -0.09375 0.42639 -0.11018 0.42049 -0.12986 C 0.4099 -0.16481 0.39636 -0.20625 0.37205 -0.22755 C 0.35851 -0.25185 0.3757 -0.22384 0.36042 -0.24097 C 0.3467 -0.25625 0.37014 -0.23912 0.35035 -0.25208 C 0.33611 -0.27106 0.32275 -0.28634 0.30539 -0.30093 C 0.2967 -0.3081 0.28629 -0.31134 0.27709 -0.31643 C 0.25834 -0.32662 0.23907 -0.33449 0.22049 -0.34537 C 0.21198 -0.35046 0.18924 -0.36991 0.18039 -0.37199 C 0.17101 -0.37407 0.16146 -0.37361 0.15209 -0.37431 C 0.13282 -0.37917 0.11528 -0.38356 0.09532 -0.38542 C 0.07344 -0.39005 0.05243 -0.39653 0.03021 -0.39861 C -0.02291 -0.41643 -0.06649 -0.4088 -0.12465 -0.40764 C -0.13489 -0.40278 -0.14548 -0.40069 -0.15625 -0.39861 C -0.15798 -0.39792 -0.15972 -0.39745 -0.16128 -0.39653 C -0.16354 -0.39537 -0.16562 -0.39329 -0.16788 -0.39213 C -0.1717 -0.39051 -0.18489 -0.38796 -0.18784 -0.3875 C -0.19982 -0.38218 -0.20833 -0.37847 -0.22118 -0.37639 C -0.23142 -0.36968 -0.24184 -0.36667 -0.25295 -0.36319 C -0.26527 -0.35069 -0.25729 -0.35856 -0.27795 -0.34097 C -0.2908 -0.33009 -0.29652 -0.31273 -0.31128 -0.30324 C -0.31788 -0.29444 -0.32586 -0.28866 -0.33298 -0.28102 C -0.34323 -0.26991 -0.35434 -0.25764 -0.36632 -0.24977 C -0.371 -0.24329 -0.37309 -0.23727 -0.37951 -0.23426 C -0.39566 -0.21273 -0.375 -0.23819 -0.38958 -0.22546 C -0.40277 -0.21389 -0.38715 -0.22222 -0.39965 -0.21643 C -0.40659 -0.20231 -0.39878 -0.21643 -0.40798 -0.20532 C -0.4151 -0.19699 -0.4217 -0.18611 -0.42951 -0.1787 C -0.43385 -0.17454 -0.43854 -0.17153 -0.44288 -0.16759 C -0.45746 -0.15393 -0.44895 -0.16458 -0.46128 -0.14768 C -0.46232 -0.14606 -0.46458 -0.14306 -0.46458 -0.14306 C -0.4677 -0.13171 -0.47482 -0.12292 -0.48125 -0.11435 C -0.48836 -0.10486 -0.4908 -0.09051 -0.49791 -0.08102 " pathEditMode="relative" ptsTypes="fffffffffffffffffffffffffffffffffffffffffffffffffffffffffffffffffffffffffffffffA">
                                      <p:cBhvr>
                                        <p:cTn id="8" dur="2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2222E-6 2.96296E-6 C 0.00938 0.00949 0.01667 0.02269 0.02657 0.03125 C 0.03733 0.04028 0.04966 0.04259 0.06163 0.04676 C 0.07448 0.04537 0.08733 0.04468 0.1 0.04236 C 0.12014 0.03889 0.14618 0.01482 0.16493 0.00232 C 0.1757 -0.02662 0.17761 -0.08704 0.15486 -0.10208 C 0.15018 -0.10509 0.14028 -0.10694 0.1349 -0.1088 C 0.10417 -0.10694 0.09705 -0.12083 0.08993 -0.09329 C 0.09271 -0.08356 0.09427 -0.07315 0.09827 -0.06435 C 0.10313 -0.05347 0.11337 -0.04861 0.12153 -0.04213 C 0.14045 -0.02731 0.1625 -0.02245 0.18334 -0.01551 C 0.18559 -0.01412 0.1875 -0.01111 0.18993 -0.01111 C 0.20556 -0.0118 0.22118 -0.01435 0.23663 -0.01759 C 0.25504 -0.02153 0.26181 -0.05046 0.275 -0.06204 C 0.27882 -0.07847 0.28907 -0.09305 0.29323 -0.11111 C 0.29514 -0.14768 0.2967 -0.1544 0.29167 -0.19537 C 0.28889 -0.21759 0.27379 -0.23518 0.2632 -0.25093 C 0.24861 -0.27268 0.23525 -0.28912 0.21823 -0.30648 C 0.20226 -0.32268 0.21268 -0.31782 0.2 -0.32222 C 0.19584 -0.32685 0.18542 -0.33935 0.17986 -0.34213 C 0.1632 -0.35093 0.13907 -0.35602 0.12153 -0.35764 C 0.08056 -0.3544 0.05695 -0.3625 0.03334 -0.31991 C 0.02292 -0.27963 0.04653 -0.25417 0.06823 -0.23542 C 0.0757 -0.22893 0.08038 -0.22268 0.0882 -0.21759 C 0.09288 -0.21458 0.1033 -0.21111 0.1033 -0.21111 C 0.10643 -0.21227 0.11684 -0.21458 0.11997 -0.21991 C 0.12327 -0.22546 0.12535 -0.24143 0.12657 -0.24884 C 0.125 -0.27546 0.12813 -0.30093 0.11667 -0.32222 C 0.11302 -0.33565 0.11615 -0.32708 0.1033 -0.34444 C 0.0974 -0.35255 0.09514 -0.36042 0.0882 -0.36667 C 0.08473 -0.37593 0.08143 -0.38102 0.07657 -0.38889 C 0.06563 -0.40671 0.05764 -0.42037 0.03993 -0.42662 C 0.01615 -0.44745 -0.04652 -0.43125 -0.05347 -0.43102 C -0.06788 -0.43055 -0.08229 -0.4294 -0.0967 -0.4287 C -0.1085 -0.425 -0.11979 -0.42037 -0.13177 -0.41759 C -0.13715 -0.41273 -0.14288 -0.41111 -0.14843 -0.40648 C -0.16163 -0.39537 -0.15 -0.40463 -0.15833 -0.39537 C -0.16232 -0.39097 -0.16771 -0.38889 -0.1717 -0.38426 C -0.1783 -0.37662 -0.18402 -0.36805 -0.1901 -0.35995 C -0.19462 -0.35393 -0.19896 -0.34815 -0.20347 -0.34213 C -0.20573 -0.33912 -0.21007 -0.33333 -0.21007 -0.33333 C -0.21666 -0.31505 -0.2309 -0.30069 -0.2401 -0.28426 C -0.24236 -0.27454 -0.24722 -0.26991 -0.25347 -0.26435 C -0.25868 -0.25393 -0.26701 -0.24051 -0.275 -0.23333 C -0.27743 -0.22847 -0.2809 -0.22477 -0.28333 -0.21991 C -0.28437 -0.21782 -0.2842 -0.21528 -0.28507 -0.21319 C -0.28819 -0.20555 -0.29496 -0.19074 -0.3 -0.18426 C -0.3118 -0.16875 -0.30677 -0.17546 -0.3151 -0.16435 C -0.32222 -0.15486 -0.32604 -0.13981 -0.3368 -0.13981 " pathEditMode="relative" ptsTypes="fffff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11111E-6 6.66667E-6 C 0.00295 0.00116 0.00607 0.00209 0.00833 0.0044 C 0.01059 0.00672 0.01145 0.01042 0.01336 0.0132 C 0.01927 0.02315 0.02378 0.03218 0.0335 0.03542 C 0.0651 0.06644 0.0927 0.04422 0.1401 0.04214 C 0.16788 0.02871 0.19861 0.0132 0.22343 -0.00879 C 0.23593 -0.0199 0.24566 -0.03425 0.2585 -0.04444 C 0.26215 -0.05485 0.2651 -0.06597 0.26996 -0.07546 C 0.27326 -0.08981 0.28159 -0.10022 0.2717 -0.11365 C 0.24791 -0.10972 0.24201 -0.11365 0.23003 -0.09143 C 0.23038 -0.0831 0.23003 -0.07476 0.23177 -0.06689 C 0.23368 -0.05717 0.24132 -0.05532 0.24652 -0.05138 C 0.2677 -0.03425 0.23593 -0.05694 0.2618 -0.03333 C 0.27274 -0.02337 0.28628 -0.0206 0.29843 -0.01342 C 0.32621 0.00232 0.34809 0.01505 0.37847 0.02223 C 0.39635 0.03103 0.41458 0.0338 0.43333 0.03982 C 0.46944 0.03542 0.48854 0.03704 0.51823 0.01991 C 0.54184 -0.0111 0.50798 0.03056 0.5335 0.00672 C 0.53611 0.00394 0.53941 -0.00879 0.5401 -0.0111 C 0.5375 -0.03495 0.53871 -0.05323 0.52326 -0.06689 C 0.51302 -0.06272 0.50902 -0.06249 0.50347 -0.05138 C 0.50243 -0.04444 0.50017 -0.03819 0.50017 -0.03101 C 0.50017 -0.01435 0.50868 -0.00555 0.51823 0.00232 C 0.53871 0.01876 0.56493 0.01876 0.58836 0.02223 C 0.60763 0.01991 0.62725 0.01945 0.64652 0.01552 C 0.65121 0.01436 0.65451 0.00996 0.65833 0.00672 C 0.67934 -0.0111 0.6835 -0.02708 0.69652 -0.05323 C 0.70243 -0.08356 0.70104 -0.11249 0.69652 -0.14444 C 0.69548 -0.15185 0.69062 -0.1574 0.68819 -0.16458 C 0.68559 -0.17175 0.68368 -0.17939 0.68159 -0.18657 C 0.67725 -0.20208 0.675 -0.21828 0.66996 -0.23333 C 0.64982 -0.29305 0.61944 -0.3412 0.58507 -0.3868 C 0.56753 -0.40972 0.5342 -0.41573 0.51336 -0.42476 C 0.47239 -0.44212 0.48923 -0.43796 0.46336 -0.44212 C 0.43263 -0.45323 0.41475 -0.44745 0.37847 -0.44467 C 0.33576 -0.4324 0.30104 -0.40138 0.26996 -0.36226 C 0.25277 -0.34073 0.23923 -0.32499 0.23003 -0.29583 C 0.23038 -0.2868 0.22899 -0.27708 0.23177 -0.26921 C 0.23229 -0.26759 0.24826 -0.25485 0.25017 -0.25323 C 0.25885 -0.24606 0.26875 -0.24097 0.27829 -0.23587 C 0.3243 -0.21064 0.37777 -0.20439 0.42673 -0.1956 C 0.43402 -0.19999 0.44722 -0.19837 0.44826 -0.20879 C 0.44948 -0.21874 0.43628 -0.2199 0.43003 -0.22453 C 0.40451 -0.24282 0.37882 -0.26041 0.35329 -0.27777 C 0.31232 -0.30624 0.27395 -0.34166 0.23177 -0.36666 C 0.2217 -0.37291 0.21145 -0.37754 0.20156 -0.38448 C 0.19236 -0.3912 0.18472 -0.40115 0.17517 -0.40694 C 0.16198 -0.41504 0.14079 -0.41851 0.12656 -0.42245 C 0.10173 -0.41944 0.08055 -0.42152 0.05833 -0.4111 C 0.03437 -0.39999 0.01666 -0.3743 -0.00677 -0.36226 C -0.02813 -0.35115 -0.04705 -0.3361 -0.06841 -0.32453 C -0.09844 -0.30833 -0.11962 -0.29745 -0.15157 -0.28888 C -0.16198 -0.2861 -0.18177 -0.27546 -0.18177 -0.27546 C -0.19115 -0.27638 -0.2007 -0.27546 -0.2099 -0.27777 C -0.21615 -0.27939 -0.21858 -0.2905 -0.22153 -0.29583 C -0.22934 -0.30902 -0.23785 -0.32175 -0.24671 -0.33333 C -0.28021 -0.37823 -0.30712 -0.42522 -0.3349 -0.47569 C -0.34688 -0.49722 -0.35573 -0.51458 -0.36337 -0.54004 C -0.36007 -0.60717 -0.3573 -0.64768 -0.32674 -0.70231 C -0.32188 -0.72175 -0.31511 -0.7405 -0.30174 -0.75115 C -0.29115 -0.74976 -0.28021 -0.75115 -0.27014 -0.74675 C -0.26459 -0.74421 -0.26146 -0.73587 -0.25677 -0.73101 C -0.23039 -0.70439 -0.21216 -0.68958 -0.19167 -0.65578 C -0.17969 -0.61157 -0.17674 -0.59675 -0.18664 -0.54444 C -0.19219 -0.51643 -0.21615 -0.49999 -0.2316 -0.48657 C -0.27118 -0.45323 -0.31146 -0.41689 -0.35834 -0.40694 C -0.3823 -0.39305 -0.35886 -0.40416 -0.4 -0.39768 C -0.40851 -0.39629 -0.4165 -0.39166 -0.425 -0.39143 C -0.47153 -0.38865 -0.51823 -0.38981 -0.56493 -0.38888 C -0.56667 -0.38749 -0.57466 -0.38124 -0.57483 -0.37777 C -0.57587 -0.34166 -0.57084 -0.32013 -0.56164 -0.28888 C -0.56025 -0.26087 -0.56424 -0.22036 -0.54827 -0.19768 C -0.53507 -0.14837 -0.51233 -0.1331 -0.47657 -0.12013 C -0.47153 -0.11805 -0.46684 -0.11458 -0.46164 -0.11365 C -0.45 -0.11087 -0.42674 -0.10902 -0.42674 -0.10902 C -0.36563 -0.11134 -0.29584 -0.08587 -0.27344 -0.17546 C -0.27518 -0.23217 -0.27778 -0.28448 -0.28004 -0.34004 C -0.28264 -0.40046 -0.2823 -0.4618 -0.30504 -0.5155 C -0.3125 -0.53402 -0.33282 -0.56064 -0.34653 -0.57129 C -0.35851 -0.58032 -0.37066 -0.58055 -0.38316 -0.5868 C -0.38941 -0.58958 -0.39532 -0.59467 -0.40174 -0.59768 C -0.40834 -0.60115 -0.42171 -0.60671 -0.42171 -0.60671 C -0.42257 -0.61041 -0.425 -0.61388 -0.425 -0.61782 C -0.425 -0.62777 -0.41737 -0.63518 -0.41181 -0.64212 C -0.40018 -0.65671 -0.38473 -0.66897 -0.37014 -0.67546 C -0.35157 -0.67407 -0.33316 -0.6736 -0.31511 -0.67129 C -0.30087 -0.66944 -0.29237 -0.65948 -0.27848 -0.65323 C -0.2665 -0.64791 -0.2533 -0.64698 -0.24167 -0.64004 C -0.21302 -0.62337 -0.1849 -0.60671 -0.15677 -0.58888 C -0.12448 -0.56851 -0.08889 -0.54351 -0.06841 -0.50254 C -0.05608 -0.478 -0.05504 -0.46759 -0.04671 -0.44467 C -0.04723 -0.43101 -0.04688 -0.41782 -0.04827 -0.40439 C -0.04983 -0.39166 -0.05816 -0.36411 -0.06181 -0.35115 C -0.06528 -0.33935 -0.07327 -0.31573 -0.07327 -0.31573 C -0.07605 -0.28796 -0.0882 -0.26643 -0.09323 -0.24004 C -0.09167 -0.22384 -0.09011 -0.20763 -0.08837 -0.1912 C -0.08802 -0.18888 -0.08785 -0.18657 -0.08664 -0.18448 C -0.07691 -0.16897 -0.06632 -0.15578 -0.05174 -0.15115 C -0.04705 -0.14189 -0.04115 -0.1324 -0.0349 -0.12453 C -0.03282 -0.11573 -0.03091 -0.1118 -0.02483 -0.10694 C -0.02813 -0.08263 -0.02605 -0.06527 -0.04011 -0.05138 C -0.04132 -0.04305 -0.04306 -0.03495 -0.04497 -0.02661 C -0.04462 -0.02384 -0.04375 -0.02106 -0.04341 -0.01782 C -0.04098 0.00232 -0.04497 0.00718 -0.04011 6.66667E-6 " pathEditMode="relative" ptsTypes="fffffffffffffffffffffffffffffffffffffffffffffffffffffffffffffffffffffffffffffffffffffffffffffffffffffffA">
                                      <p:cBhvr>
                                        <p:cTn id="1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8.33333E-7 -7.77778E-6 C 0.00851 0.003 0.01094 0.00925 0.01823 0.01342 C 0.01962 0.01434 0.03021 0.01735 0.0316 0.01782 C 0.04097 0.01712 0.0507 0.01874 0.06007 0.01573 C 0.06458 0.01411 0.06701 0.00671 0.07153 0.00462 C 0.08455 -0.00163 0.09844 -0.00441 0.11181 -0.0088 C 0.11806 -0.01459 0.12049 -0.0132 0.12483 -0.02223 C 0.12674 -0.03427 0.1276 -0.04098 0.13316 -0.05093 C 0.13281 -0.07917 0.13368 -0.10741 0.13177 -0.13542 C 0.13125 -0.14237 0.12031 -0.16019 0.1184 -0.16436 C 0.1099 -0.18126 0.09254 -0.22454 0.07986 -0.23542 C 0.07118 -0.2713 0.07552 -0.2507 0.07014 -0.27987 C 0.06875 -0.28589 0.06649 -0.29769 0.06649 -0.29769 C 0.06771 -0.35487 0.06024 -0.41274 0.09844 -0.44885 C 0.11754 -0.46714 0.12656 -0.47316 0.15 -0.47987 C 0.16372 -0.4838 0.19149 -0.49098 0.19149 -0.49098 C 0.21198 -0.48473 0.21684 -0.48473 0.2283 -0.46436 C 0.23021 -0.45325 0.23177 -0.44237 0.23316 -0.43103 C 0.22969 -0.39862 0.23108 -0.37177 0.21649 -0.34677 C 0.19358 -0.30672 0.1533 -0.28542 0.11997 -0.26667 C 0.09549 -0.25278 0.06979 -0.24075 0.0434 -0.23774 C 0.01007 -0.23913 -0.02344 -0.24005 -0.05677 -0.24214 C -0.0684 -0.24283 -0.09167 -0.24653 -0.09167 -0.24653 C -0.13993 -0.24491 -0.19115 -0.27616 -0.225 -0.23334 C -0.23003 -0.21158 -0.22639 -0.1889 -0.21823 -0.16876 C -0.20955 -0.14769 -0.19826 -0.12663 -0.18819 -0.10649 C -0.17917 -0.08866 -0.17726 -0.09306 -0.16996 -0.07778 C -0.15608 -0.04839 -0.14878 -0.03079 -0.12153 -0.02663 C -0.09774 -0.02871 -0.07361 -0.02709 -0.05017 -0.03334 C -0.03351 -0.03774 -0.01823 -0.04561 -0.00156 -0.04885 C 0.00573 -0.05626 0.01198 -0.05626 0.01997 -0.06204 C 0.03056 -0.06991 0.04358 -0.07964 0.05347 -0.0889 C 0.07969 -0.11436 0.08872 -0.13172 0.1099 -0.16204 C 0.11285 -0.16621 0.11701 -0.16876 0.11997 -0.17316 C 0.12934 -0.18658 0.12986 -0.19399 0.13507 -0.21112 C 0.13663 -0.22941 0.14045 -0.2463 0.14323 -0.26436 C 0.14566 -0.2926 0.14809 -0.32084 0.15 -0.34885 C 0.14757 -0.38658 0.14757 -0.42454 0.14323 -0.46204 C 0.14236 -0.47223 0.12743 -0.49954 0.12326 -0.50649 C 0.10365 -0.54121 0.07535 -0.55788 0.04826 -0.57987 C 0.0257 -0.59839 0.00625 -0.61968 -0.01493 -0.63982 C -0.06042 -0.68288 -0.00399 -0.62894 -0.03819 -0.65556 C -0.04583 -0.66135 -0.05278 -0.66876 -0.0599 -0.67547 C -0.06823 -0.68288 -0.07934 -0.6838 -0.08819 -0.6889 C -0.0967 -0.69353 -0.11042 -0.70487 -0.11823 -0.70649 C -0.12882 -0.70857 -0.13802 -0.71112 -0.14826 -0.71552 C -0.1599 -0.71482 -0.1717 -0.71505 -0.18333 -0.7132 C -0.19931 -0.71089 -0.21649 -0.6926 -0.22986 -0.68218 C -0.25035 -0.66598 -0.26875 -0.65001 -0.28819 -0.63103 C -0.29462 -0.62478 -0.29896 -0.61575 -0.30486 -0.6088 C -0.32951 -0.57964 -0.31667 -0.60649 -0.34496 -0.55556 C -0.35955 -0.52917 -0.35174 -0.54399 -0.36823 -0.51112 C -0.37344 -0.5007 -0.37639 -0.4882 -0.3816 -0.47778 C -0.38715 -0.4426 -0.39601 -0.4088 -0.4 -0.37316 C -0.40052 -0.36274 -0.40035 -0.35232 -0.40156 -0.34237 C -0.40226 -0.33589 -0.40642 -0.33079 -0.4066 -0.32431 C -0.40712 -0.31089 -0.4066 -0.29769 -0.4066 -0.28427 " pathEditMode="relative" ptsTypes="ffffffffffffffffffffffffffffffffffffffffffffffffffffffffA">
                                      <p:cBhvr>
                                        <p:cTn id="14" dur="2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3.7037E-7 C 0.01614 -0.00301 0.03229 -0.0051 0.04826 -0.00926 C 0.05868 -0.01204 0.07916 -0.02084 0.07916 -0.02084 C 0.08593 -0.02662 0.08767 -0.03195 0.09132 -0.04144 C 0.08958 -0.05834 0.08836 -0.07523 0.08611 -0.0919 C 0.08368 -0.10996 0.06979 -0.12639 0.06371 -0.1426 C 0.0533 -0.17014 0.04027 -0.19051 0.02743 -0.21621 C 0.01805 -0.23519 0.00816 -0.25209 -0.00521 -0.26667 C -0.00816 -0.28264 -0.00434 -0.27037 -0.01389 -0.28287 C -0.02795 -0.30116 -0.03976 -0.31783 -0.05695 -0.33102 C -0.10157 -0.36505 -0.14618 -0.3831 -0.1967 -0.39537 C -0.23334 -0.3926 -0.25434 -0.39028 -0.28629 -0.38172 C -0.29375 -0.38473 -0.30157 -0.38635 -0.30868 -0.39074 C -0.31459 -0.39445 -0.33073 -0.41806 -0.33629 -0.42523 C -0.34601 -0.45116 -0.35104 -0.47894 -0.35868 -0.50579 C -0.36146 -0.53241 -0.36441 -0.56158 -0.35174 -0.58403 C -0.34879 -0.59931 -0.34202 -0.61088 -0.33455 -0.62292 C -0.32934 -0.64005 -0.31407 -0.66135 -0.3 -0.66667 C -0.29497 -0.66852 -0.28976 -0.66829 -0.28455 -0.66898 C -0.25816 -0.66667 -0.2316 -0.66574 -0.20521 -0.66204 C -0.18143 -0.65857 -0.15973 -0.63519 -0.13976 -0.61852 C -0.13021 -0.60139 -0.12396 -0.5926 -0.11736 -0.57246 C -0.11476 -0.54885 -0.11285 -0.525 -0.11042 -0.50116 C -0.10886 -0.46088 -0.11476 -0.41019 -0.10521 -0.37246 C -0.10052 -0.35371 -0.08785 -0.33635 -0.07934 -0.32199 C -0.05973 -0.28866 -0.03438 -0.26898 -0.00695 -0.2507 C -0.00052 -0.2463 0.00521 -0.24005 0.01198 -0.23681 C 0.01805 -0.2338 0.02465 -0.23426 0.0309 -0.23218 C 0.03906 -0.2294 0.05642 -0.2206 0.06545 -0.21621 C 0.08159 -0.21783 0.09774 -0.21736 0.11371 -0.22084 C 0.11614 -0.2213 0.11684 -0.2257 0.11892 -0.22755 C 0.12048 -0.22894 0.12239 -0.22917 0.12413 -0.22986 C 0.12586 -0.23449 0.12725 -0.23935 0.12916 -0.24375 C 0.13055 -0.24699 0.1342 -0.24908 0.13437 -0.25301 C 0.13611 -0.30787 0.11996 -0.32269 0.09479 -0.3632 C 0.07708 -0.39167 0.05798 -0.41829 0.03784 -0.44375 C 0.03368 -0.44908 0.0283 -0.45232 0.02413 -0.45741 C 0.01614 -0.46713 0.01163 -0.48056 0.00503 -0.4919 C 0.00677 -0.51574 0.00711 -0.53959 0.01024 -0.5632 C 0.01059 -0.56644 0.01389 -0.5676 0.01545 -0.57014 C 0.0184 -0.57454 0.02152 -0.57917 0.02413 -0.58403 C 0.03489 -0.60371 0.04635 -0.61551 0.06371 -0.62292 C 0.11718 -0.62153 0.17083 -0.62454 0.22413 -0.61852 C 0.23211 -0.6176 0.23767 -0.60741 0.24479 -0.60232 C 0.26892 -0.58519 0.24531 -0.60417 0.26718 -0.59074 C 0.28854 -0.57778 0.30625 -0.55486 0.32239 -0.53334 C 0.32968 -0.50949 0.33611 -0.48449 0.34826 -0.46435 C 0.35625 -0.42269 0.35989 -0.38033 0.36545 -0.33797 C 0.36718 -0.31181 0.36909 -0.28982 0.37413 -0.26435 C 0.37569 -0.25625 0.37882 -0.23449 0.38264 -0.22755 C 0.38628 -0.22107 0.39218 -0.21736 0.39652 -0.21158 C 0.40781 -0.19653 0.40208 -0.19769 0.41545 -0.18403 C 0.43611 -0.16273 0.45399 -0.14885 0.47916 -0.14028 C 0.49271 -0.12824 0.50642 -0.12593 0.52239 -0.12199 C 0.56267 -0.12801 0.5408 -0.12385 0.56198 -0.13334 C 0.56406 -0.14769 0.56805 -0.15 0.57066 -0.1632 C 0.56944 -0.20533 0.57152 -0.22593 0.55677 -0.25973 C 0.55486 -0.2757 0.54965 -0.28195 0.54652 -0.29653 C 0.54514 -0.30348 0.54427 -0.31042 0.54305 -0.31736 C 0.54184 -0.33287 0.53836 -0.34885 0.54652 -0.3632 C 0.54791 -0.36574 0.56284 -0.36968 0.56545 -0.37014 C 0.5993 -0.37593 0.59149 -0.37477 0.62066 -0.37477 " pathEditMode="relative" ptsTypes="fffffffffffffffffffffffffffffffffffffffffffffffffffffffffffff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5E-6 -7.40741E-6 C -0.01389 0.01226 -0.02761 -0.00186 -0.03959 -0.01135 C -0.04861 -0.01853 -0.05712 -0.02778 -0.06719 -0.03218 C -0.08959 -0.04214 -0.11788 -0.05903 -0.13281 -0.08496 C -0.13924 -0.12269 -0.1309 -0.13843 -0.11893 -0.16552 C -0.11563 -0.17292 -0.11372 -0.18126 -0.11025 -0.18843 C -0.10695 -0.19515 -0.10156 -0.20024 -0.09827 -0.20695 C -0.08681 -0.2301 -0.0783 -0.26366 -0.06198 -0.28265 C -0.05104 -0.29538 -0.03611 -0.29978 -0.02413 -0.31042 C -0.00729 -0.3882 -0.03681 -0.45278 -0.06545 -0.51482 C -0.06945 -0.52362 -0.09636 -0.57177 -0.10347 -0.57917 C -0.11736 -0.59353 -0.13334 -0.60371 -0.14827 -0.61598 C -0.17952 -0.64167 -0.21945 -0.64422 -0.25521 -0.64816 C -0.2684 -0.64954 -0.29479 -0.65278 -0.29479 -0.65278 C -0.31198 -0.65116 -0.32952 -0.65163 -0.34653 -0.64816 C -0.35052 -0.64746 -0.36111 -0.62431 -0.36719 -0.61829 C -0.38386 -0.58311 -0.38733 -0.54329 -0.39479 -0.50348 C -0.3875 -0.40255 -0.38941 -0.23033 -0.31545 -0.15626 C -0.30677 -0.13704 -0.3132 -0.147 -0.29306 -0.13103 C -0.2908 -0.12917 -0.28351 -0.1264 -0.28611 -0.1264 C -0.32952 -0.1264 -0.39931 -0.17917 -0.43281 -0.20001 C -0.46354 -0.21899 -0.49531 -0.23566 -0.52587 -0.2551 C -0.55851 -0.27593 -0.5882 -0.29746 -0.6224 -0.31251 C -0.63108 -0.32015 -0.63924 -0.32894 -0.64827 -0.33566 C -0.68438 -0.36228 -0.65886 -0.32593 -0.70521 -0.37917 C -0.71632 -0.39191 -0.72986 -0.40186 -0.73785 -0.41829 C -0.74202 -0.42686 -0.74827 -0.44584 -0.74827 -0.44584 C -0.75625 -0.48843 -0.76615 -0.53704 -0.73959 -0.57246 C -0.73403 -0.57987 -0.73125 -0.58751 -0.72413 -0.59075 C -0.68924 -0.58519 -0.7 -0.58843 -0.67587 -0.57015 C -0.67465 -0.56714 -0.67413 -0.56343 -0.6724 -0.56089 C -0.67049 -0.55788 -0.66719 -0.55718 -0.66545 -0.55394 C -0.66233 -0.54816 -0.66181 -0.52964 -0.66025 -0.52177 C -0.66198 -0.5095 -0.66181 -0.49653 -0.66545 -0.48496 C -0.67188 -0.46413 -0.68629 -0.447 -0.69827 -0.43218 C -0.70643 -0.42223 -0.71528 -0.40649 -0.72587 -0.40001 C -0.72865 -0.39816 -0.76702 -0.38103 -0.77587 -0.37917 C -0.78715 -0.37686 -0.81025 -0.37478 -0.81025 -0.37478 C -0.85747 -0.37616 -0.90452 -0.37663 -0.95174 -0.37917 C -0.99167 -0.38126 -1.03091 -0.39561 -1.07066 -0.40001 C -1.10035 -0.40996 -1.12917 -0.42385 -1.15868 -0.4345 C -1.19254 -0.447 -1.22882 -0.45163 -1.26372 -0.45741 C -1.28629 -0.45556 -1.31059 -0.46112 -1.33108 -0.44816 C -1.34705 -0.43797 -1.3625 -0.41876 -1.37934 -0.41135 C -1.39341 -0.38427 -1.38611 -0.36135 -1.38611 -0.32408 " pathEditMode="relative" ptsTypes="ffffffffffffffffffffffffffffffffffffffffffff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-3.7037E-6 C 0.01319 -0.00231 0.02673 -0.00254 0.03958 -0.00694 C 0.05017 -0.01065 0.05642 -0.02315 0.06371 -0.03217 C 0.0743 -0.04514 0.08316 -0.05486 0.08784 -0.07361 C 0.08593 -0.09815 0.08993 -0.12523 0.08107 -0.14699 C 0.06666 -0.1824 0.04739 -0.20625 0.02066 -0.22523 C 0.0125 -0.23102 -0.01233 -0.24444 -0.01893 -0.24583 C -0.03438 -0.2493 -0.06563 -0.25046 -0.06563 -0.25046 C -0.0875 -0.24815 -0.10938 -0.24745 -0.13108 -0.24375 C -0.14497 -0.24143 -0.154 -0.22986 -0.16563 -0.2206 C -0.18785 -0.20277 -0.18924 -0.2081 -0.21389 -0.17477 C -0.26476 -0.10625 -0.30469 -0.02014 -0.36563 0.03449 C -0.37622 0.04398 -0.38976 0.04607 -0.40174 0.0507 C -0.43386 0.04607 -0.46771 0.05116 -0.49827 0.03681 C -0.51181 0.03033 -0.53993 -0.03194 -0.55 -0.04815 C -0.56997 -0.08078 -0.65348 -0.20347 -0.6724 -0.22523 C -0.68091 -0.23518 -0.69011 -0.24444 -0.69809 -0.25509 C -0.70625 -0.26574 -0.71216 -0.2794 -0.72066 -0.28958 C -0.73125 -0.30254 -0.7441 -0.3118 -0.75521 -0.32407 C -0.78403 -0.35602 -0.81077 -0.39097 -0.83785 -0.42523 C -0.85712 -0.44907 -0.87691 -0.47268 -0.90348 -0.47801 C -0.92709 -0.47569 -0.9507 -0.475 -0.97414 -0.47129 C -0.979 -0.4706 -0.98334 -0.4662 -0.98802 -0.46435 C -1.01789 -0.45231 -1.04584 -0.43078 -1.07587 -0.4206 C -1.08594 -0.4125 -1.08212 -0.41666 -1.08802 -0.40926 " pathEditMode="relative" ptsTypes="ffffffffffffffffffffffff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-7.03704E-6 C 0.00348 -0.00371 0.00782 -0.00649 0.01025 -0.01135 C 0.01389 -0.01852 0.01407 -0.03565 0.01546 -0.04352 C 0.01684 -0.05139 0.01928 -0.0588 0.02066 -0.06667 C 0.01528 -0.09954 0.01129 -0.14607 -0.01041 -0.16783 C -0.01632 -0.18311 -0.03975 -0.20695 -0.04826 -0.21829 C -0.05017 -0.22084 -0.05017 -0.22477 -0.05173 -0.22755 C -0.06562 -0.25371 -0.05763 -0.22848 -0.07413 -0.26667 C -0.07656 -0.27223 -0.07725 -0.27894 -0.07934 -0.28496 C -0.08368 -0.29746 -0.08854 -0.3095 -0.09305 -0.32176 C -0.09739 -0.33357 -0.09757 -0.34839 -0.1 -0.36089 C -0.10173 -0.3919 -0.1026 -0.42477 -0.09652 -0.4551 C -0.08003 -0.53704 -0.03298 -0.59005 0.02934 -0.6044 C 0.09584 -0.59723 0.07466 -0.60649 0.10868 -0.5838 C 0.11632 -0.57339 0.11737 -0.56714 0.1224 -0.55394 C 0.12865 -0.50464 0.1283 -0.47639 0.13108 -0.41366 C 0.1316 -0.36621 0.12691 -0.31806 0.13282 -0.27107 C 0.13594 -0.24538 0.17223 -0.2095 0.18785 -0.20001 C 0.20678 -0.18843 0.25886 -0.16019 0.27761 -0.15394 C 0.29132 -0.14931 0.3625 -0.14144 0.37066 -0.14005 C 0.46025 -0.12431 0.38351 -0.13102 0.45868 -0.12639 C 0.49653 -0.1294 0.52865 -0.12084 0.56025 -0.14237 C 0.55851 -0.15926 0.55851 -0.17663 0.55521 -0.19306 C 0.55382 -0.19931 0.54914 -0.20348 0.54653 -0.20903 C 0.53542 -0.23195 0.52535 -0.25487 0.51198 -0.2757 C 0.50348 -0.28889 0.49237 -0.29954 0.48612 -0.31482 C 0.47327 -0.34607 0.45504 -0.372 0.44132 -0.40232 C 0.43386 -0.41899 0.43056 -0.43565 0.42414 -0.45278 C 0.42101 -0.4713 0.41875 -0.48774 0.41372 -0.50556 C 0.40955 -0.53866 0.41025 -0.57223 0.41719 -0.6044 C 0.42431 -0.67084 0.47066 -0.73311 0.51893 -0.74931 C 0.52066 -0.75001 0.5474 -0.75371 0.54827 -0.75394 C 0.58559 -0.77385 0.61337 -0.73288 0.6448 -0.71482 C 0.68073 -0.69422 0.71841 -0.67848 0.75348 -0.6551 C 0.76684 -0.63126 0.77622 -0.60093 0.78612 -0.57454 C 0.7875 -0.57084 0.79428 -0.54862 0.79653 -0.54468 C 0.80157 -0.53635 0.80799 -0.5294 0.81372 -0.52176 C 0.82865 -0.50186 0.81667 -0.51251 0.83282 -0.48727 C 0.83855 -0.47825 0.84549 -0.47038 0.85174 -0.46204 C 0.85955 -0.45163 0.87743 -0.44422 0.88785 -0.43889 C 0.89445 -0.43565 0.90018 -0.4301 0.90695 -0.42755 C 0.9323 -0.41829 0.96389 -0.41482 0.98959 -0.41366 C 1.04289 -0.41112 1.07171 -0.41135 1.11546 -0.41135 " pathEditMode="relative" ptsTypes="fffffffffffffffffffffffffffffffff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ĺžnik 17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Voľná forma 49"/>
          <p:cNvSpPr/>
          <p:nvPr/>
        </p:nvSpPr>
        <p:spPr>
          <a:xfrm>
            <a:off x="-1620688" y="4509120"/>
            <a:ext cx="12695161" cy="3091542"/>
          </a:xfrm>
          <a:custGeom>
            <a:avLst/>
            <a:gdLst>
              <a:gd name="connsiteX0" fmla="*/ 1862666 w 12695161"/>
              <a:gd name="connsiteY0" fmla="*/ 1782838 h 3091542"/>
              <a:gd name="connsiteX1" fmla="*/ 2980266 w 12695161"/>
              <a:gd name="connsiteY1" fmla="*/ 1565124 h 3091542"/>
              <a:gd name="connsiteX2" fmla="*/ 4634895 w 12695161"/>
              <a:gd name="connsiteY2" fmla="*/ 592667 h 3091542"/>
              <a:gd name="connsiteX3" fmla="*/ 6100838 w 12695161"/>
              <a:gd name="connsiteY3" fmla="*/ 26609 h 3091542"/>
              <a:gd name="connsiteX4" fmla="*/ 7799009 w 12695161"/>
              <a:gd name="connsiteY4" fmla="*/ 752324 h 3091542"/>
              <a:gd name="connsiteX5" fmla="*/ 10309981 w 12695161"/>
              <a:gd name="connsiteY5" fmla="*/ 1797352 h 3091542"/>
              <a:gd name="connsiteX6" fmla="*/ 11064723 w 12695161"/>
              <a:gd name="connsiteY6" fmla="*/ 1811867 h 3091542"/>
              <a:gd name="connsiteX7" fmla="*/ 11108266 w 12695161"/>
              <a:gd name="connsiteY7" fmla="*/ 2914952 h 3091542"/>
              <a:gd name="connsiteX8" fmla="*/ 1543352 w 12695161"/>
              <a:gd name="connsiteY8" fmla="*/ 2871409 h 3091542"/>
              <a:gd name="connsiteX9" fmla="*/ 1862666 w 12695161"/>
              <a:gd name="connsiteY9" fmla="*/ 1782838 h 30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95161" h="3091542">
                <a:moveTo>
                  <a:pt x="1862666" y="1782838"/>
                </a:moveTo>
                <a:cubicBezTo>
                  <a:pt x="2102152" y="1565124"/>
                  <a:pt x="2518228" y="1763486"/>
                  <a:pt x="2980266" y="1565124"/>
                </a:cubicBezTo>
                <a:cubicBezTo>
                  <a:pt x="3442304" y="1366762"/>
                  <a:pt x="4114800" y="849086"/>
                  <a:pt x="4634895" y="592667"/>
                </a:cubicBezTo>
                <a:cubicBezTo>
                  <a:pt x="5154990" y="336248"/>
                  <a:pt x="5573486" y="0"/>
                  <a:pt x="6100838" y="26609"/>
                </a:cubicBezTo>
                <a:cubicBezTo>
                  <a:pt x="6628190" y="53218"/>
                  <a:pt x="7799009" y="752324"/>
                  <a:pt x="7799009" y="752324"/>
                </a:cubicBezTo>
                <a:cubicBezTo>
                  <a:pt x="8500533" y="1047448"/>
                  <a:pt x="9765695" y="1620762"/>
                  <a:pt x="10309981" y="1797352"/>
                </a:cubicBezTo>
                <a:cubicBezTo>
                  <a:pt x="10854267" y="1973942"/>
                  <a:pt x="10931676" y="1625600"/>
                  <a:pt x="11064723" y="1811867"/>
                </a:cubicBezTo>
                <a:cubicBezTo>
                  <a:pt x="11197770" y="1998134"/>
                  <a:pt x="12695161" y="2738362"/>
                  <a:pt x="11108266" y="2914952"/>
                </a:cubicBezTo>
                <a:cubicBezTo>
                  <a:pt x="9521371" y="3091542"/>
                  <a:pt x="3086704" y="3062514"/>
                  <a:pt x="1543352" y="2871409"/>
                </a:cubicBezTo>
                <a:cubicBezTo>
                  <a:pt x="0" y="2680304"/>
                  <a:pt x="1623180" y="2000552"/>
                  <a:pt x="1862666" y="1782838"/>
                </a:cubicBezTo>
                <a:close/>
              </a:path>
            </a:pathLst>
          </a:cu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63688" y="332656"/>
            <a:ext cx="5904656" cy="5976664"/>
            <a:chOff x="579" y="3632"/>
            <a:chExt cx="10584" cy="10574"/>
          </a:xfrm>
        </p:grpSpPr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3270" y="9768"/>
              <a:ext cx="4986" cy="4438"/>
            </a:xfrm>
            <a:custGeom>
              <a:avLst/>
              <a:gdLst/>
              <a:ahLst/>
              <a:cxnLst>
                <a:cxn ang="0">
                  <a:pos x="1317" y="677"/>
                </a:cxn>
                <a:cxn ang="0">
                  <a:pos x="1543" y="1837"/>
                </a:cxn>
                <a:cxn ang="0">
                  <a:pos x="1317" y="3170"/>
                </a:cxn>
                <a:cxn ang="0">
                  <a:pos x="130" y="5226"/>
                </a:cxn>
                <a:cxn ang="0">
                  <a:pos x="539" y="5317"/>
                </a:cxn>
                <a:cxn ang="0">
                  <a:pos x="1317" y="5742"/>
                </a:cxn>
                <a:cxn ang="0">
                  <a:pos x="3089" y="5742"/>
                </a:cxn>
                <a:cxn ang="0">
                  <a:pos x="4579" y="5408"/>
                </a:cxn>
                <a:cxn ang="0">
                  <a:pos x="5289" y="5408"/>
                </a:cxn>
                <a:cxn ang="0">
                  <a:pos x="5181" y="5068"/>
                </a:cxn>
                <a:cxn ang="0">
                  <a:pos x="4827" y="4906"/>
                </a:cxn>
                <a:cxn ang="0">
                  <a:pos x="3939" y="3664"/>
                </a:cxn>
                <a:cxn ang="0">
                  <a:pos x="3748" y="2332"/>
                </a:cxn>
                <a:cxn ang="0">
                  <a:pos x="4135" y="1171"/>
                </a:cxn>
                <a:cxn ang="0">
                  <a:pos x="4883" y="634"/>
                </a:cxn>
                <a:cxn ang="0">
                  <a:pos x="4601" y="355"/>
                </a:cxn>
                <a:cxn ang="0">
                  <a:pos x="3748" y="1091"/>
                </a:cxn>
                <a:cxn ang="0">
                  <a:pos x="3089" y="2002"/>
                </a:cxn>
                <a:cxn ang="0">
                  <a:pos x="2863" y="2002"/>
                </a:cxn>
                <a:cxn ang="0">
                  <a:pos x="2863" y="1750"/>
                </a:cxn>
                <a:cxn ang="0">
                  <a:pos x="2704" y="333"/>
                </a:cxn>
                <a:cxn ang="0">
                  <a:pos x="2284" y="140"/>
                </a:cxn>
                <a:cxn ang="0">
                  <a:pos x="2043" y="1171"/>
                </a:cxn>
                <a:cxn ang="0">
                  <a:pos x="2043" y="1909"/>
                </a:cxn>
                <a:cxn ang="0">
                  <a:pos x="1896" y="2002"/>
                </a:cxn>
                <a:cxn ang="0">
                  <a:pos x="1643" y="1171"/>
                </a:cxn>
                <a:cxn ang="0">
                  <a:pos x="1317" y="54"/>
                </a:cxn>
              </a:cxnLst>
              <a:rect l="0" t="0" r="r" b="b"/>
              <a:pathLst>
                <a:path w="5389" h="5813">
                  <a:moveTo>
                    <a:pt x="1317" y="677"/>
                  </a:moveTo>
                  <a:cubicBezTo>
                    <a:pt x="1430" y="1049"/>
                    <a:pt x="1543" y="1422"/>
                    <a:pt x="1543" y="1837"/>
                  </a:cubicBezTo>
                  <a:cubicBezTo>
                    <a:pt x="1543" y="2252"/>
                    <a:pt x="1552" y="2605"/>
                    <a:pt x="1317" y="3170"/>
                  </a:cubicBezTo>
                  <a:cubicBezTo>
                    <a:pt x="1082" y="3735"/>
                    <a:pt x="260" y="4868"/>
                    <a:pt x="130" y="5226"/>
                  </a:cubicBezTo>
                  <a:cubicBezTo>
                    <a:pt x="0" y="5584"/>
                    <a:pt x="341" y="5231"/>
                    <a:pt x="539" y="5317"/>
                  </a:cubicBezTo>
                  <a:cubicBezTo>
                    <a:pt x="737" y="5403"/>
                    <a:pt x="892" y="5671"/>
                    <a:pt x="1317" y="5742"/>
                  </a:cubicBezTo>
                  <a:cubicBezTo>
                    <a:pt x="1742" y="5813"/>
                    <a:pt x="2545" y="5798"/>
                    <a:pt x="3089" y="5742"/>
                  </a:cubicBezTo>
                  <a:cubicBezTo>
                    <a:pt x="3633" y="5686"/>
                    <a:pt x="4212" y="5464"/>
                    <a:pt x="4579" y="5408"/>
                  </a:cubicBezTo>
                  <a:cubicBezTo>
                    <a:pt x="4946" y="5352"/>
                    <a:pt x="5189" y="5465"/>
                    <a:pt x="5289" y="5408"/>
                  </a:cubicBezTo>
                  <a:cubicBezTo>
                    <a:pt x="5389" y="5351"/>
                    <a:pt x="5258" y="5152"/>
                    <a:pt x="5181" y="5068"/>
                  </a:cubicBezTo>
                  <a:cubicBezTo>
                    <a:pt x="5104" y="4984"/>
                    <a:pt x="5034" y="5140"/>
                    <a:pt x="4827" y="4906"/>
                  </a:cubicBezTo>
                  <a:cubicBezTo>
                    <a:pt x="4620" y="4672"/>
                    <a:pt x="4119" y="4093"/>
                    <a:pt x="3939" y="3664"/>
                  </a:cubicBezTo>
                  <a:cubicBezTo>
                    <a:pt x="3759" y="3235"/>
                    <a:pt x="3715" y="2747"/>
                    <a:pt x="3748" y="2332"/>
                  </a:cubicBezTo>
                  <a:cubicBezTo>
                    <a:pt x="3781" y="1917"/>
                    <a:pt x="3946" y="1454"/>
                    <a:pt x="4135" y="1171"/>
                  </a:cubicBezTo>
                  <a:cubicBezTo>
                    <a:pt x="4324" y="888"/>
                    <a:pt x="4805" y="770"/>
                    <a:pt x="4883" y="634"/>
                  </a:cubicBezTo>
                  <a:cubicBezTo>
                    <a:pt x="4961" y="498"/>
                    <a:pt x="4790" y="279"/>
                    <a:pt x="4601" y="355"/>
                  </a:cubicBezTo>
                  <a:cubicBezTo>
                    <a:pt x="4412" y="431"/>
                    <a:pt x="4000" y="817"/>
                    <a:pt x="3748" y="1091"/>
                  </a:cubicBezTo>
                  <a:cubicBezTo>
                    <a:pt x="3496" y="1365"/>
                    <a:pt x="3236" y="1850"/>
                    <a:pt x="3089" y="2002"/>
                  </a:cubicBezTo>
                  <a:cubicBezTo>
                    <a:pt x="2942" y="2154"/>
                    <a:pt x="2901" y="2044"/>
                    <a:pt x="2863" y="2002"/>
                  </a:cubicBezTo>
                  <a:cubicBezTo>
                    <a:pt x="2825" y="1960"/>
                    <a:pt x="2889" y="2028"/>
                    <a:pt x="2863" y="1750"/>
                  </a:cubicBezTo>
                  <a:cubicBezTo>
                    <a:pt x="2837" y="1472"/>
                    <a:pt x="2801" y="601"/>
                    <a:pt x="2704" y="333"/>
                  </a:cubicBezTo>
                  <a:cubicBezTo>
                    <a:pt x="2607" y="65"/>
                    <a:pt x="2394" y="0"/>
                    <a:pt x="2284" y="140"/>
                  </a:cubicBezTo>
                  <a:cubicBezTo>
                    <a:pt x="2174" y="280"/>
                    <a:pt x="2083" y="876"/>
                    <a:pt x="2043" y="1171"/>
                  </a:cubicBezTo>
                  <a:cubicBezTo>
                    <a:pt x="2003" y="1466"/>
                    <a:pt x="2067" y="1771"/>
                    <a:pt x="2043" y="1909"/>
                  </a:cubicBezTo>
                  <a:cubicBezTo>
                    <a:pt x="2019" y="2047"/>
                    <a:pt x="1963" y="2125"/>
                    <a:pt x="1896" y="2002"/>
                  </a:cubicBezTo>
                  <a:cubicBezTo>
                    <a:pt x="1829" y="1879"/>
                    <a:pt x="1739" y="1496"/>
                    <a:pt x="1643" y="1171"/>
                  </a:cubicBezTo>
                  <a:cubicBezTo>
                    <a:pt x="1547" y="846"/>
                    <a:pt x="1432" y="450"/>
                    <a:pt x="1317" y="54"/>
                  </a:cubicBezTo>
                </a:path>
              </a:pathLst>
            </a:custGeom>
            <a:solidFill>
              <a:srgbClr val="97470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579" y="3632"/>
              <a:ext cx="10584" cy="7114"/>
              <a:chOff x="579" y="1232"/>
              <a:chExt cx="9853" cy="9307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1870" y="1323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3400" y="1232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860" y="1232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7165" y="2493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7165" y="4508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6109" y="6802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3846" y="6880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1479" y="6629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882" y="5428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579" y="3221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auto">
              <a:xfrm>
                <a:off x="1870" y="4031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3250" y="4164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4664" y="4065"/>
                <a:ext cx="3267" cy="3659"/>
              </a:xfrm>
              <a:prstGeom prst="ellipse">
                <a:avLst/>
              </a:prstGeom>
              <a:solidFill>
                <a:srgbClr val="66FF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</p:grpSp>
      </p:grpSp>
      <p:grpSp>
        <p:nvGrpSpPr>
          <p:cNvPr id="51" name="Skupina 50"/>
          <p:cNvGrpSpPr/>
          <p:nvPr/>
        </p:nvGrpSpPr>
        <p:grpSpPr>
          <a:xfrm>
            <a:off x="2715260" y="5245100"/>
            <a:ext cx="4005580" cy="1287780"/>
            <a:chOff x="2715260" y="5245100"/>
            <a:chExt cx="4005580" cy="1287780"/>
          </a:xfrm>
        </p:grpSpPr>
        <p:sp>
          <p:nvSpPr>
            <p:cNvPr id="52" name="Voľná forma 51"/>
            <p:cNvSpPr/>
            <p:nvPr/>
          </p:nvSpPr>
          <p:spPr>
            <a:xfrm>
              <a:off x="2715260" y="5245100"/>
              <a:ext cx="4005580" cy="1287780"/>
            </a:xfrm>
            <a:custGeom>
              <a:avLst/>
              <a:gdLst>
                <a:gd name="connsiteX0" fmla="*/ 1567180 w 4005580"/>
                <a:gd name="connsiteY0" fmla="*/ 1170940 h 1287780"/>
                <a:gd name="connsiteX1" fmla="*/ 1186180 w 4005580"/>
                <a:gd name="connsiteY1" fmla="*/ 1216660 h 1287780"/>
                <a:gd name="connsiteX2" fmla="*/ 530860 w 4005580"/>
                <a:gd name="connsiteY2" fmla="*/ 1201420 h 1287780"/>
                <a:gd name="connsiteX3" fmla="*/ 58420 w 4005580"/>
                <a:gd name="connsiteY3" fmla="*/ 835660 h 1287780"/>
                <a:gd name="connsiteX4" fmla="*/ 180340 w 4005580"/>
                <a:gd name="connsiteY4" fmla="*/ 850900 h 1287780"/>
                <a:gd name="connsiteX5" fmla="*/ 622300 w 4005580"/>
                <a:gd name="connsiteY5" fmla="*/ 988060 h 1287780"/>
                <a:gd name="connsiteX6" fmla="*/ 424180 w 4005580"/>
                <a:gd name="connsiteY6" fmla="*/ 728980 h 1287780"/>
                <a:gd name="connsiteX7" fmla="*/ 424180 w 4005580"/>
                <a:gd name="connsiteY7" fmla="*/ 424180 h 1287780"/>
                <a:gd name="connsiteX8" fmla="*/ 454660 w 4005580"/>
                <a:gd name="connsiteY8" fmla="*/ 500380 h 1287780"/>
                <a:gd name="connsiteX9" fmla="*/ 637540 w 4005580"/>
                <a:gd name="connsiteY9" fmla="*/ 622300 h 1287780"/>
                <a:gd name="connsiteX10" fmla="*/ 1155700 w 4005580"/>
                <a:gd name="connsiteY10" fmla="*/ 988060 h 1287780"/>
                <a:gd name="connsiteX11" fmla="*/ 1079500 w 4005580"/>
                <a:gd name="connsiteY11" fmla="*/ 530860 h 1287780"/>
                <a:gd name="connsiteX12" fmla="*/ 1338580 w 4005580"/>
                <a:gd name="connsiteY12" fmla="*/ 27940 h 1287780"/>
                <a:gd name="connsiteX13" fmla="*/ 1384300 w 4005580"/>
                <a:gd name="connsiteY13" fmla="*/ 363220 h 1287780"/>
                <a:gd name="connsiteX14" fmla="*/ 1628140 w 4005580"/>
                <a:gd name="connsiteY14" fmla="*/ 850900 h 1287780"/>
                <a:gd name="connsiteX15" fmla="*/ 1628140 w 4005580"/>
                <a:gd name="connsiteY15" fmla="*/ 942340 h 1287780"/>
                <a:gd name="connsiteX16" fmla="*/ 1765300 w 4005580"/>
                <a:gd name="connsiteY16" fmla="*/ 561340 h 1287780"/>
                <a:gd name="connsiteX17" fmla="*/ 1856740 w 4005580"/>
                <a:gd name="connsiteY17" fmla="*/ 195580 h 1287780"/>
                <a:gd name="connsiteX18" fmla="*/ 1963420 w 4005580"/>
                <a:gd name="connsiteY18" fmla="*/ 637540 h 1287780"/>
                <a:gd name="connsiteX19" fmla="*/ 2222500 w 4005580"/>
                <a:gd name="connsiteY19" fmla="*/ 911860 h 1287780"/>
                <a:gd name="connsiteX20" fmla="*/ 2237740 w 4005580"/>
                <a:gd name="connsiteY20" fmla="*/ 850900 h 1287780"/>
                <a:gd name="connsiteX21" fmla="*/ 2466340 w 4005580"/>
                <a:gd name="connsiteY21" fmla="*/ 393700 h 1287780"/>
                <a:gd name="connsiteX22" fmla="*/ 2512060 w 4005580"/>
                <a:gd name="connsiteY22" fmla="*/ 713740 h 1287780"/>
                <a:gd name="connsiteX23" fmla="*/ 2512060 w 4005580"/>
                <a:gd name="connsiteY23" fmla="*/ 881380 h 1287780"/>
                <a:gd name="connsiteX24" fmla="*/ 2649220 w 4005580"/>
                <a:gd name="connsiteY24" fmla="*/ 591820 h 1287780"/>
                <a:gd name="connsiteX25" fmla="*/ 3167380 w 4005580"/>
                <a:gd name="connsiteY25" fmla="*/ 332740 h 1287780"/>
                <a:gd name="connsiteX26" fmla="*/ 2984500 w 4005580"/>
                <a:gd name="connsiteY26" fmla="*/ 652780 h 1287780"/>
                <a:gd name="connsiteX27" fmla="*/ 2984500 w 4005580"/>
                <a:gd name="connsiteY27" fmla="*/ 957580 h 1287780"/>
                <a:gd name="connsiteX28" fmla="*/ 3152140 w 4005580"/>
                <a:gd name="connsiteY28" fmla="*/ 622300 h 1287780"/>
                <a:gd name="connsiteX29" fmla="*/ 3929380 w 4005580"/>
                <a:gd name="connsiteY29" fmla="*/ 515620 h 1287780"/>
                <a:gd name="connsiteX30" fmla="*/ 3609340 w 4005580"/>
                <a:gd name="connsiteY30" fmla="*/ 927100 h 1287780"/>
                <a:gd name="connsiteX31" fmla="*/ 3578860 w 4005580"/>
                <a:gd name="connsiteY31" fmla="*/ 1216660 h 1287780"/>
                <a:gd name="connsiteX32" fmla="*/ 2618740 w 4005580"/>
                <a:gd name="connsiteY32" fmla="*/ 1277620 h 1287780"/>
                <a:gd name="connsiteX33" fmla="*/ 2070100 w 4005580"/>
                <a:gd name="connsiteY33" fmla="*/ 1277620 h 1287780"/>
                <a:gd name="connsiteX34" fmla="*/ 1460500 w 4005580"/>
                <a:gd name="connsiteY34" fmla="*/ 1216660 h 1287780"/>
                <a:gd name="connsiteX35" fmla="*/ 1460500 w 4005580"/>
                <a:gd name="connsiteY35" fmla="*/ 1155700 h 128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005580" h="1287780">
                  <a:moveTo>
                    <a:pt x="1567180" y="1170940"/>
                  </a:moveTo>
                  <a:cubicBezTo>
                    <a:pt x="1463040" y="1191260"/>
                    <a:pt x="1358900" y="1211580"/>
                    <a:pt x="1186180" y="1216660"/>
                  </a:cubicBezTo>
                  <a:cubicBezTo>
                    <a:pt x="1013460" y="1221740"/>
                    <a:pt x="718820" y="1264920"/>
                    <a:pt x="530860" y="1201420"/>
                  </a:cubicBezTo>
                  <a:cubicBezTo>
                    <a:pt x="342900" y="1137920"/>
                    <a:pt x="116840" y="894080"/>
                    <a:pt x="58420" y="835660"/>
                  </a:cubicBezTo>
                  <a:cubicBezTo>
                    <a:pt x="0" y="777240"/>
                    <a:pt x="86360" y="825500"/>
                    <a:pt x="180340" y="850900"/>
                  </a:cubicBezTo>
                  <a:cubicBezTo>
                    <a:pt x="274320" y="876300"/>
                    <a:pt x="581660" y="1008380"/>
                    <a:pt x="622300" y="988060"/>
                  </a:cubicBezTo>
                  <a:cubicBezTo>
                    <a:pt x="662940" y="967740"/>
                    <a:pt x="457200" y="822960"/>
                    <a:pt x="424180" y="728980"/>
                  </a:cubicBezTo>
                  <a:cubicBezTo>
                    <a:pt x="391160" y="635000"/>
                    <a:pt x="419100" y="462280"/>
                    <a:pt x="424180" y="424180"/>
                  </a:cubicBezTo>
                  <a:cubicBezTo>
                    <a:pt x="429260" y="386080"/>
                    <a:pt x="419100" y="467360"/>
                    <a:pt x="454660" y="500380"/>
                  </a:cubicBezTo>
                  <a:cubicBezTo>
                    <a:pt x="490220" y="533400"/>
                    <a:pt x="520700" y="541020"/>
                    <a:pt x="637540" y="622300"/>
                  </a:cubicBezTo>
                  <a:cubicBezTo>
                    <a:pt x="754380" y="703580"/>
                    <a:pt x="1082040" y="1003300"/>
                    <a:pt x="1155700" y="988060"/>
                  </a:cubicBezTo>
                  <a:cubicBezTo>
                    <a:pt x="1229360" y="972820"/>
                    <a:pt x="1049020" y="690880"/>
                    <a:pt x="1079500" y="530860"/>
                  </a:cubicBezTo>
                  <a:cubicBezTo>
                    <a:pt x="1109980" y="370840"/>
                    <a:pt x="1287780" y="55880"/>
                    <a:pt x="1338580" y="27940"/>
                  </a:cubicBezTo>
                  <a:cubicBezTo>
                    <a:pt x="1389380" y="0"/>
                    <a:pt x="1336040" y="226060"/>
                    <a:pt x="1384300" y="363220"/>
                  </a:cubicBezTo>
                  <a:cubicBezTo>
                    <a:pt x="1432560" y="500380"/>
                    <a:pt x="1587500" y="754380"/>
                    <a:pt x="1628140" y="850900"/>
                  </a:cubicBezTo>
                  <a:cubicBezTo>
                    <a:pt x="1668780" y="947420"/>
                    <a:pt x="1605280" y="990600"/>
                    <a:pt x="1628140" y="942340"/>
                  </a:cubicBezTo>
                  <a:cubicBezTo>
                    <a:pt x="1651000" y="894080"/>
                    <a:pt x="1727200" y="685800"/>
                    <a:pt x="1765300" y="561340"/>
                  </a:cubicBezTo>
                  <a:cubicBezTo>
                    <a:pt x="1803400" y="436880"/>
                    <a:pt x="1823720" y="182880"/>
                    <a:pt x="1856740" y="195580"/>
                  </a:cubicBezTo>
                  <a:cubicBezTo>
                    <a:pt x="1889760" y="208280"/>
                    <a:pt x="1902460" y="518160"/>
                    <a:pt x="1963420" y="637540"/>
                  </a:cubicBezTo>
                  <a:cubicBezTo>
                    <a:pt x="2024380" y="756920"/>
                    <a:pt x="2176780" y="876300"/>
                    <a:pt x="2222500" y="911860"/>
                  </a:cubicBezTo>
                  <a:cubicBezTo>
                    <a:pt x="2268220" y="947420"/>
                    <a:pt x="2197100" y="937260"/>
                    <a:pt x="2237740" y="850900"/>
                  </a:cubicBezTo>
                  <a:cubicBezTo>
                    <a:pt x="2278380" y="764540"/>
                    <a:pt x="2420620" y="416560"/>
                    <a:pt x="2466340" y="393700"/>
                  </a:cubicBezTo>
                  <a:cubicBezTo>
                    <a:pt x="2512060" y="370840"/>
                    <a:pt x="2504440" y="632460"/>
                    <a:pt x="2512060" y="713740"/>
                  </a:cubicBezTo>
                  <a:cubicBezTo>
                    <a:pt x="2519680" y="795020"/>
                    <a:pt x="2489200" y="901700"/>
                    <a:pt x="2512060" y="881380"/>
                  </a:cubicBezTo>
                  <a:cubicBezTo>
                    <a:pt x="2534920" y="861060"/>
                    <a:pt x="2540000" y="683260"/>
                    <a:pt x="2649220" y="591820"/>
                  </a:cubicBezTo>
                  <a:cubicBezTo>
                    <a:pt x="2758440" y="500380"/>
                    <a:pt x="3111500" y="322580"/>
                    <a:pt x="3167380" y="332740"/>
                  </a:cubicBezTo>
                  <a:cubicBezTo>
                    <a:pt x="3223260" y="342900"/>
                    <a:pt x="3014980" y="548640"/>
                    <a:pt x="2984500" y="652780"/>
                  </a:cubicBezTo>
                  <a:cubicBezTo>
                    <a:pt x="2954020" y="756920"/>
                    <a:pt x="2956560" y="962660"/>
                    <a:pt x="2984500" y="957580"/>
                  </a:cubicBezTo>
                  <a:cubicBezTo>
                    <a:pt x="3012440" y="952500"/>
                    <a:pt x="2994660" y="695960"/>
                    <a:pt x="3152140" y="622300"/>
                  </a:cubicBezTo>
                  <a:cubicBezTo>
                    <a:pt x="3309620" y="548640"/>
                    <a:pt x="3853180" y="464820"/>
                    <a:pt x="3929380" y="515620"/>
                  </a:cubicBezTo>
                  <a:cubicBezTo>
                    <a:pt x="4005580" y="566420"/>
                    <a:pt x="3667760" y="810260"/>
                    <a:pt x="3609340" y="927100"/>
                  </a:cubicBezTo>
                  <a:cubicBezTo>
                    <a:pt x="3550920" y="1043940"/>
                    <a:pt x="3743960" y="1158240"/>
                    <a:pt x="3578860" y="1216660"/>
                  </a:cubicBezTo>
                  <a:cubicBezTo>
                    <a:pt x="3413760" y="1275080"/>
                    <a:pt x="2870200" y="1267460"/>
                    <a:pt x="2618740" y="1277620"/>
                  </a:cubicBezTo>
                  <a:cubicBezTo>
                    <a:pt x="2367280" y="1287780"/>
                    <a:pt x="2263140" y="1287780"/>
                    <a:pt x="2070100" y="1277620"/>
                  </a:cubicBezTo>
                  <a:cubicBezTo>
                    <a:pt x="1877060" y="1267460"/>
                    <a:pt x="1562100" y="1236980"/>
                    <a:pt x="1460500" y="1216660"/>
                  </a:cubicBezTo>
                  <a:cubicBezTo>
                    <a:pt x="1358900" y="1196340"/>
                    <a:pt x="1409700" y="1176020"/>
                    <a:pt x="1460500" y="1155700"/>
                  </a:cubicBezTo>
                </a:path>
              </a:pathLst>
            </a:custGeom>
            <a:solidFill>
              <a:srgbClr val="00FF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3" name="Voľná forma 52"/>
            <p:cNvSpPr/>
            <p:nvPr/>
          </p:nvSpPr>
          <p:spPr>
            <a:xfrm>
              <a:off x="3994194" y="6233160"/>
              <a:ext cx="501606" cy="276744"/>
            </a:xfrm>
            <a:custGeom>
              <a:avLst/>
              <a:gdLst>
                <a:gd name="connsiteX0" fmla="*/ 455886 w 501606"/>
                <a:gd name="connsiteY0" fmla="*/ 228600 h 276744"/>
                <a:gd name="connsiteX1" fmla="*/ 29166 w 501606"/>
                <a:gd name="connsiteY1" fmla="*/ 228600 h 276744"/>
                <a:gd name="connsiteX2" fmla="*/ 44406 w 501606"/>
                <a:gd name="connsiteY2" fmla="*/ 137160 h 276744"/>
                <a:gd name="connsiteX3" fmla="*/ 74886 w 501606"/>
                <a:gd name="connsiteY3" fmla="*/ 45720 h 276744"/>
                <a:gd name="connsiteX4" fmla="*/ 90126 w 501606"/>
                <a:gd name="connsiteY4" fmla="*/ 0 h 276744"/>
                <a:gd name="connsiteX5" fmla="*/ 227286 w 501606"/>
                <a:gd name="connsiteY5" fmla="*/ 76200 h 276744"/>
                <a:gd name="connsiteX6" fmla="*/ 257766 w 501606"/>
                <a:gd name="connsiteY6" fmla="*/ 121920 h 276744"/>
                <a:gd name="connsiteX7" fmla="*/ 333966 w 501606"/>
                <a:gd name="connsiteY7" fmla="*/ 137160 h 276744"/>
                <a:gd name="connsiteX8" fmla="*/ 501606 w 501606"/>
                <a:gd name="connsiteY8" fmla="*/ 182880 h 276744"/>
                <a:gd name="connsiteX9" fmla="*/ 455886 w 501606"/>
                <a:gd name="connsiteY9" fmla="*/ 228600 h 27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606" h="276744">
                  <a:moveTo>
                    <a:pt x="455886" y="228600"/>
                  </a:moveTo>
                  <a:cubicBezTo>
                    <a:pt x="316923" y="248452"/>
                    <a:pt x="166720" y="276744"/>
                    <a:pt x="29166" y="228600"/>
                  </a:cubicBezTo>
                  <a:cubicBezTo>
                    <a:pt x="0" y="218392"/>
                    <a:pt x="36912" y="167138"/>
                    <a:pt x="44406" y="137160"/>
                  </a:cubicBezTo>
                  <a:cubicBezTo>
                    <a:pt x="52198" y="105991"/>
                    <a:pt x="64726" y="76200"/>
                    <a:pt x="74886" y="45720"/>
                  </a:cubicBezTo>
                  <a:lnTo>
                    <a:pt x="90126" y="0"/>
                  </a:lnTo>
                  <a:cubicBezTo>
                    <a:pt x="178469" y="29448"/>
                    <a:pt x="174641" y="13026"/>
                    <a:pt x="227286" y="76200"/>
                  </a:cubicBezTo>
                  <a:cubicBezTo>
                    <a:pt x="239012" y="90271"/>
                    <a:pt x="241863" y="112833"/>
                    <a:pt x="257766" y="121920"/>
                  </a:cubicBezTo>
                  <a:cubicBezTo>
                    <a:pt x="280256" y="134771"/>
                    <a:pt x="308726" y="131335"/>
                    <a:pt x="333966" y="137160"/>
                  </a:cubicBezTo>
                  <a:cubicBezTo>
                    <a:pt x="445689" y="162942"/>
                    <a:pt x="426032" y="157689"/>
                    <a:pt x="501606" y="182880"/>
                  </a:cubicBezTo>
                  <a:lnTo>
                    <a:pt x="455886" y="228600"/>
                  </a:lnTo>
                  <a:close/>
                </a:path>
              </a:pathLst>
            </a:cu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267744" y="1412776"/>
            <a:ext cx="1008112" cy="1224136"/>
            <a:chOff x="3720" y="534"/>
            <a:chExt cx="552" cy="654"/>
          </a:xfrm>
        </p:grpSpPr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>
              <a:off x="3720" y="660"/>
              <a:ext cx="552" cy="5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28" name="Oval 4"/>
            <p:cNvSpPr>
              <a:spLocks noChangeArrowheads="1"/>
            </p:cNvSpPr>
            <p:nvPr/>
          </p:nvSpPr>
          <p:spPr bwMode="auto">
            <a:xfrm>
              <a:off x="3864" y="576"/>
              <a:ext cx="252" cy="143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29" name="Arc 5"/>
            <p:cNvSpPr>
              <a:spLocks/>
            </p:cNvSpPr>
            <p:nvPr/>
          </p:nvSpPr>
          <p:spPr bwMode="auto">
            <a:xfrm flipH="1">
              <a:off x="3989" y="534"/>
              <a:ext cx="71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E36C0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3923928" y="332656"/>
            <a:ext cx="1008112" cy="1224136"/>
            <a:chOff x="3720" y="534"/>
            <a:chExt cx="552" cy="654"/>
          </a:xfrm>
        </p:grpSpPr>
        <p:sp>
          <p:nvSpPr>
            <p:cNvPr id="98" name="Oval 3"/>
            <p:cNvSpPr>
              <a:spLocks noChangeArrowheads="1"/>
            </p:cNvSpPr>
            <p:nvPr/>
          </p:nvSpPr>
          <p:spPr bwMode="auto">
            <a:xfrm>
              <a:off x="3720" y="660"/>
              <a:ext cx="552" cy="5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99" name="Oval 4"/>
            <p:cNvSpPr>
              <a:spLocks noChangeArrowheads="1"/>
            </p:cNvSpPr>
            <p:nvPr/>
          </p:nvSpPr>
          <p:spPr bwMode="auto">
            <a:xfrm>
              <a:off x="3864" y="576"/>
              <a:ext cx="252" cy="143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0" name="Arc 5"/>
            <p:cNvSpPr>
              <a:spLocks/>
            </p:cNvSpPr>
            <p:nvPr/>
          </p:nvSpPr>
          <p:spPr bwMode="auto">
            <a:xfrm flipH="1">
              <a:off x="3989" y="534"/>
              <a:ext cx="71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E36C0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3419872" y="2708920"/>
            <a:ext cx="1008112" cy="1224136"/>
            <a:chOff x="3720" y="534"/>
            <a:chExt cx="552" cy="654"/>
          </a:xfrm>
        </p:grpSpPr>
        <p:sp>
          <p:nvSpPr>
            <p:cNvPr id="102" name="Oval 3"/>
            <p:cNvSpPr>
              <a:spLocks noChangeArrowheads="1"/>
            </p:cNvSpPr>
            <p:nvPr/>
          </p:nvSpPr>
          <p:spPr bwMode="auto">
            <a:xfrm>
              <a:off x="3720" y="660"/>
              <a:ext cx="552" cy="5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3" name="Oval 4"/>
            <p:cNvSpPr>
              <a:spLocks noChangeArrowheads="1"/>
            </p:cNvSpPr>
            <p:nvPr/>
          </p:nvSpPr>
          <p:spPr bwMode="auto">
            <a:xfrm>
              <a:off x="3864" y="576"/>
              <a:ext cx="252" cy="143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4" name="Arc 5"/>
            <p:cNvSpPr>
              <a:spLocks/>
            </p:cNvSpPr>
            <p:nvPr/>
          </p:nvSpPr>
          <p:spPr bwMode="auto">
            <a:xfrm flipH="1">
              <a:off x="3989" y="534"/>
              <a:ext cx="71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E36C0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105" name="Group 2"/>
          <p:cNvGrpSpPr>
            <a:grpSpLocks/>
          </p:cNvGrpSpPr>
          <p:nvPr/>
        </p:nvGrpSpPr>
        <p:grpSpPr bwMode="auto">
          <a:xfrm>
            <a:off x="5652120" y="2636912"/>
            <a:ext cx="1008112" cy="1224136"/>
            <a:chOff x="3720" y="534"/>
            <a:chExt cx="552" cy="654"/>
          </a:xfrm>
        </p:grpSpPr>
        <p:sp>
          <p:nvSpPr>
            <p:cNvPr id="106" name="Oval 3"/>
            <p:cNvSpPr>
              <a:spLocks noChangeArrowheads="1"/>
            </p:cNvSpPr>
            <p:nvPr/>
          </p:nvSpPr>
          <p:spPr bwMode="auto">
            <a:xfrm>
              <a:off x="3720" y="660"/>
              <a:ext cx="552" cy="5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7" name="Oval 4"/>
            <p:cNvSpPr>
              <a:spLocks noChangeArrowheads="1"/>
            </p:cNvSpPr>
            <p:nvPr/>
          </p:nvSpPr>
          <p:spPr bwMode="auto">
            <a:xfrm>
              <a:off x="3864" y="576"/>
              <a:ext cx="252" cy="143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8" name="Arc 5"/>
            <p:cNvSpPr>
              <a:spLocks/>
            </p:cNvSpPr>
            <p:nvPr/>
          </p:nvSpPr>
          <p:spPr bwMode="auto">
            <a:xfrm flipH="1">
              <a:off x="3989" y="534"/>
              <a:ext cx="71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E36C0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grpSp>
        <p:nvGrpSpPr>
          <p:cNvPr id="109" name="Group 2"/>
          <p:cNvGrpSpPr>
            <a:grpSpLocks/>
          </p:cNvGrpSpPr>
          <p:nvPr/>
        </p:nvGrpSpPr>
        <p:grpSpPr bwMode="auto">
          <a:xfrm>
            <a:off x="5796136" y="836712"/>
            <a:ext cx="1008112" cy="1224136"/>
            <a:chOff x="3720" y="534"/>
            <a:chExt cx="552" cy="654"/>
          </a:xfrm>
        </p:grpSpPr>
        <p:sp>
          <p:nvSpPr>
            <p:cNvPr id="110" name="Oval 3"/>
            <p:cNvSpPr>
              <a:spLocks noChangeArrowheads="1"/>
            </p:cNvSpPr>
            <p:nvPr/>
          </p:nvSpPr>
          <p:spPr bwMode="auto">
            <a:xfrm>
              <a:off x="3720" y="660"/>
              <a:ext cx="552" cy="5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11" name="Oval 4"/>
            <p:cNvSpPr>
              <a:spLocks noChangeArrowheads="1"/>
            </p:cNvSpPr>
            <p:nvPr/>
          </p:nvSpPr>
          <p:spPr bwMode="auto">
            <a:xfrm>
              <a:off x="3864" y="576"/>
              <a:ext cx="252" cy="143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12" name="Arc 5"/>
            <p:cNvSpPr>
              <a:spLocks/>
            </p:cNvSpPr>
            <p:nvPr/>
          </p:nvSpPr>
          <p:spPr bwMode="auto">
            <a:xfrm flipH="1">
              <a:off x="3989" y="534"/>
              <a:ext cx="71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E36C0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sp>
        <p:nvSpPr>
          <p:cNvPr id="113" name="Obdĺžnik 112"/>
          <p:cNvSpPr/>
          <p:nvPr/>
        </p:nvSpPr>
        <p:spPr>
          <a:xfrm>
            <a:off x="2339752" y="6453336"/>
            <a:ext cx="4464496" cy="792088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36512" y="49848"/>
            <a:ext cx="267733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 červené jabĺčko kotúľa sa ľahučko.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Rozbehne sa do trávy ježka pekne pozdraví.</a:t>
            </a:r>
            <a:endParaRPr kumimoji="0" lang="sk-SK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51</Words>
  <Application>Microsoft Office PowerPoint</Application>
  <PresentationFormat>Prezentácia na obrazovke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Jesenná prezentácia</vt:lpstr>
      <vt:lpstr>Snímka 2</vt:lpstr>
      <vt:lpstr>Snímka 3</vt:lpstr>
      <vt:lpstr>Snímka 4</vt:lpstr>
      <vt:lpstr>Snímka 5</vt:lpstr>
      <vt:lpstr>Snímka 6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Your User Name</dc:creator>
  <cp:lastModifiedBy>Your User Name</cp:lastModifiedBy>
  <cp:revision>9</cp:revision>
  <dcterms:created xsi:type="dcterms:W3CDTF">2014-07-28T19:04:15Z</dcterms:created>
  <dcterms:modified xsi:type="dcterms:W3CDTF">2014-09-24T18:56:56Z</dcterms:modified>
</cp:coreProperties>
</file>