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A97C7-5B30-421F-BF2B-3AF7EF500B4E}" v="4" dt="2023-10-01T10:28:55.2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n Mani" userId="9986467d-5773-4e19-88f7-cd707b8fd624" providerId="ADAL" clId="{B6BA97C7-5B30-421F-BF2B-3AF7EF500B4E}"/>
    <pc:docChg chg="undo custSel modSld">
      <pc:chgData name="Karthikeyan Mani" userId="9986467d-5773-4e19-88f7-cd707b8fd624" providerId="ADAL" clId="{B6BA97C7-5B30-421F-BF2B-3AF7EF500B4E}" dt="2023-10-01T10:28:55.268" v="171" actId="20577"/>
      <pc:docMkLst>
        <pc:docMk/>
      </pc:docMkLst>
      <pc:sldChg chg="modSp mod">
        <pc:chgData name="Karthikeyan Mani" userId="9986467d-5773-4e19-88f7-cd707b8fd624" providerId="ADAL" clId="{B6BA97C7-5B30-421F-BF2B-3AF7EF500B4E}" dt="2023-09-30T16:02:42.924" v="54" actId="20577"/>
        <pc:sldMkLst>
          <pc:docMk/>
          <pc:sldMk cId="0" sldId="256"/>
        </pc:sldMkLst>
        <pc:spChg chg="mod">
          <ac:chgData name="Karthikeyan Mani" userId="9986467d-5773-4e19-88f7-cd707b8fd624" providerId="ADAL" clId="{B6BA97C7-5B30-421F-BF2B-3AF7EF500B4E}" dt="2023-09-30T16:02:42.924" v="54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57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58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60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3:44.321" v="59"/>
        <pc:sldMkLst>
          <pc:docMk/>
          <pc:sldMk cId="0" sldId="263"/>
        </pc:sldMkLst>
        <pc:spChg chg="mod">
          <ac:chgData name="Karthikeyan Mani" userId="9986467d-5773-4e19-88f7-cd707b8fd624" providerId="ADAL" clId="{B6BA97C7-5B30-421F-BF2B-3AF7EF500B4E}" dt="2023-10-01T10:23:44.321" v="59"/>
          <ac:spMkLst>
            <pc:docMk/>
            <pc:sldMk cId="0" sldId="263"/>
            <ac:spMk id="54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4:15.606" v="64" actId="1036"/>
        <pc:sldMkLst>
          <pc:docMk/>
          <pc:sldMk cId="0" sldId="264"/>
        </pc:sldMkLst>
        <pc:spChg chg="mod">
          <ac:chgData name="Karthikeyan Mani" userId="9986467d-5773-4e19-88f7-cd707b8fd624" providerId="ADAL" clId="{B6BA97C7-5B30-421F-BF2B-3AF7EF500B4E}" dt="2023-10-01T10:24:11.778" v="62" actId="207"/>
          <ac:spMkLst>
            <pc:docMk/>
            <pc:sldMk cId="0" sldId="264"/>
            <ac:spMk id="47" creationId="{00000000-0000-0000-0000-000000000000}"/>
          </ac:spMkLst>
        </pc:spChg>
        <pc:grpChg chg="mod">
          <ac:chgData name="Karthikeyan Mani" userId="9986467d-5773-4e19-88f7-cd707b8fd624" providerId="ADAL" clId="{B6BA97C7-5B30-421F-BF2B-3AF7EF500B4E}" dt="2023-10-01T10:24:15.606" v="64" actId="1036"/>
          <ac:grpSpMkLst>
            <pc:docMk/>
            <pc:sldMk cId="0" sldId="264"/>
            <ac:grpSpMk id="2" creationId="{00000000-0000-0000-0000-000000000000}"/>
          </ac:grpSpMkLst>
        </pc:grpChg>
      </pc:sldChg>
      <pc:sldChg chg="modSp mod">
        <pc:chgData name="Karthikeyan Mani" userId="9986467d-5773-4e19-88f7-cd707b8fd624" providerId="ADAL" clId="{B6BA97C7-5B30-421F-BF2B-3AF7EF500B4E}" dt="2023-10-01T10:24:56.923" v="65"/>
        <pc:sldMkLst>
          <pc:docMk/>
          <pc:sldMk cId="0" sldId="265"/>
        </pc:sldMkLst>
        <pc:spChg chg="mod">
          <ac:chgData name="Karthikeyan Mani" userId="9986467d-5773-4e19-88f7-cd707b8fd624" providerId="ADAL" clId="{B6BA97C7-5B30-421F-BF2B-3AF7EF500B4E}" dt="2023-10-01T10:24:56.923" v="65"/>
          <ac:spMkLst>
            <pc:docMk/>
            <pc:sldMk cId="0" sldId="265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5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5:39.567" v="66"/>
        <pc:sldMkLst>
          <pc:docMk/>
          <pc:sldMk cId="0" sldId="266"/>
        </pc:sldMkLst>
        <pc:spChg chg="mod">
          <ac:chgData name="Karthikeyan Mani" userId="9986467d-5773-4e19-88f7-cd707b8fd624" providerId="ADAL" clId="{B6BA97C7-5B30-421F-BF2B-3AF7EF500B4E}" dt="2023-10-01T10:25:39.567" v="66"/>
          <ac:spMkLst>
            <pc:docMk/>
            <pc:sldMk cId="0" sldId="266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5:54.995" v="67"/>
        <pc:sldMkLst>
          <pc:docMk/>
          <pc:sldMk cId="0" sldId="267"/>
        </pc:sldMkLst>
        <pc:spChg chg="mod">
          <ac:chgData name="Karthikeyan Mani" userId="9986467d-5773-4e19-88f7-cd707b8fd624" providerId="ADAL" clId="{B6BA97C7-5B30-421F-BF2B-3AF7EF500B4E}" dt="2023-10-01T10:25:54.995" v="67"/>
          <ac:spMkLst>
            <pc:docMk/>
            <pc:sldMk cId="0" sldId="267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6:29.875" v="68"/>
        <pc:sldMkLst>
          <pc:docMk/>
          <pc:sldMk cId="0" sldId="268"/>
        </pc:sldMkLst>
        <pc:spChg chg="mod">
          <ac:chgData name="Karthikeyan Mani" userId="9986467d-5773-4e19-88f7-cd707b8fd624" providerId="ADAL" clId="{B6BA97C7-5B30-421F-BF2B-3AF7EF500B4E}" dt="2023-10-01T10:26:29.875" v="68"/>
          <ac:spMkLst>
            <pc:docMk/>
            <pc:sldMk cId="0" sldId="268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6:37.458" v="69"/>
        <pc:sldMkLst>
          <pc:docMk/>
          <pc:sldMk cId="0" sldId="269"/>
        </pc:sldMkLst>
        <pc:spChg chg="mod">
          <ac:chgData name="Karthikeyan Mani" userId="9986467d-5773-4e19-88f7-cd707b8fd624" providerId="ADAL" clId="{B6BA97C7-5B30-421F-BF2B-3AF7EF500B4E}" dt="2023-10-01T10:26:37.458" v="69"/>
          <ac:spMkLst>
            <pc:docMk/>
            <pc:sldMk cId="0" sldId="269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6:55.765" v="70"/>
        <pc:sldMkLst>
          <pc:docMk/>
          <pc:sldMk cId="0" sldId="270"/>
        </pc:sldMkLst>
        <pc:spChg chg="mod">
          <ac:chgData name="Karthikeyan Mani" userId="9986467d-5773-4e19-88f7-cd707b8fd624" providerId="ADAL" clId="{B6BA97C7-5B30-421F-BF2B-3AF7EF500B4E}" dt="2023-10-01T10:26:55.765" v="70"/>
          <ac:spMkLst>
            <pc:docMk/>
            <pc:sldMk cId="0" sldId="270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0"/>
            <ac:spMk id="54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1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1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2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3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3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4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4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5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5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6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6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7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7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8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8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79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0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0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1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1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2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2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3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3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4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4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5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5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6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6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7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7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8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8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89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89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0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1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1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1"/>
            <ac:spMk id="5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2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2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3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3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3"/>
            <ac:spMk id="8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4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5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5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5"/>
            <ac:spMk id="6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6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6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6"/>
            <ac:spMk id="7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7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7"/>
            <ac:spMk id="2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7"/>
            <ac:spMk id="5" creationId="{00000000-0000-0000-0000-000000000000}"/>
          </ac:spMkLst>
        </pc:spChg>
      </pc:sldChg>
      <pc:sldChg chg="addSp delSp modSp mod">
        <pc:chgData name="Karthikeyan Mani" userId="9986467d-5773-4e19-88f7-cd707b8fd624" providerId="ADAL" clId="{B6BA97C7-5B30-421F-BF2B-3AF7EF500B4E}" dt="2023-10-01T10:28:11.592" v="167" actId="403"/>
        <pc:sldMkLst>
          <pc:docMk/>
          <pc:sldMk cId="0" sldId="298"/>
        </pc:sldMkLst>
        <pc:spChg chg="del mod">
          <ac:chgData name="Karthikeyan Mani" userId="9986467d-5773-4e19-88f7-cd707b8fd624" providerId="ADAL" clId="{B6BA97C7-5B30-421F-BF2B-3AF7EF500B4E}" dt="2023-10-01T10:27:45.187" v="112" actId="478"/>
          <ac:spMkLst>
            <pc:docMk/>
            <pc:sldMk cId="0" sldId="298"/>
            <ac:spMk id="6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8"/>
            <ac:spMk id="8" creationId="{00000000-0000-0000-0000-000000000000}"/>
          </ac:spMkLst>
        </pc:spChg>
        <pc:spChg chg="add mod">
          <ac:chgData name="Karthikeyan Mani" userId="9986467d-5773-4e19-88f7-cd707b8fd624" providerId="ADAL" clId="{B6BA97C7-5B30-421F-BF2B-3AF7EF500B4E}" dt="2023-10-01T10:28:11.592" v="167" actId="403"/>
          <ac:spMkLst>
            <pc:docMk/>
            <pc:sldMk cId="0" sldId="298"/>
            <ac:spMk id="9" creationId="{3E0A1168-953E-5B50-F202-EB8CF6820235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299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299"/>
            <ac:spMk id="8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300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300"/>
            <ac:spMk id="9" creationId="{00000000-0000-0000-0000-000000000000}"/>
          </ac:spMkLst>
        </pc:spChg>
      </pc:sldChg>
      <pc:sldChg chg="modSp">
        <pc:chgData name="Karthikeyan Mani" userId="9986467d-5773-4e19-88f7-cd707b8fd624" providerId="ADAL" clId="{B6BA97C7-5B30-421F-BF2B-3AF7EF500B4E}" dt="2023-09-30T16:03:08.892" v="56"/>
        <pc:sldMkLst>
          <pc:docMk/>
          <pc:sldMk cId="0" sldId="301"/>
        </pc:sldMkLst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301"/>
            <ac:spMk id="5" creationId="{00000000-0000-0000-0000-000000000000}"/>
          </ac:spMkLst>
        </pc:spChg>
      </pc:sldChg>
      <pc:sldChg chg="modSp mod">
        <pc:chgData name="Karthikeyan Mani" userId="9986467d-5773-4e19-88f7-cd707b8fd624" providerId="ADAL" clId="{B6BA97C7-5B30-421F-BF2B-3AF7EF500B4E}" dt="2023-10-01T10:28:55.268" v="171" actId="20577"/>
        <pc:sldMkLst>
          <pc:docMk/>
          <pc:sldMk cId="0" sldId="302"/>
        </pc:sldMkLst>
        <pc:spChg chg="mod">
          <ac:chgData name="Karthikeyan Mani" userId="9986467d-5773-4e19-88f7-cd707b8fd624" providerId="ADAL" clId="{B6BA97C7-5B30-421F-BF2B-3AF7EF500B4E}" dt="2023-10-01T10:28:55.268" v="171" actId="20577"/>
          <ac:spMkLst>
            <pc:docMk/>
            <pc:sldMk cId="0" sldId="302"/>
            <ac:spMk id="4" creationId="{00000000-0000-0000-0000-000000000000}"/>
          </ac:spMkLst>
        </pc:spChg>
        <pc:spChg chg="mod">
          <ac:chgData name="Karthikeyan Mani" userId="9986467d-5773-4e19-88f7-cd707b8fd624" providerId="ADAL" clId="{B6BA97C7-5B30-421F-BF2B-3AF7EF500B4E}" dt="2023-09-30T16:03:08.892" v="56"/>
          <ac:spMkLst>
            <pc:docMk/>
            <pc:sldMk cId="0" sldId="302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B0A0-D59E-EB7E-FB8F-3CAC1FC5F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ED725-648D-F732-B294-4867BA109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0D7D-3E1F-60B7-4D3C-712FBCDE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FCE4-6CCB-9949-1A1E-AF440A24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D647-4A18-7015-4FDF-F6C965B0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20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DAA5-EB70-8C23-6963-AC7F6B74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E0069-FA78-42BD-BDF2-620831CA0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BDBA-B1E0-2F89-E9F2-89FCD0BE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C63E3-EAD5-D73C-0527-DF2F7B89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C5398-B2D5-D031-AC56-F34AD22B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2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1B8F8-9F45-C146-2CC7-9419ECA82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48E4B-B257-19A9-80C4-5BA437E82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77E8-FB49-759A-7221-2C2644F1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051F-7CFE-5374-80B2-D45DF94D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1186-437A-C58C-5D19-FFB3883C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1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917E-51F7-0201-0605-652A0772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AA86-B2F8-3615-A7DF-5A32F431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19C1-314B-A953-165E-68289C18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DF15-D7D3-3BB8-F2EB-7B507088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2CF1-FE01-5471-4095-C0EA82D2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0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31A8-0AD7-FB13-C085-362226D7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EB2A-4BB1-EF14-AF23-DB52B260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CADC-F1E8-3C63-1169-882EC637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4B58-FD61-5D65-EC06-1171F95D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A26B-26B1-7E78-1D74-A1D08A67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15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649C-8CC4-270D-67CB-C0414768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0DBC-1C3E-8B57-6B54-0AC6ABBED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681C-9863-E8EE-90B6-1D01E8B69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5618-C275-C102-9EF8-DF99245C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7992A-16F9-82CE-095F-B0D38720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2AECC-8981-A0A8-5328-4233AD9C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09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3DBE-7B5B-5794-2FEE-E032F92C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91497-420F-3C4F-D5F3-9BF520669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5C534-B7FE-8A96-ED30-270C4DE05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A3EDB-2CAE-9FF8-16CE-9941965F9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D1681-B291-9798-3C73-5295D935C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92F14-16CF-855A-7C7E-80294880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24C8D-1E8D-38A3-DFB5-7AC93D48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65BFC-E002-E65A-8C9E-CE45BE3D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5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2966-F400-1850-421B-B05FD415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4BE29-0A06-E463-676C-580DDF0A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87F2-8F0E-0466-F4BA-D4944D4D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E90D1-490D-4D3E-497D-CA6BCACC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4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2D3EB-87CA-710D-2AA0-79785936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7B73C-9EDC-CDFF-D5EA-D28C6E08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8428-8C78-5072-C33C-A0454DCC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61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1B32-2DAC-F678-527E-EB0D61B8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0D37-799A-5AC6-046B-51C58442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DE1AE-BE7A-72E8-7151-F1009677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31854-CD43-98FB-694E-1F743FC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D1C03-ADE3-082B-E726-F4013CB8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541EC-7178-F014-5F17-69073BAF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5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B1-F857-5679-1F82-523B4F16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D62C6-ED0D-511F-9C03-6B12BC62E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B7AC5-BBF4-4D21-7E35-8D753AF2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FF41C-7516-E90B-0D35-97AE214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44B28-5B3E-2B50-1266-4E3BF7C6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D5AE-DA47-FEA4-23DA-D3A54968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18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CFB20-6DEC-0A31-BE08-7A77395F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D0A30-DC99-6DD3-939B-04D8843D5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4719-96CE-FE2D-79D6-EF484396E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F7CF-A055-05D7-38B8-B3D354CE6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47CC-1BDB-DE8B-C1A0-34629A7E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5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DoThiHue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GB" sz="2400" spc="130" dirty="0">
                <a:solidFill>
                  <a:srgbClr val="616E52"/>
                </a:solidFill>
                <a:latin typeface="Arial"/>
                <a:cs typeface="Arial"/>
              </a:rPr>
              <a:t>03/12/2023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A1168-953E-5B50-F202-EB8CF6820235}"/>
              </a:ext>
            </a:extLst>
          </p:cNvPr>
          <p:cNvSpPr txBox="1"/>
          <p:nvPr/>
        </p:nvSpPr>
        <p:spPr>
          <a:xfrm>
            <a:off x="1311579" y="1752600"/>
            <a:ext cx="5546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Predictive Analysis - Classification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40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64</TotalTime>
  <Words>2528</Words>
  <Application>Microsoft Office PowerPoint</Application>
  <PresentationFormat>Widescreen</PresentationFormat>
  <Paragraphs>261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Calibri Light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hue do</cp:lastModifiedBy>
  <cp:revision>4</cp:revision>
  <dcterms:created xsi:type="dcterms:W3CDTF">2021-08-26T16:53:12Z</dcterms:created>
  <dcterms:modified xsi:type="dcterms:W3CDTF">2023-12-03T08:16:26Z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