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8" r:id="rId4"/>
    <p:sldId id="305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ABeeZee" panose="020B0604020202020204" charset="0"/>
      <p:regular r:id="rId10"/>
      <p:italic r:id="rId11"/>
    </p:embeddedFont>
    <p:embeddedFont>
      <p:font typeface="Anton" pitchFamily="2" charset="0"/>
      <p:regular r:id="rId12"/>
    </p:embeddedFont>
    <p:embeddedFont>
      <p:font typeface="Black Han Sans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31DCF-23CA-469F-81A2-84113D3A693F}">
  <a:tblStyle styleId="{DF131DCF-23CA-469F-81A2-84113D3A6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4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2;p33">
            <a:extLst>
              <a:ext uri="{FF2B5EF4-FFF2-40B4-BE49-F238E27FC236}">
                <a16:creationId xmlns:a16="http://schemas.microsoft.com/office/drawing/2014/main" id="{5797E868-1582-3174-288F-1AE8A576D6D3}"/>
              </a:ext>
            </a:extLst>
          </p:cNvPr>
          <p:cNvSpPr txBox="1">
            <a:spLocks/>
          </p:cNvSpPr>
          <p:nvPr/>
        </p:nvSpPr>
        <p:spPr>
          <a:xfrm>
            <a:off x="478039" y="2047225"/>
            <a:ext cx="7985294" cy="187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GVHD: </a:t>
            </a:r>
            <a:r>
              <a:rPr lang="en-US" sz="2000" b="1" dirty="0" err="1">
                <a:solidFill>
                  <a:schemeClr val="bg1"/>
                </a:solidFill>
              </a:rPr>
              <a:t>ThS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Sính</a:t>
            </a:r>
            <a:endParaRPr lang="en-US" sz="2000" b="1" dirty="0">
              <a:solidFill>
                <a:schemeClr val="bg1"/>
              </a:solidFill>
            </a:endParaRPr>
          </a:p>
          <a:p>
            <a:pPr marL="2854325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SV:    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Thiên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Giang</a:t>
            </a:r>
            <a:endParaRPr lang="en-US" sz="2000" b="1" dirty="0">
              <a:solidFill>
                <a:schemeClr val="bg1"/>
              </a:solidFill>
            </a:endParaRPr>
          </a:p>
          <a:p>
            <a:pPr marL="3657600" indent="0"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</a:rPr>
              <a:t>Hoàng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Đình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Tuấn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marL="3657600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Lê Quang </a:t>
            </a:r>
            <a:r>
              <a:rPr lang="en-US" sz="2000" b="1" dirty="0" err="1">
                <a:solidFill>
                  <a:schemeClr val="bg1"/>
                </a:solidFill>
              </a:rPr>
              <a:t>Mẫn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Google Shape;1591;p33">
            <a:extLst>
              <a:ext uri="{FF2B5EF4-FFF2-40B4-BE49-F238E27FC236}">
                <a16:creationId xmlns:a16="http://schemas.microsoft.com/office/drawing/2014/main" id="{FF7A4709-8AAD-E437-8420-E54F2A3F7662}"/>
              </a:ext>
            </a:extLst>
          </p:cNvPr>
          <p:cNvSpPr txBox="1">
            <a:spLocks/>
          </p:cNvSpPr>
          <p:nvPr/>
        </p:nvSpPr>
        <p:spPr>
          <a:xfrm>
            <a:off x="1797858" y="1107687"/>
            <a:ext cx="5345656" cy="75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BLOCKCHAIN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DD7F2E6-2077-A80D-701C-D5EB3604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98" y="1924858"/>
            <a:ext cx="7146900" cy="1293784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Installing and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Writing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5" y="1182029"/>
            <a:ext cx="7146900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1592;p33">
            <a:extLst>
              <a:ext uri="{FF2B5EF4-FFF2-40B4-BE49-F238E27FC236}">
                <a16:creationId xmlns:a16="http://schemas.microsoft.com/office/drawing/2014/main" id="{D779A6CB-3F99-87C6-000E-E5D7C5FA6424}"/>
              </a:ext>
            </a:extLst>
          </p:cNvPr>
          <p:cNvSpPr txBox="1">
            <a:spLocks/>
          </p:cNvSpPr>
          <p:nvPr/>
        </p:nvSpPr>
        <p:spPr>
          <a:xfrm>
            <a:off x="1577744" y="2235058"/>
            <a:ext cx="4399309" cy="1646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Cài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đặt</a:t>
            </a:r>
            <a:r>
              <a:rPr lang="en-US" sz="2000" dirty="0">
                <a:solidFill>
                  <a:schemeClr val="bg1"/>
                </a:solidFill>
              </a:rPr>
              <a:t> truffle </a:t>
            </a:r>
            <a:r>
              <a:rPr lang="en-US" sz="2000" dirty="0" err="1">
                <a:solidFill>
                  <a:schemeClr val="bg1"/>
                </a:solidFill>
              </a:rPr>
              <a:t>vd</a:t>
            </a:r>
            <a:r>
              <a:rPr lang="en-US" sz="2000" dirty="0">
                <a:solidFill>
                  <a:schemeClr val="bg1"/>
                </a:solidFill>
              </a:rPr>
              <a:t> truffle unbox react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dùng</a:t>
            </a:r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Viết</a:t>
            </a:r>
            <a:r>
              <a:rPr lang="en-US" sz="2000" dirty="0">
                <a:solidFill>
                  <a:schemeClr val="bg1"/>
                </a:solidFill>
              </a:rPr>
              <a:t> test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5" y="1182029"/>
            <a:ext cx="7146900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Quyết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1592;p33">
            <a:extLst>
              <a:ext uri="{FF2B5EF4-FFF2-40B4-BE49-F238E27FC236}">
                <a16:creationId xmlns:a16="http://schemas.microsoft.com/office/drawing/2014/main" id="{D779A6CB-3F99-87C6-000E-E5D7C5FA6424}"/>
              </a:ext>
            </a:extLst>
          </p:cNvPr>
          <p:cNvSpPr txBox="1">
            <a:spLocks/>
          </p:cNvSpPr>
          <p:nvPr/>
        </p:nvSpPr>
        <p:spPr>
          <a:xfrm>
            <a:off x="2286853" y="2108678"/>
            <a:ext cx="4478220" cy="1646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Cài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đặt</a:t>
            </a:r>
            <a:r>
              <a:rPr lang="en-US" sz="2000" dirty="0">
                <a:solidFill>
                  <a:schemeClr val="bg1"/>
                </a:solidFill>
              </a:rPr>
              <a:t> truffle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truffle unbox react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dùng</a:t>
            </a:r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Viết</a:t>
            </a:r>
            <a:r>
              <a:rPr lang="en-US" sz="2000" dirty="0">
                <a:solidFill>
                  <a:schemeClr val="bg1"/>
                </a:solidFill>
              </a:rPr>
              <a:t> test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F75CCBC-C8B4-D7E1-65B6-1796376CD6C7}"/>
              </a:ext>
            </a:extLst>
          </p:cNvPr>
          <p:cNvSpPr txBox="1">
            <a:spLocks/>
          </p:cNvSpPr>
          <p:nvPr/>
        </p:nvSpPr>
        <p:spPr>
          <a:xfrm>
            <a:off x="926035" y="628222"/>
            <a:ext cx="7748211" cy="60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truffle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unbox react</a:t>
            </a:r>
          </a:p>
        </p:txBody>
      </p:sp>
      <p:sp>
        <p:nvSpPr>
          <p:cNvPr id="7" name="Google Shape;1592;p33">
            <a:extLst>
              <a:ext uri="{FF2B5EF4-FFF2-40B4-BE49-F238E27FC236}">
                <a16:creationId xmlns:a16="http://schemas.microsoft.com/office/drawing/2014/main" id="{74F17FC8-539C-9AEF-B7E1-1F07C8A9A4E6}"/>
              </a:ext>
            </a:extLst>
          </p:cNvPr>
          <p:cNvSpPr txBox="1">
            <a:spLocks/>
          </p:cNvSpPr>
          <p:nvPr/>
        </p:nvSpPr>
        <p:spPr>
          <a:xfrm>
            <a:off x="747498" y="1420225"/>
            <a:ext cx="7985294" cy="2794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Truffle: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môi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trường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đẳng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cấp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thế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giới</a:t>
            </a:r>
            <a:r>
              <a:rPr lang="en-US" sz="1600" dirty="0">
                <a:solidFill>
                  <a:schemeClr val="bg1"/>
                </a:solidFill>
              </a:rPr>
              <a:t>, test </a:t>
            </a:r>
            <a:r>
              <a:rPr lang="en-US" sz="1600" dirty="0" err="1">
                <a:solidFill>
                  <a:schemeClr val="bg1"/>
                </a:solidFill>
              </a:rPr>
              <a:t>fromword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đường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dẫn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</a:t>
            </a:r>
            <a:r>
              <a:rPr lang="en-US" sz="1600" dirty="0">
                <a:solidFill>
                  <a:schemeClr val="bg1"/>
                </a:solidFill>
              </a:rPr>
              <a:t> ), </a:t>
            </a:r>
            <a:r>
              <a:rPr lang="en-US" sz="1600" dirty="0" err="1">
                <a:solidFill>
                  <a:schemeClr val="bg1"/>
                </a:solidFill>
              </a:rPr>
              <a:t>choỗi</a:t>
            </a:r>
            <a:r>
              <a:rPr lang="en-US" sz="1600" dirty="0">
                <a:solidFill>
                  <a:schemeClr val="bg1"/>
                </a:solidFill>
              </a:rPr>
              <a:t> Blockchain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máy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ảo</a:t>
            </a:r>
            <a:r>
              <a:rPr lang="en-US" sz="1600" dirty="0">
                <a:solidFill>
                  <a:schemeClr val="bg1"/>
                </a:solidFill>
              </a:rPr>
              <a:t> Ethereum (EVM), </a:t>
            </a:r>
            <a:r>
              <a:rPr lang="en-US" sz="1600" dirty="0" err="1">
                <a:solidFill>
                  <a:schemeClr val="bg1"/>
                </a:solidFill>
              </a:rPr>
              <a:t>nhằm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mục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đích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làm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cuộc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sống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developer </a:t>
            </a:r>
            <a:r>
              <a:rPr lang="en-US" sz="1600" dirty="0" err="1">
                <a:solidFill>
                  <a:schemeClr val="bg1"/>
                </a:solidFill>
              </a:rPr>
              <a:t>dễ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dàng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hơn</a:t>
            </a:r>
            <a:r>
              <a:rPr lang="en-US" sz="1600" dirty="0">
                <a:solidFill>
                  <a:schemeClr val="bg1"/>
                </a:solidFill>
              </a:rPr>
              <a:t> 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install -g truffle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Box </a:t>
            </a:r>
            <a:r>
              <a:rPr lang="en-US" sz="1600" dirty="0" err="1">
                <a:solidFill>
                  <a:schemeClr val="bg1"/>
                </a:solidFill>
              </a:rPr>
              <a:t>đi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kèm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mọi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bạn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cần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bắt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đầu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Truffle </a:t>
            </a:r>
            <a:r>
              <a:rPr lang="en-US" sz="1600" dirty="0" err="1">
                <a:solidFill>
                  <a:schemeClr val="bg1"/>
                </a:solidFill>
              </a:rPr>
              <a:t>để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viết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biên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dịch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kiểm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đồng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cũng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tác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chúng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từ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ứng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truffle unbox react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thư viện dùng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592;p33">
            <a:extLst>
              <a:ext uri="{FF2B5EF4-FFF2-40B4-BE49-F238E27FC236}">
                <a16:creationId xmlns:a16="http://schemas.microsoft.com/office/drawing/2014/main" id="{7E5F7315-3615-B9EF-4279-C18315004230}"/>
              </a:ext>
            </a:extLst>
          </p:cNvPr>
          <p:cNvSpPr txBox="1">
            <a:spLocks/>
          </p:cNvSpPr>
          <p:nvPr/>
        </p:nvSpPr>
        <p:spPr>
          <a:xfrm>
            <a:off x="396264" y="1386425"/>
            <a:ext cx="5840985" cy="3007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Openzeppelin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viện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đồng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minh</a:t>
            </a:r>
            <a:r>
              <a:rPr lang="en-US" sz="1600" dirty="0">
                <a:solidFill>
                  <a:schemeClr val="bg1"/>
                </a:solidFill>
              </a:rPr>
              <a:t> an </a:t>
            </a:r>
            <a:r>
              <a:rPr lang="en-US" sz="1600" dirty="0" err="1">
                <a:solidFill>
                  <a:schemeClr val="bg1"/>
                </a:solidFill>
              </a:rPr>
              <a:t>toàn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Xây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nền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tảng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vững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chắc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mã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cộng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đồng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kiểm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duyệt</a:t>
            </a:r>
            <a:r>
              <a:rPr lang="en-US" sz="1600" dirty="0">
                <a:solidFill>
                  <a:schemeClr val="bg1"/>
                </a:solidFill>
              </a:rPr>
              <a:t>.(ERC 20)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install @openzeppelin/contracts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Chai: </a:t>
            </a:r>
            <a:r>
              <a:rPr lang="en-US" sz="1600" dirty="0" err="1">
                <a:solidFill>
                  <a:schemeClr val="bg1"/>
                </a:solidFill>
              </a:rPr>
              <a:t>là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viện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xác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nhận</a:t>
            </a:r>
            <a:r>
              <a:rPr lang="en-US" sz="1600" dirty="0">
                <a:solidFill>
                  <a:schemeClr val="bg1"/>
                </a:solidFill>
              </a:rPr>
              <a:t> BDD/TDD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nút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duyệt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phép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nối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thú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vị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bất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kiểm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nào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install chai chai-bn chai-as-promised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325076" y="691146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25076" y="66655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" name="Google Shape;1592;p33">
            <a:extLst>
              <a:ext uri="{FF2B5EF4-FFF2-40B4-BE49-F238E27FC236}">
                <a16:creationId xmlns:a16="http://schemas.microsoft.com/office/drawing/2014/main" id="{8877751C-12BA-CA31-934A-D4E5865E1216}"/>
              </a:ext>
            </a:extLst>
          </p:cNvPr>
          <p:cNvSpPr txBox="1">
            <a:spLocks/>
          </p:cNvSpPr>
          <p:nvPr/>
        </p:nvSpPr>
        <p:spPr>
          <a:xfrm>
            <a:off x="1875659" y="1632546"/>
            <a:ext cx="5840985" cy="30071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Cài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đặt</a:t>
            </a:r>
            <a:r>
              <a:rPr lang="en-US" sz="1600" dirty="0">
                <a:solidFill>
                  <a:schemeClr val="bg1"/>
                </a:solidFill>
              </a:rPr>
              <a:t> truffe setup </a:t>
            </a:r>
            <a:r>
              <a:rPr lang="en-US" sz="1600" dirty="0" err="1">
                <a:solidFill>
                  <a:schemeClr val="bg1"/>
                </a:solidFill>
              </a:rPr>
              <a:t>môi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trường</a:t>
            </a:r>
            <a:r>
              <a:rPr lang="en-US" sz="1600" dirty="0">
                <a:solidFill>
                  <a:schemeClr val="bg1"/>
                </a:solidFill>
              </a:rPr>
              <a:t> truffle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Tạo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project </a:t>
            </a:r>
            <a:r>
              <a:rPr lang="en-US" sz="1600" dirty="0" err="1">
                <a:solidFill>
                  <a:schemeClr val="bg1"/>
                </a:solidFill>
              </a:rPr>
              <a:t>với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câu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lệnh</a:t>
            </a:r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Viết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test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268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ABeeZee</vt:lpstr>
      <vt:lpstr>Black Han Sans</vt:lpstr>
      <vt:lpstr>Montserrat ExtraBold</vt:lpstr>
      <vt:lpstr>Montserrat</vt:lpstr>
      <vt:lpstr>Anton</vt:lpstr>
      <vt:lpstr>Arial</vt:lpstr>
      <vt:lpstr>Futuristic Background by Slidesgo</vt:lpstr>
      <vt:lpstr>PowerPoint Presentation</vt:lpstr>
      <vt:lpstr>Installing and Writing test</vt:lpstr>
      <vt:lpstr>Đặt Vấn Đề</vt:lpstr>
      <vt:lpstr>Giải Quyết Vấn Đề</vt:lpstr>
      <vt:lpstr>PowerPoint Presentation</vt:lpstr>
      <vt:lpstr>Các thư viện dùng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Đoàn Trung Hiếu</cp:lastModifiedBy>
  <cp:revision>5</cp:revision>
  <dcterms:modified xsi:type="dcterms:W3CDTF">2023-02-04T04:13:08Z</dcterms:modified>
</cp:coreProperties>
</file>