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258" r:id="rId4"/>
    <p:sldId id="305" r:id="rId5"/>
    <p:sldId id="260" r:id="rId6"/>
    <p:sldId id="262" r:id="rId7"/>
    <p:sldId id="307" r:id="rId8"/>
    <p:sldId id="306" r:id="rId9"/>
    <p:sldId id="308" r:id="rId10"/>
  </p:sldIdLst>
  <p:sldSz cx="9144000" cy="5143500" type="screen16x9"/>
  <p:notesSz cx="6858000" cy="9144000"/>
  <p:embeddedFontLst>
    <p:embeddedFont>
      <p:font typeface="ABeeZee" panose="020B0604020202020204" charset="0"/>
      <p:regular r:id="rId12"/>
      <p:italic r:id="rId13"/>
    </p:embeddedFont>
    <p:embeddedFont>
      <p:font typeface="Anton" pitchFamily="2" charset="0"/>
      <p:regular r:id="rId14"/>
    </p:embeddedFont>
    <p:embeddedFont>
      <p:font typeface="Black Han Sans" panose="020B060402020202020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31DCF-23CA-469F-81A2-84113D3A693F}">
  <a:tblStyle styleId="{DF131DCF-23CA-469F-81A2-84113D3A6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4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0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7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295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3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2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3" r:id="rId4"/>
    <p:sldLayoutId id="2147483684" r:id="rId5"/>
    <p:sldLayoutId id="2147483685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2;p33">
            <a:extLst>
              <a:ext uri="{FF2B5EF4-FFF2-40B4-BE49-F238E27FC236}">
                <a16:creationId xmlns:a16="http://schemas.microsoft.com/office/drawing/2014/main" id="{FB5AB05C-B26E-FB64-05BE-915F57AC5D52}"/>
              </a:ext>
            </a:extLst>
          </p:cNvPr>
          <p:cNvSpPr txBox="1">
            <a:spLocks/>
          </p:cNvSpPr>
          <p:nvPr/>
        </p:nvSpPr>
        <p:spPr>
          <a:xfrm>
            <a:off x="478039" y="2047225"/>
            <a:ext cx="7985294" cy="187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GVHD: </a:t>
            </a:r>
            <a:r>
              <a:rPr lang="en-US" sz="2000" b="1" dirty="0" err="1">
                <a:solidFill>
                  <a:schemeClr val="bg1"/>
                </a:solidFill>
              </a:rPr>
              <a:t>ThS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Sính</a:t>
            </a:r>
            <a:endParaRPr lang="en-US" sz="2000" b="1" dirty="0">
              <a:solidFill>
                <a:schemeClr val="bg1"/>
              </a:solidFill>
            </a:endParaRPr>
          </a:p>
          <a:p>
            <a:pPr marL="2854325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SV:    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Thiên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Giang</a:t>
            </a:r>
            <a:endParaRPr lang="en-US" sz="2000" b="1" dirty="0">
              <a:solidFill>
                <a:schemeClr val="bg1"/>
              </a:solidFill>
            </a:endParaRPr>
          </a:p>
          <a:p>
            <a:pPr marL="3657600" indent="0"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</a:rPr>
              <a:t>Hoàng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Đình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Tuấn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marL="3657600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Lê Quang </a:t>
            </a:r>
            <a:r>
              <a:rPr lang="en-US" sz="2000" b="1" dirty="0" err="1">
                <a:solidFill>
                  <a:schemeClr val="bg1"/>
                </a:solidFill>
              </a:rPr>
              <a:t>Mẫn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591;p33">
            <a:extLst>
              <a:ext uri="{FF2B5EF4-FFF2-40B4-BE49-F238E27FC236}">
                <a16:creationId xmlns:a16="http://schemas.microsoft.com/office/drawing/2014/main" id="{BC77FDDD-1CE1-65D3-FFF0-0DC0FE67943C}"/>
              </a:ext>
            </a:extLst>
          </p:cNvPr>
          <p:cNvSpPr txBox="1">
            <a:spLocks/>
          </p:cNvSpPr>
          <p:nvPr/>
        </p:nvSpPr>
        <p:spPr>
          <a:xfrm>
            <a:off x="1797858" y="1107687"/>
            <a:ext cx="5345656" cy="75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BLOCKCHAIN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DD7F2E6-2077-A80D-701C-D5EB3604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98" y="1924858"/>
            <a:ext cx="7146900" cy="129378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FULL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14" y="1055649"/>
            <a:ext cx="3001020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1592;p33">
            <a:extLst>
              <a:ext uri="{FF2B5EF4-FFF2-40B4-BE49-F238E27FC236}">
                <a16:creationId xmlns:a16="http://schemas.microsoft.com/office/drawing/2014/main" id="{D779A6CB-3F99-87C6-000E-E5D7C5FA6424}"/>
              </a:ext>
            </a:extLst>
          </p:cNvPr>
          <p:cNvSpPr txBox="1">
            <a:spLocks/>
          </p:cNvSpPr>
          <p:nvPr/>
        </p:nvSpPr>
        <p:spPr>
          <a:xfrm>
            <a:off x="2774641" y="2123545"/>
            <a:ext cx="3581553" cy="10805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endParaRPr lang="en-US" sz="2400" dirty="0">
              <a:solidFill>
                <a:schemeClr val="bg1"/>
              </a:solidFill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Cài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Chai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4" y="1159726"/>
            <a:ext cx="7146900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Quyết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1592;p33">
            <a:extLst>
              <a:ext uri="{FF2B5EF4-FFF2-40B4-BE49-F238E27FC236}">
                <a16:creationId xmlns:a16="http://schemas.microsoft.com/office/drawing/2014/main" id="{B592C75B-6C9A-71BB-4FC4-2E7D90600ED8}"/>
              </a:ext>
            </a:extLst>
          </p:cNvPr>
          <p:cNvSpPr txBox="1">
            <a:spLocks/>
          </p:cNvSpPr>
          <p:nvPr/>
        </p:nvSpPr>
        <p:spPr>
          <a:xfrm>
            <a:off x="2313724" y="2103102"/>
            <a:ext cx="3581553" cy="10805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400" dirty="0">
                <a:solidFill>
                  <a:schemeClr val="bg1"/>
                </a:solidFill>
              </a:rPr>
              <a:t>- Full Testing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</a:rPr>
              <a:t>- Set up Chai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</a:rPr>
              <a:t>- Other Test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F75CCBC-C8B4-D7E1-65B6-1796376CD6C7}"/>
              </a:ext>
            </a:extLst>
          </p:cNvPr>
          <p:cNvSpPr txBox="1">
            <a:spLocks/>
          </p:cNvSpPr>
          <p:nvPr/>
        </p:nvSpPr>
        <p:spPr>
          <a:xfrm>
            <a:off x="926035" y="628222"/>
            <a:ext cx="7748211" cy="60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fontAlgn="base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FULL TESTING</a:t>
            </a:r>
          </a:p>
        </p:txBody>
      </p:sp>
      <p:sp>
        <p:nvSpPr>
          <p:cNvPr id="7" name="Google Shape;1592;p33">
            <a:extLst>
              <a:ext uri="{FF2B5EF4-FFF2-40B4-BE49-F238E27FC236}">
                <a16:creationId xmlns:a16="http://schemas.microsoft.com/office/drawing/2014/main" id="{74F17FC8-539C-9AEF-B7E1-1F07C8A9A4E6}"/>
              </a:ext>
            </a:extLst>
          </p:cNvPr>
          <p:cNvSpPr txBox="1">
            <a:spLocks/>
          </p:cNvSpPr>
          <p:nvPr/>
        </p:nvSpPr>
        <p:spPr>
          <a:xfrm>
            <a:off x="926035" y="1527990"/>
            <a:ext cx="4396814" cy="2794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en-US" sz="2200" dirty="0" err="1">
                <a:solidFill>
                  <a:schemeClr val="bg1"/>
                </a:solidFill>
              </a:rPr>
              <a:t>Sửa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lỗi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trong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vi-VN" sz="2200" dirty="0" err="1">
                <a:solidFill>
                  <a:schemeClr val="bg1"/>
                </a:solidFill>
              </a:rPr>
              <a:t>Lesson</a:t>
            </a:r>
            <a:r>
              <a:rPr lang="vi-VN" sz="2200" dirty="0">
                <a:solidFill>
                  <a:schemeClr val="bg1"/>
                </a:solidFill>
              </a:rPr>
              <a:t> 2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en-US" sz="2200" dirty="0" err="1">
                <a:solidFill>
                  <a:schemeClr val="bg1"/>
                </a:solidFill>
              </a:rPr>
              <a:t>Cài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đặt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vi-VN" sz="2200" dirty="0" err="1">
                <a:solidFill>
                  <a:schemeClr val="bg1"/>
                </a:solidFill>
              </a:rPr>
              <a:t>dotenv</a:t>
            </a:r>
            <a:endParaRPr lang="vi-VN" sz="22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en-US" sz="2200" dirty="0" err="1">
                <a:solidFill>
                  <a:schemeClr val="bg1"/>
                </a:solidFill>
              </a:rPr>
              <a:t>Tạo</a:t>
            </a:r>
            <a:r>
              <a:rPr lang="en-US" sz="2200" dirty="0">
                <a:solidFill>
                  <a:schemeClr val="bg1"/>
                </a:solidFill>
              </a:rPr>
              <a:t> file env</a:t>
            </a:r>
            <a:endParaRPr lang="vi-VN" sz="22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vi-VN" sz="2200" dirty="0" err="1">
                <a:solidFill>
                  <a:schemeClr val="bg1"/>
                </a:solidFill>
              </a:rPr>
              <a:t>Import</a:t>
            </a:r>
            <a:r>
              <a:rPr lang="vi-VN" sz="2200" dirty="0">
                <a:solidFill>
                  <a:schemeClr val="bg1"/>
                </a:solidFill>
              </a:rPr>
              <a:t> INITIAL_TOKENS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en-US" sz="2200" dirty="0" err="1">
                <a:solidFill>
                  <a:schemeClr val="bg1"/>
                </a:solidFill>
              </a:rPr>
              <a:t>Tạo</a:t>
            </a:r>
            <a:r>
              <a:rPr lang="vi-VN" sz="2200" dirty="0">
                <a:solidFill>
                  <a:schemeClr val="bg1"/>
                </a:solidFill>
              </a:rPr>
              <a:t> </a:t>
            </a:r>
            <a:r>
              <a:rPr lang="vi-VN" sz="2200" dirty="0" err="1">
                <a:solidFill>
                  <a:schemeClr val="bg1"/>
                </a:solidFill>
              </a:rPr>
              <a:t>file</a:t>
            </a:r>
            <a:r>
              <a:rPr lang="vi-VN" sz="2200" dirty="0">
                <a:solidFill>
                  <a:schemeClr val="bg1"/>
                </a:solidFill>
              </a:rPr>
              <a:t> </a:t>
            </a:r>
            <a:r>
              <a:rPr lang="vi-VN" sz="2200" dirty="0" err="1">
                <a:solidFill>
                  <a:schemeClr val="bg1"/>
                </a:solidFill>
              </a:rPr>
              <a:t>MyTokenSale</a:t>
            </a:r>
            <a:r>
              <a:rPr lang="vi-VN" sz="2200" dirty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518363" y="1924419"/>
            <a:ext cx="3395608" cy="729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Setup up Chai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F75CCBC-C8B4-D7E1-65B6-1796376CD6C7}"/>
              </a:ext>
            </a:extLst>
          </p:cNvPr>
          <p:cNvSpPr txBox="1">
            <a:spLocks/>
          </p:cNvSpPr>
          <p:nvPr/>
        </p:nvSpPr>
        <p:spPr>
          <a:xfrm>
            <a:off x="636804" y="520457"/>
            <a:ext cx="7748211" cy="60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fontAlgn="base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OTHER TESTING</a:t>
            </a:r>
          </a:p>
        </p:txBody>
      </p:sp>
      <p:sp>
        <p:nvSpPr>
          <p:cNvPr id="7" name="Google Shape;1592;p33">
            <a:extLst>
              <a:ext uri="{FF2B5EF4-FFF2-40B4-BE49-F238E27FC236}">
                <a16:creationId xmlns:a16="http://schemas.microsoft.com/office/drawing/2014/main" id="{74F17FC8-539C-9AEF-B7E1-1F07C8A9A4E6}"/>
              </a:ext>
            </a:extLst>
          </p:cNvPr>
          <p:cNvSpPr txBox="1">
            <a:spLocks/>
          </p:cNvSpPr>
          <p:nvPr/>
        </p:nvSpPr>
        <p:spPr>
          <a:xfrm>
            <a:off x="1566988" y="2149009"/>
            <a:ext cx="6194261" cy="2794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Tại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mã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phải</a:t>
            </a:r>
            <a:r>
              <a:rPr lang="en-US" sz="2200" dirty="0">
                <a:solidFill>
                  <a:schemeClr val="bg1"/>
                </a:solidFill>
              </a:rPr>
              <a:t> ở </a:t>
            </a:r>
            <a:r>
              <a:rPr lang="en-US" sz="2200" dirty="0" err="1">
                <a:solidFill>
                  <a:schemeClr val="bg1"/>
                </a:solidFill>
              </a:rPr>
              <a:t>trong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Hợp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đồng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minh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mã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bởimặc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định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Có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thể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mua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mã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Google Shape;1592;p33">
            <a:extLst>
              <a:ext uri="{FF2B5EF4-FFF2-40B4-BE49-F238E27FC236}">
                <a16:creationId xmlns:a16="http://schemas.microsoft.com/office/drawing/2014/main" id="{42EDBE06-68ED-158A-6D76-0F2741A0CD34}"/>
              </a:ext>
            </a:extLst>
          </p:cNvPr>
          <p:cNvSpPr txBox="1">
            <a:spLocks/>
          </p:cNvSpPr>
          <p:nvPr/>
        </p:nvSpPr>
        <p:spPr>
          <a:xfrm>
            <a:off x="987125" y="1628351"/>
            <a:ext cx="7169750" cy="2794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- </a:t>
            </a:r>
            <a:r>
              <a:rPr lang="en-US" sz="2200" dirty="0" err="1">
                <a:solidFill>
                  <a:schemeClr val="bg1"/>
                </a:solidFill>
              </a:rPr>
              <a:t>Tệp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MyTokenSaIe.test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325076" y="691146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10" name="Google Shape;1592;p33">
            <a:extLst>
              <a:ext uri="{FF2B5EF4-FFF2-40B4-BE49-F238E27FC236}">
                <a16:creationId xmlns:a16="http://schemas.microsoft.com/office/drawing/2014/main" id="{8877751C-12BA-CA31-934A-D4E5865E1216}"/>
              </a:ext>
            </a:extLst>
          </p:cNvPr>
          <p:cNvSpPr txBox="1">
            <a:spLocks/>
          </p:cNvSpPr>
          <p:nvPr/>
        </p:nvSpPr>
        <p:spPr>
          <a:xfrm>
            <a:off x="1875659" y="1632546"/>
            <a:ext cx="5840985" cy="3007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vi-VN" sz="1600" dirty="0" err="1">
                <a:solidFill>
                  <a:schemeClr val="bg1"/>
                </a:solidFill>
              </a:rPr>
              <a:t>Fix</a:t>
            </a:r>
            <a:r>
              <a:rPr lang="vi-VN" sz="1600" dirty="0">
                <a:solidFill>
                  <a:schemeClr val="bg1"/>
                </a:solidFill>
              </a:rPr>
              <a:t> lỗi bài 2 thành công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vi-VN" sz="1600" dirty="0">
                <a:solidFill>
                  <a:schemeClr val="bg1"/>
                </a:solidFill>
              </a:rPr>
              <a:t>Cài đặt và sử dụng thư viện </a:t>
            </a:r>
            <a:r>
              <a:rPr lang="vi-VN" sz="1600" dirty="0" err="1">
                <a:solidFill>
                  <a:schemeClr val="bg1"/>
                </a:solidFill>
              </a:rPr>
              <a:t>dotenv</a:t>
            </a:r>
            <a:endParaRPr lang="vi-VN" sz="1600" dirty="0">
              <a:solidFill>
                <a:schemeClr val="bg1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vi-VN" sz="1600" dirty="0">
                <a:solidFill>
                  <a:schemeClr val="bg1"/>
                </a:solidFill>
              </a:rPr>
              <a:t>Thiết lập thư viện Chai để sử dụng thuận tiện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vi-VN" sz="1600" dirty="0">
                <a:solidFill>
                  <a:schemeClr val="bg1"/>
                </a:solidFill>
              </a:rPr>
              <a:t>Viết </a:t>
            </a:r>
            <a:r>
              <a:rPr lang="vi-VN" sz="1600" dirty="0" err="1">
                <a:solidFill>
                  <a:schemeClr val="bg1"/>
                </a:solidFill>
              </a:rPr>
              <a:t>test</a:t>
            </a:r>
            <a:r>
              <a:rPr lang="vi-VN" sz="1600" dirty="0">
                <a:solidFill>
                  <a:schemeClr val="bg1"/>
                </a:solidFill>
              </a:rPr>
              <a:t> và </a:t>
            </a:r>
            <a:r>
              <a:rPr lang="vi-VN" sz="1600" dirty="0" err="1">
                <a:solidFill>
                  <a:schemeClr val="bg1"/>
                </a:solidFill>
              </a:rPr>
              <a:t>test</a:t>
            </a:r>
            <a:r>
              <a:rPr lang="vi-VN" sz="1600" dirty="0">
                <a:solidFill>
                  <a:schemeClr val="bg1"/>
                </a:solidFill>
              </a:rPr>
              <a:t> thành công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154089" y="2103633"/>
            <a:ext cx="7268797" cy="60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THANKS YOU WATCHING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5952687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151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Anton</vt:lpstr>
      <vt:lpstr>Montserrat ExtraBold</vt:lpstr>
      <vt:lpstr>Montserrat</vt:lpstr>
      <vt:lpstr>Arial</vt:lpstr>
      <vt:lpstr>Black Han Sans</vt:lpstr>
      <vt:lpstr>ABeeZee</vt:lpstr>
      <vt:lpstr>Futuristic Background by Slidesgo</vt:lpstr>
      <vt:lpstr>PowerPoint Presentation</vt:lpstr>
      <vt:lpstr>FULL TEST</vt:lpstr>
      <vt:lpstr>Đặt Vấn Đề</vt:lpstr>
      <vt:lpstr>Giải Quyết Vấn Đề</vt:lpstr>
      <vt:lpstr>PowerPoint Presentation</vt:lpstr>
      <vt:lpstr>Setup up Chai</vt:lpstr>
      <vt:lpstr>PowerPoint Presentation</vt:lpstr>
      <vt:lpstr>Kết Luận</vt:lpstr>
      <vt:lpstr>THANKS YOU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Đoàn Trung Hiếu</cp:lastModifiedBy>
  <cp:revision>6</cp:revision>
  <dcterms:modified xsi:type="dcterms:W3CDTF">2023-02-18T09:04:35Z</dcterms:modified>
</cp:coreProperties>
</file>