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257" r:id="rId3"/>
    <p:sldId id="258" r:id="rId4"/>
    <p:sldId id="305" r:id="rId5"/>
    <p:sldId id="306" r:id="rId6"/>
    <p:sldId id="308" r:id="rId7"/>
  </p:sldIdLst>
  <p:sldSz cx="9144000" cy="5143500" type="screen16x9"/>
  <p:notesSz cx="6858000" cy="9144000"/>
  <p:embeddedFontLst>
    <p:embeddedFont>
      <p:font typeface="ABeeZee" panose="020B0604020202020204" charset="0"/>
      <p:regular r:id="rId9"/>
      <p:italic r:id="rId10"/>
    </p:embeddedFont>
    <p:embeddedFont>
      <p:font typeface="Anton" pitchFamily="2" charset="0"/>
      <p:regular r:id="rId11"/>
    </p:embeddedFont>
    <p:embeddedFont>
      <p:font typeface="Black Han Sans" panose="020B0604020202020204" charset="0"/>
      <p:regular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Montserrat ExtraBold" panose="00000900000000000000" pitchFamily="2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131DCF-23CA-469F-81A2-84113D3A693F}">
  <a:tblStyle styleId="{DF131DCF-23CA-469F-81A2-84113D3A69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143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5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379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2959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3" r:id="rId4"/>
    <p:sldLayoutId id="2147483684" r:id="rId5"/>
    <p:sldLayoutId id="214748368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92;p33">
            <a:extLst>
              <a:ext uri="{FF2B5EF4-FFF2-40B4-BE49-F238E27FC236}">
                <a16:creationId xmlns:a16="http://schemas.microsoft.com/office/drawing/2014/main" id="{FB5AB05C-B26E-FB64-05BE-915F57AC5D52}"/>
              </a:ext>
            </a:extLst>
          </p:cNvPr>
          <p:cNvSpPr txBox="1">
            <a:spLocks/>
          </p:cNvSpPr>
          <p:nvPr/>
        </p:nvSpPr>
        <p:spPr>
          <a:xfrm>
            <a:off x="478039" y="2047225"/>
            <a:ext cx="7985294" cy="1870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GVHD: </a:t>
            </a:r>
            <a:r>
              <a:rPr lang="en-US" sz="2000" b="1" dirty="0" err="1">
                <a:solidFill>
                  <a:schemeClr val="bg1"/>
                </a:solidFill>
              </a:rPr>
              <a:t>ThS</a:t>
            </a:r>
            <a:r>
              <a:rPr lang="en-US" sz="2000" b="1" dirty="0">
                <a:solidFill>
                  <a:schemeClr val="bg1"/>
                </a:solidFill>
              </a:rPr>
              <a:t>. </a:t>
            </a:r>
            <a:r>
              <a:rPr lang="en-US" sz="2000" b="1" dirty="0" err="1">
                <a:solidFill>
                  <a:schemeClr val="bg1"/>
                </a:solidFill>
              </a:rPr>
              <a:t>Đỗ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Sính</a:t>
            </a:r>
            <a:endParaRPr lang="en-US" sz="2000" b="1" dirty="0">
              <a:solidFill>
                <a:schemeClr val="bg1"/>
              </a:solidFill>
            </a:endParaRPr>
          </a:p>
          <a:p>
            <a:pPr marL="2854325" indent="0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SV:     </a:t>
            </a:r>
            <a:r>
              <a:rPr lang="en-US" sz="2000" b="1" dirty="0" err="1">
                <a:solidFill>
                  <a:schemeClr val="bg1"/>
                </a:solidFill>
              </a:rPr>
              <a:t>Đỗ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Thiên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Giang</a:t>
            </a:r>
            <a:endParaRPr lang="en-US" sz="2000" b="1" dirty="0">
              <a:solidFill>
                <a:schemeClr val="bg1"/>
              </a:solidFill>
            </a:endParaRPr>
          </a:p>
          <a:p>
            <a:pPr marL="3657600" indent="0">
              <a:lnSpc>
                <a:spcPct val="150000"/>
              </a:lnSpc>
            </a:pPr>
            <a:r>
              <a:rPr lang="en-US" sz="2000" b="1" dirty="0" err="1">
                <a:solidFill>
                  <a:schemeClr val="bg1"/>
                </a:solidFill>
              </a:rPr>
              <a:t>Hoàng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Đình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Tuấn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</a:p>
          <a:p>
            <a:pPr marL="3657600" indent="0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Lê Quang </a:t>
            </a:r>
            <a:r>
              <a:rPr lang="en-US" sz="2000" b="1" dirty="0" err="1">
                <a:solidFill>
                  <a:schemeClr val="bg1"/>
                </a:solidFill>
              </a:rPr>
              <a:t>Mẫn</a:t>
            </a:r>
            <a:endParaRPr lang="en-US" sz="2000" b="1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Google Shape;1591;p33">
            <a:extLst>
              <a:ext uri="{FF2B5EF4-FFF2-40B4-BE49-F238E27FC236}">
                <a16:creationId xmlns:a16="http://schemas.microsoft.com/office/drawing/2014/main" id="{BC77FDDD-1CE1-65D3-FFF0-0DC0FE67943C}"/>
              </a:ext>
            </a:extLst>
          </p:cNvPr>
          <p:cNvSpPr txBox="1">
            <a:spLocks/>
          </p:cNvSpPr>
          <p:nvPr/>
        </p:nvSpPr>
        <p:spPr>
          <a:xfrm>
            <a:off x="1797858" y="1107687"/>
            <a:ext cx="5345656" cy="75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nton"/>
                <a:ea typeface="Anton"/>
                <a:cs typeface="Anton"/>
                <a:sym typeface="Anton"/>
              </a:rPr>
              <a:t>BLOCKCHAIN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DD7F2E6-2077-A80D-701C-D5EB3604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21" y="2192315"/>
            <a:ext cx="7602758" cy="75886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KYC &amp; TOKEN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">
            <a:extLst>
              <a:ext uri="{FF2B5EF4-FFF2-40B4-BE49-F238E27FC236}">
                <a16:creationId xmlns:a16="http://schemas.microsoft.com/office/drawing/2014/main" id="{FBAB78D1-DCF7-5DF6-E139-5A0BDB95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165" y="1115121"/>
            <a:ext cx="3969835" cy="800101"/>
          </a:xfrm>
        </p:spPr>
        <p:txBody>
          <a:bodyPr/>
          <a:lstStyle/>
          <a:p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Đặt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Vấn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Đề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Google Shape;1592;p33">
            <a:extLst>
              <a:ext uri="{FF2B5EF4-FFF2-40B4-BE49-F238E27FC236}">
                <a16:creationId xmlns:a16="http://schemas.microsoft.com/office/drawing/2014/main" id="{D779A6CB-3F99-87C6-000E-E5D7C5FA6424}"/>
              </a:ext>
            </a:extLst>
          </p:cNvPr>
          <p:cNvSpPr txBox="1">
            <a:spLocks/>
          </p:cNvSpPr>
          <p:nvPr/>
        </p:nvSpPr>
        <p:spPr>
          <a:xfrm>
            <a:off x="1940313" y="2227623"/>
            <a:ext cx="6393366" cy="16464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en-US" sz="2000" dirty="0">
                <a:solidFill>
                  <a:schemeClr val="bg1"/>
                </a:solidFill>
              </a:rPr>
              <a:t>- </a:t>
            </a:r>
            <a:r>
              <a:rPr lang="en-US" sz="2000" dirty="0" err="1">
                <a:solidFill>
                  <a:schemeClr val="bg1"/>
                </a:solidFill>
              </a:rPr>
              <a:t>Danh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sách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trắng</a:t>
            </a:r>
            <a:r>
              <a:rPr lang="en-US" sz="2000" dirty="0">
                <a:solidFill>
                  <a:schemeClr val="bg1"/>
                </a:solidFill>
              </a:rPr>
              <a:t> KYC (</a:t>
            </a:r>
            <a:r>
              <a:rPr lang="en-US" sz="2000" dirty="0" err="1">
                <a:solidFill>
                  <a:schemeClr val="bg1"/>
                </a:solidFill>
              </a:rPr>
              <a:t>tiếp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tục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</a:rPr>
              <a:t>- </a:t>
            </a:r>
            <a:r>
              <a:rPr lang="en-US" sz="2000" dirty="0" err="1">
                <a:solidFill>
                  <a:schemeClr val="bg1"/>
                </a:solidFill>
              </a:rPr>
              <a:t>Hiển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thị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mã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thông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báo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trực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tiếp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trong</a:t>
            </a:r>
            <a:r>
              <a:rPr lang="en-US" sz="2000" dirty="0">
                <a:solidFill>
                  <a:schemeClr val="bg1"/>
                </a:solidFill>
              </a:rPr>
              <a:t> MetaMask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</a:rPr>
              <a:t>- </a:t>
            </a:r>
            <a:r>
              <a:rPr lang="en-US" sz="2000" dirty="0" err="1">
                <a:solidFill>
                  <a:schemeClr val="bg1"/>
                </a:solidFill>
              </a:rPr>
              <a:t>Triển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khai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Hợp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đồng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thông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minh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để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Ropsten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Sử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dụng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Infura</a:t>
            </a:r>
            <a:endParaRPr lang="vi-V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">
            <a:extLst>
              <a:ext uri="{FF2B5EF4-FFF2-40B4-BE49-F238E27FC236}">
                <a16:creationId xmlns:a16="http://schemas.microsoft.com/office/drawing/2014/main" id="{FBAB78D1-DCF7-5DF6-E139-5A0BDB95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682" y="1122555"/>
            <a:ext cx="5008240" cy="800101"/>
          </a:xfrm>
        </p:spPr>
        <p:txBody>
          <a:bodyPr/>
          <a:lstStyle/>
          <a:p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Giải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Quyết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Vấn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Đề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Google Shape;1592;p33">
            <a:extLst>
              <a:ext uri="{FF2B5EF4-FFF2-40B4-BE49-F238E27FC236}">
                <a16:creationId xmlns:a16="http://schemas.microsoft.com/office/drawing/2014/main" id="{DFFC982F-1017-3E79-11D4-0E0A98B9F794}"/>
              </a:ext>
            </a:extLst>
          </p:cNvPr>
          <p:cNvSpPr txBox="1">
            <a:spLocks/>
          </p:cNvSpPr>
          <p:nvPr/>
        </p:nvSpPr>
        <p:spPr>
          <a:xfrm>
            <a:off x="1932879" y="2160716"/>
            <a:ext cx="6393366" cy="16464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en-US" sz="2000" dirty="0">
                <a:solidFill>
                  <a:schemeClr val="bg1"/>
                </a:solidFill>
              </a:rPr>
              <a:t>- </a:t>
            </a:r>
            <a:r>
              <a:rPr lang="en-US" sz="2000" dirty="0" err="1">
                <a:solidFill>
                  <a:schemeClr val="bg1"/>
                </a:solidFill>
              </a:rPr>
              <a:t>Danh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sách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trắng</a:t>
            </a:r>
            <a:r>
              <a:rPr lang="en-US" sz="2000" dirty="0">
                <a:solidFill>
                  <a:schemeClr val="bg1"/>
                </a:solidFill>
              </a:rPr>
              <a:t> KYC (</a:t>
            </a:r>
            <a:r>
              <a:rPr lang="en-US" sz="2000" dirty="0" err="1">
                <a:solidFill>
                  <a:schemeClr val="bg1"/>
                </a:solidFill>
              </a:rPr>
              <a:t>tiếp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tục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</a:rPr>
              <a:t>- </a:t>
            </a:r>
            <a:r>
              <a:rPr lang="en-US" sz="2000" dirty="0" err="1">
                <a:solidFill>
                  <a:schemeClr val="bg1"/>
                </a:solidFill>
              </a:rPr>
              <a:t>Hiển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thị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mã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thông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báo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trực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tiếp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trong</a:t>
            </a:r>
            <a:r>
              <a:rPr lang="en-US" sz="2000" dirty="0">
                <a:solidFill>
                  <a:schemeClr val="bg1"/>
                </a:solidFill>
              </a:rPr>
              <a:t> MetaMask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</a:rPr>
              <a:t>- </a:t>
            </a:r>
            <a:r>
              <a:rPr lang="en-US" sz="2000" dirty="0" err="1">
                <a:solidFill>
                  <a:schemeClr val="bg1"/>
                </a:solidFill>
              </a:rPr>
              <a:t>Triển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khai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Hợp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đồng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thông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minh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để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Ropsten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Sử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dụng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Infura</a:t>
            </a:r>
            <a:endParaRPr lang="vi-V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04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 idx="4"/>
          </p:nvPr>
        </p:nvSpPr>
        <p:spPr>
          <a:xfrm>
            <a:off x="1325076" y="691146"/>
            <a:ext cx="4629300" cy="706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Kết Luận</a:t>
            </a:r>
            <a:endParaRPr sz="2800" dirty="0"/>
          </a:p>
        </p:txBody>
      </p:sp>
      <p:sp>
        <p:nvSpPr>
          <p:cNvPr id="10" name="Google Shape;1592;p33">
            <a:extLst>
              <a:ext uri="{FF2B5EF4-FFF2-40B4-BE49-F238E27FC236}">
                <a16:creationId xmlns:a16="http://schemas.microsoft.com/office/drawing/2014/main" id="{8877751C-12BA-CA31-934A-D4E5865E1216}"/>
              </a:ext>
            </a:extLst>
          </p:cNvPr>
          <p:cNvSpPr txBox="1">
            <a:spLocks/>
          </p:cNvSpPr>
          <p:nvPr/>
        </p:nvSpPr>
        <p:spPr>
          <a:xfrm>
            <a:off x="1905395" y="1528468"/>
            <a:ext cx="5840985" cy="30212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- </a:t>
            </a:r>
            <a:r>
              <a:rPr lang="en-US" sz="1600" dirty="0" err="1">
                <a:solidFill>
                  <a:schemeClr val="bg1"/>
                </a:solidFill>
              </a:rPr>
              <a:t>Biết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về</a:t>
            </a:r>
            <a:r>
              <a:rPr lang="en-US" sz="1600" dirty="0">
                <a:solidFill>
                  <a:schemeClr val="bg1"/>
                </a:solidFill>
              </a:rPr>
              <a:t> KYC &amp; Token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- </a:t>
            </a:r>
            <a:r>
              <a:rPr lang="en-US" sz="1600" dirty="0" err="1">
                <a:solidFill>
                  <a:schemeClr val="bg1"/>
                </a:solidFill>
              </a:rPr>
              <a:t>Biết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về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Danh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sách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trắng</a:t>
            </a:r>
            <a:r>
              <a:rPr lang="en-US" sz="1600" dirty="0">
                <a:solidFill>
                  <a:schemeClr val="bg1"/>
                </a:solidFill>
              </a:rPr>
              <a:t> KYC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- </a:t>
            </a:r>
            <a:r>
              <a:rPr lang="en-US" sz="1600" dirty="0" err="1">
                <a:solidFill>
                  <a:schemeClr val="bg1"/>
                </a:solidFill>
              </a:rPr>
              <a:t>Hiển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thị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mã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thông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báo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trực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tiếp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trong</a:t>
            </a:r>
            <a:r>
              <a:rPr lang="en-US" sz="1600" dirty="0">
                <a:solidFill>
                  <a:schemeClr val="bg1"/>
                </a:solidFill>
              </a:rPr>
              <a:t> MetaMask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- </a:t>
            </a:r>
            <a:r>
              <a:rPr lang="en-US" sz="1600" dirty="0" err="1">
                <a:solidFill>
                  <a:schemeClr val="bg1"/>
                </a:solidFill>
              </a:rPr>
              <a:t>Triển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khai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Hợp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đồng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thông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minh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cho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Ropsten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sử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dụng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Infuta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 idx="4"/>
          </p:nvPr>
        </p:nvSpPr>
        <p:spPr>
          <a:xfrm>
            <a:off x="1154089" y="2103633"/>
            <a:ext cx="7268797" cy="60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THANKS YOU WATCHING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759526876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131</Words>
  <Application>Microsoft Office PowerPoint</Application>
  <PresentationFormat>On-screen Show (16:9)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Black Han Sans</vt:lpstr>
      <vt:lpstr>Arial</vt:lpstr>
      <vt:lpstr>ABeeZee</vt:lpstr>
      <vt:lpstr>Anton</vt:lpstr>
      <vt:lpstr>Montserrat ExtraBold</vt:lpstr>
      <vt:lpstr>Montserrat</vt:lpstr>
      <vt:lpstr>Futuristic Background by Slidesgo</vt:lpstr>
      <vt:lpstr>PowerPoint Presentation</vt:lpstr>
      <vt:lpstr>KYC &amp; TOKEN</vt:lpstr>
      <vt:lpstr>Đặt Vấn Đề</vt:lpstr>
      <vt:lpstr>Giải Quyết Vấn Đề</vt:lpstr>
      <vt:lpstr>Kết Luận</vt:lpstr>
      <vt:lpstr>THANKS YOU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Đoàn Trung Hiếu</cp:lastModifiedBy>
  <cp:revision>6</cp:revision>
  <dcterms:modified xsi:type="dcterms:W3CDTF">2023-02-18T09:23:07Z</dcterms:modified>
</cp:coreProperties>
</file>