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0"/>
  </p:notesMasterIdLst>
  <p:handoutMasterIdLst>
    <p:handoutMasterId r:id="rId21"/>
  </p:handoutMasterIdLst>
  <p:sldIdLst>
    <p:sldId id="256" r:id="rId2"/>
    <p:sldId id="258" r:id="rId3"/>
    <p:sldId id="261" r:id="rId4"/>
    <p:sldId id="259" r:id="rId5"/>
    <p:sldId id="257" r:id="rId6"/>
    <p:sldId id="306" r:id="rId7"/>
    <p:sldId id="307" r:id="rId8"/>
    <p:sldId id="260" r:id="rId9"/>
    <p:sldId id="262" r:id="rId10"/>
    <p:sldId id="308" r:id="rId11"/>
    <p:sldId id="309" r:id="rId12"/>
    <p:sldId id="310" r:id="rId13"/>
    <p:sldId id="265" r:id="rId14"/>
    <p:sldId id="312" r:id="rId15"/>
    <p:sldId id="263" r:id="rId16"/>
    <p:sldId id="313" r:id="rId17"/>
    <p:sldId id="311" r:id="rId18"/>
    <p:sldId id="264" r:id="rId19"/>
  </p:sldIdLst>
  <p:sldSz cx="9144000" cy="5143500" type="screen16x9"/>
  <p:notesSz cx="6858000" cy="9144000"/>
  <p:embeddedFontLst>
    <p:embeddedFont>
      <p:font typeface="Bungee Shade" panose="020B0604020202020204" charset="0"/>
      <p:regular r:id="rId22"/>
    </p:embeddedFont>
    <p:embeddedFont>
      <p:font typeface="Inter-Regular" panose="020B0604020202020204" charset="0"/>
      <p:regular r:id="rId23"/>
      <p:bold r:id="rId24"/>
    </p:embeddedFont>
    <p:embeddedFont>
      <p:font typeface="Montserrat" panose="020B0604020202020204" charset="0"/>
      <p:regular r:id="rId25"/>
      <p:bold r:id="rId26"/>
      <p:italic r:id="rId27"/>
      <p:boldItalic r:id="rId28"/>
    </p:embeddedFont>
    <p:embeddedFont>
      <p:font typeface="Montserrat Black" panose="020B0604020202020204" charset="0"/>
      <p:bold r:id="rId29"/>
      <p:boldItalic r:id="rId30"/>
    </p:embeddedFont>
    <p:embeddedFont>
      <p:font typeface="Open Sans" panose="020B0606030504020204" pitchFamily="34" charset="0"/>
      <p:regular r:id="rId31"/>
      <p:bold r:id="rId32"/>
      <p:italic r:id="rId33"/>
      <p:boldItalic r:id="rId34"/>
    </p:embeddedFont>
    <p:embeddedFont>
      <p:font typeface="Playfair Display Regular" panose="020B0604020202020204" charset="0"/>
      <p:regular r:id="rId35"/>
      <p:bold r:id="rId36"/>
      <p:italic r:id="rId37"/>
      <p:boldItalic r:id="rId38"/>
    </p:embeddedFont>
    <p:embeddedFont>
      <p:font typeface="Roboto Black" panose="02000000000000000000" pitchFamily="2" charset="0"/>
      <p:bold r:id="rId39"/>
      <p:boldItalic r:id="rId40"/>
    </p:embeddedFont>
    <p:embeddedFont>
      <p:font typeface="Roboto Condensed Light" panose="02000000000000000000" pitchFamily="2" charset="0"/>
      <p:regular r:id="rId41"/>
      <p: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9">
          <p15:clr>
            <a:srgbClr val="9AA0A6"/>
          </p15:clr>
        </p15:guide>
        <p15:guide id="2" orient="horz" pos="340">
          <p15:clr>
            <a:srgbClr val="9AA0A6"/>
          </p15:clr>
        </p15:guide>
        <p15:guide id="3" orient="horz" pos="2903">
          <p15:clr>
            <a:srgbClr val="9AA0A6"/>
          </p15:clr>
        </p15:guide>
        <p15:guide id="4" pos="5306">
          <p15:clr>
            <a:srgbClr val="9AA0A6"/>
          </p15:clr>
        </p15:guide>
        <p15:guide id="5" pos="2880">
          <p15:clr>
            <a:srgbClr val="9AA0A6"/>
          </p15:clr>
        </p15:guide>
        <p15:guide id="6" orient="horz" pos="16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118702-439B-447D-B5EA-155321400C09}">
  <a:tblStyle styleId="{FB118702-439B-447D-B5EA-155321400C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2764" autoAdjust="0"/>
  </p:normalViewPr>
  <p:slideViewPr>
    <p:cSldViewPr snapToGrid="0">
      <p:cViewPr varScale="1">
        <p:scale>
          <a:sx n="105" d="100"/>
          <a:sy n="105" d="100"/>
        </p:scale>
        <p:origin x="816" y="62"/>
      </p:cViewPr>
      <p:guideLst>
        <p:guide pos="449"/>
        <p:guide orient="horz" pos="340"/>
        <p:guide orient="horz" pos="2903"/>
        <p:guide pos="5306"/>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handoutMaster" Target="handoutMasters/handoutMaster1.xml"/><Relationship Id="rId34" Type="http://schemas.openxmlformats.org/officeDocument/2006/relationships/font" Target="fonts/font13.fntdata"/><Relationship Id="rId42"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ableStyles" Target="tableStyles.xml"/><Relationship Id="rId20" Type="http://schemas.openxmlformats.org/officeDocument/2006/relationships/notesMaster" Target="notesMasters/notesMaster1.xml"/><Relationship Id="rId41"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15305E-6678-4281-8B9B-3B5A923A46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0122CBD6-D140-4821-AE7B-38469F5E3E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254D8-0B25-4FB2-9C27-A6CC47B6E86F}" type="datetime1">
              <a:rPr lang="vi-VN" smtClean="0"/>
              <a:t>14/06/2021</a:t>
            </a:fld>
            <a:endParaRPr lang="vi-VN"/>
          </a:p>
        </p:txBody>
      </p:sp>
      <p:sp>
        <p:nvSpPr>
          <p:cNvPr id="4" name="Footer Placeholder 3">
            <a:extLst>
              <a:ext uri="{FF2B5EF4-FFF2-40B4-BE49-F238E27FC236}">
                <a16:creationId xmlns:a16="http://schemas.microsoft.com/office/drawing/2014/main" id="{E3EB4ED5-7E14-4D25-AE28-97347398B3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vi-VN"/>
              <a:t>Team 5 - MeoMun</a:t>
            </a:r>
          </a:p>
        </p:txBody>
      </p:sp>
      <p:sp>
        <p:nvSpPr>
          <p:cNvPr id="5" name="Slide Number Placeholder 4">
            <a:extLst>
              <a:ext uri="{FF2B5EF4-FFF2-40B4-BE49-F238E27FC236}">
                <a16:creationId xmlns:a16="http://schemas.microsoft.com/office/drawing/2014/main" id="{F7E7F1EF-622B-4A54-AEB4-E0015EEA82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C0AEE3-6F47-43F6-9BF6-CDE7A782F740}" type="slidenum">
              <a:rPr lang="vi-VN" smtClean="0"/>
              <a:t>‹#›</a:t>
            </a:fld>
            <a:endParaRPr lang="vi-VN"/>
          </a:p>
        </p:txBody>
      </p:sp>
    </p:spTree>
    <p:extLst>
      <p:ext uri="{BB962C8B-B14F-4D97-AF65-F5344CB8AC3E}">
        <p14:creationId xmlns:p14="http://schemas.microsoft.com/office/powerpoint/2010/main" val="9545609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c3aa90dc4e_0_22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c3aa90dc4e_0_22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781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c5f74345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c5f74345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6221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715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c4460dde9c_0_1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c4460dde9c_0_1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c4460dde9c_0_1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c4460dde9c_0_1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4145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c4460dd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c4460dde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c4460dd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c4460dde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435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c3aa90dc4e_0_22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c3aa90dc4e_0_22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0670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c4460dde9c_0_1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c4460dde9c_0_1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c5f74345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c5f74345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752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627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c3aa90dc4e_0_22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c3aa90dc4e_0_22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649684" flipH="1">
            <a:off x="57324" y="751714"/>
            <a:ext cx="692844" cy="692792"/>
          </a:xfrm>
          <a:custGeom>
            <a:avLst/>
            <a:gdLst/>
            <a:ahLst/>
            <a:cxnLst/>
            <a:rect l="l" t="t" r="r" b="b"/>
            <a:pathLst>
              <a:path w="25606" h="25606" extrusionOk="0">
                <a:moveTo>
                  <a:pt x="25606" y="12808"/>
                </a:moveTo>
                <a:cubicBezTo>
                  <a:pt x="25606" y="19877"/>
                  <a:pt x="19877" y="25606"/>
                  <a:pt x="12808" y="25606"/>
                </a:cubicBezTo>
                <a:cubicBezTo>
                  <a:pt x="5729" y="25606"/>
                  <a:pt x="0" y="19877"/>
                  <a:pt x="0" y="12808"/>
                </a:cubicBezTo>
                <a:cubicBezTo>
                  <a:pt x="0" y="5730"/>
                  <a:pt x="5729" y="1"/>
                  <a:pt x="12808" y="1"/>
                </a:cubicBezTo>
                <a:cubicBezTo>
                  <a:pt x="19877" y="1"/>
                  <a:pt x="25606" y="5730"/>
                  <a:pt x="25606" y="12808"/>
                </a:cubicBezTo>
                <a:close/>
              </a:path>
            </a:pathLst>
          </a:custGeom>
          <a:gradFill>
            <a:gsLst>
              <a:gs pos="0">
                <a:srgbClr val="B8EBF6"/>
              </a:gs>
              <a:gs pos="100000">
                <a:srgbClr val="FFCEFD"/>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5781125" y="2525900"/>
            <a:ext cx="3591444" cy="2845716"/>
          </a:xfrm>
          <a:custGeom>
            <a:avLst/>
            <a:gdLst/>
            <a:ahLst/>
            <a:cxnLst/>
            <a:rect l="l" t="t" r="r" b="b"/>
            <a:pathLst>
              <a:path w="80341" h="63659" extrusionOk="0">
                <a:moveTo>
                  <a:pt x="80341" y="5472"/>
                </a:moveTo>
                <a:cubicBezTo>
                  <a:pt x="80341" y="5472"/>
                  <a:pt x="61134" y="1"/>
                  <a:pt x="56487" y="18682"/>
                </a:cubicBezTo>
                <a:cubicBezTo>
                  <a:pt x="51830" y="37353"/>
                  <a:pt x="46894" y="54467"/>
                  <a:pt x="25390" y="45647"/>
                </a:cubicBezTo>
                <a:cubicBezTo>
                  <a:pt x="3875" y="36837"/>
                  <a:pt x="1" y="55694"/>
                  <a:pt x="1" y="55694"/>
                </a:cubicBezTo>
                <a:lnTo>
                  <a:pt x="1" y="63658"/>
                </a:lnTo>
                <a:lnTo>
                  <a:pt x="80320" y="63658"/>
                </a:lnTo>
                <a:lnTo>
                  <a:pt x="80320" y="5472"/>
                </a:lnTo>
                <a:close/>
              </a:path>
            </a:pathLst>
          </a:custGeom>
          <a:gradFill>
            <a:gsLst>
              <a:gs pos="0">
                <a:srgbClr val="FDF9CF"/>
              </a:gs>
              <a:gs pos="100000">
                <a:srgbClr val="FFE37E"/>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5579225" y="4385500"/>
            <a:ext cx="632702" cy="632702"/>
          </a:xfrm>
          <a:custGeom>
            <a:avLst/>
            <a:gdLst/>
            <a:ahLst/>
            <a:cxnLst/>
            <a:rect l="l" t="t" r="r" b="b"/>
            <a:pathLst>
              <a:path w="17724" h="17724" extrusionOk="0">
                <a:moveTo>
                  <a:pt x="17723" y="8862"/>
                </a:moveTo>
                <a:cubicBezTo>
                  <a:pt x="17723" y="13756"/>
                  <a:pt x="13756" y="17723"/>
                  <a:pt x="8862" y="17723"/>
                </a:cubicBezTo>
                <a:cubicBezTo>
                  <a:pt x="3967" y="17723"/>
                  <a:pt x="0" y="13756"/>
                  <a:pt x="0" y="8862"/>
                </a:cubicBezTo>
                <a:cubicBezTo>
                  <a:pt x="0" y="3968"/>
                  <a:pt x="3967" y="1"/>
                  <a:pt x="8862" y="1"/>
                </a:cubicBezTo>
                <a:cubicBezTo>
                  <a:pt x="13756" y="1"/>
                  <a:pt x="17723" y="3968"/>
                  <a:pt x="17723" y="8862"/>
                </a:cubicBezTo>
                <a:close/>
              </a:path>
            </a:pathLst>
          </a:custGeom>
          <a:gradFill>
            <a:gsLst>
              <a:gs pos="0">
                <a:srgbClr val="FFE9E6"/>
              </a:gs>
              <a:gs pos="100000">
                <a:srgbClr val="FFCFA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7577108" y="3132890"/>
            <a:ext cx="1795476" cy="2010584"/>
          </a:xfrm>
          <a:custGeom>
            <a:avLst/>
            <a:gdLst/>
            <a:ahLst/>
            <a:cxnLst/>
            <a:rect l="l" t="t" r="r" b="b"/>
            <a:pathLst>
              <a:path w="40165" h="44977" extrusionOk="0">
                <a:moveTo>
                  <a:pt x="27007" y="44977"/>
                </a:moveTo>
                <a:lnTo>
                  <a:pt x="0" y="14487"/>
                </a:lnTo>
                <a:lnTo>
                  <a:pt x="40165" y="0"/>
                </a:lnTo>
                <a:lnTo>
                  <a:pt x="40165" y="44977"/>
                </a:lnTo>
                <a:close/>
              </a:path>
            </a:pathLst>
          </a:custGeom>
          <a:gradFill>
            <a:gsLst>
              <a:gs pos="0">
                <a:srgbClr val="B8EBF6"/>
              </a:gs>
              <a:gs pos="100000">
                <a:srgbClr val="FFCEFD"/>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8466070" y="3270039"/>
            <a:ext cx="252927" cy="235135"/>
          </a:xfrm>
          <a:custGeom>
            <a:avLst/>
            <a:gdLst/>
            <a:ahLst/>
            <a:cxnLst/>
            <a:rect l="l" t="t" r="r" b="b"/>
            <a:pathLst>
              <a:path w="5658" h="5260" extrusionOk="0">
                <a:moveTo>
                  <a:pt x="2830" y="1"/>
                </a:moveTo>
                <a:cubicBezTo>
                  <a:pt x="1561" y="1"/>
                  <a:pt x="442" y="915"/>
                  <a:pt x="238" y="2208"/>
                </a:cubicBezTo>
                <a:cubicBezTo>
                  <a:pt x="1" y="3640"/>
                  <a:pt x="980" y="4990"/>
                  <a:pt x="2412" y="5227"/>
                </a:cubicBezTo>
                <a:cubicBezTo>
                  <a:pt x="2552" y="5249"/>
                  <a:pt x="2691" y="5260"/>
                  <a:pt x="2829" y="5260"/>
                </a:cubicBezTo>
                <a:cubicBezTo>
                  <a:pt x="4097" y="5260"/>
                  <a:pt x="5216" y="4345"/>
                  <a:pt x="5421" y="3053"/>
                </a:cubicBezTo>
                <a:cubicBezTo>
                  <a:pt x="5658" y="1620"/>
                  <a:pt x="4679" y="271"/>
                  <a:pt x="3246" y="34"/>
                </a:cubicBezTo>
                <a:cubicBezTo>
                  <a:pt x="3106" y="11"/>
                  <a:pt x="2967" y="1"/>
                  <a:pt x="2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2995139" flipH="1">
            <a:off x="6448434" y="-784507"/>
            <a:ext cx="3631798" cy="2063791"/>
          </a:xfrm>
          <a:custGeom>
            <a:avLst/>
            <a:gdLst/>
            <a:ahLst/>
            <a:cxnLst/>
            <a:rect l="l" t="t" r="r" b="b"/>
            <a:pathLst>
              <a:path w="80330" h="45648" extrusionOk="0">
                <a:moveTo>
                  <a:pt x="16827" y="1"/>
                </a:moveTo>
                <a:cubicBezTo>
                  <a:pt x="16827" y="1"/>
                  <a:pt x="15332" y="17352"/>
                  <a:pt x="28140" y="17352"/>
                </a:cubicBezTo>
                <a:cubicBezTo>
                  <a:pt x="40938" y="17352"/>
                  <a:pt x="49490" y="13076"/>
                  <a:pt x="54158" y="23380"/>
                </a:cubicBezTo>
                <a:cubicBezTo>
                  <a:pt x="58815" y="33684"/>
                  <a:pt x="80330" y="36497"/>
                  <a:pt x="80330" y="36497"/>
                </a:cubicBezTo>
                <a:lnTo>
                  <a:pt x="80330" y="43226"/>
                </a:lnTo>
                <a:cubicBezTo>
                  <a:pt x="80330" y="43226"/>
                  <a:pt x="68923" y="45647"/>
                  <a:pt x="52076" y="34869"/>
                </a:cubicBezTo>
                <a:cubicBezTo>
                  <a:pt x="35229" y="24091"/>
                  <a:pt x="26667" y="37940"/>
                  <a:pt x="16775" y="36456"/>
                </a:cubicBezTo>
                <a:cubicBezTo>
                  <a:pt x="6883" y="34972"/>
                  <a:pt x="0" y="26337"/>
                  <a:pt x="0" y="26337"/>
                </a:cubicBezTo>
                <a:lnTo>
                  <a:pt x="0" y="1"/>
                </a:lnTo>
                <a:close/>
              </a:path>
            </a:pathLst>
          </a:custGeom>
          <a:gradFill>
            <a:gsLst>
              <a:gs pos="0">
                <a:srgbClr val="FFE9E6"/>
              </a:gs>
              <a:gs pos="100000">
                <a:srgbClr val="FFCFA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flipH="1">
            <a:off x="6952519" y="-3503"/>
            <a:ext cx="1096257" cy="1096257"/>
          </a:xfrm>
          <a:custGeom>
            <a:avLst/>
            <a:gdLst/>
            <a:ahLst/>
            <a:cxnLst/>
            <a:rect l="l" t="t" r="r" b="b"/>
            <a:pathLst>
              <a:path w="25606" h="25606" extrusionOk="0">
                <a:moveTo>
                  <a:pt x="25606" y="12808"/>
                </a:moveTo>
                <a:cubicBezTo>
                  <a:pt x="25606" y="19877"/>
                  <a:pt x="19877" y="25606"/>
                  <a:pt x="12808" y="25606"/>
                </a:cubicBezTo>
                <a:cubicBezTo>
                  <a:pt x="5729" y="25606"/>
                  <a:pt x="0" y="19877"/>
                  <a:pt x="0" y="12808"/>
                </a:cubicBezTo>
                <a:cubicBezTo>
                  <a:pt x="0" y="5730"/>
                  <a:pt x="5729" y="1"/>
                  <a:pt x="12808" y="1"/>
                </a:cubicBezTo>
                <a:cubicBezTo>
                  <a:pt x="19877" y="1"/>
                  <a:pt x="25606" y="5730"/>
                  <a:pt x="25606" y="12808"/>
                </a:cubicBezTo>
                <a:close/>
              </a:path>
            </a:pathLst>
          </a:custGeom>
          <a:gradFill>
            <a:gsLst>
              <a:gs pos="0">
                <a:srgbClr val="B8EBF6"/>
              </a:gs>
              <a:gs pos="100000">
                <a:srgbClr val="FFCEFD"/>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99988" y="1142375"/>
            <a:ext cx="632700" cy="632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7492263" y="3919350"/>
            <a:ext cx="632700" cy="632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rot="-1901666">
            <a:off x="-347824" y="376591"/>
            <a:ext cx="2592738" cy="1306020"/>
          </a:xfrm>
          <a:custGeom>
            <a:avLst/>
            <a:gdLst/>
            <a:ahLst/>
            <a:cxnLst/>
            <a:rect l="l" t="t" r="r" b="b"/>
            <a:pathLst>
              <a:path w="80330" h="40464" extrusionOk="0">
                <a:moveTo>
                  <a:pt x="80330" y="0"/>
                </a:moveTo>
                <a:cubicBezTo>
                  <a:pt x="80330" y="0"/>
                  <a:pt x="68635" y="4823"/>
                  <a:pt x="53911" y="2669"/>
                </a:cubicBezTo>
                <a:cubicBezTo>
                  <a:pt x="35631" y="0"/>
                  <a:pt x="37259" y="26244"/>
                  <a:pt x="0" y="11561"/>
                </a:cubicBezTo>
                <a:lnTo>
                  <a:pt x="0" y="28460"/>
                </a:lnTo>
                <a:cubicBezTo>
                  <a:pt x="0" y="28460"/>
                  <a:pt x="21793" y="40464"/>
                  <a:pt x="30521" y="26894"/>
                </a:cubicBezTo>
                <a:cubicBezTo>
                  <a:pt x="39238" y="13334"/>
                  <a:pt x="50356" y="6224"/>
                  <a:pt x="60804" y="10665"/>
                </a:cubicBezTo>
                <a:cubicBezTo>
                  <a:pt x="71242" y="15116"/>
                  <a:pt x="80330" y="7996"/>
                  <a:pt x="80330" y="7996"/>
                </a:cubicBezTo>
                <a:close/>
              </a:path>
            </a:pathLst>
          </a:custGeom>
          <a:gradFill>
            <a:gsLst>
              <a:gs pos="0">
                <a:srgbClr val="ABE4E0"/>
              </a:gs>
              <a:gs pos="100000">
                <a:srgbClr val="46A9A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rot="-1438524">
            <a:off x="451792" y="936662"/>
            <a:ext cx="203850" cy="189510"/>
          </a:xfrm>
          <a:custGeom>
            <a:avLst/>
            <a:gdLst/>
            <a:ahLst/>
            <a:cxnLst/>
            <a:rect l="l" t="t" r="r" b="b"/>
            <a:pathLst>
              <a:path w="5658" h="5260" extrusionOk="0">
                <a:moveTo>
                  <a:pt x="2830" y="1"/>
                </a:moveTo>
                <a:cubicBezTo>
                  <a:pt x="1561" y="1"/>
                  <a:pt x="442" y="915"/>
                  <a:pt x="238" y="2208"/>
                </a:cubicBezTo>
                <a:cubicBezTo>
                  <a:pt x="1" y="3640"/>
                  <a:pt x="980" y="4990"/>
                  <a:pt x="2412" y="5227"/>
                </a:cubicBezTo>
                <a:cubicBezTo>
                  <a:pt x="2552" y="5249"/>
                  <a:pt x="2691" y="5260"/>
                  <a:pt x="2829" y="5260"/>
                </a:cubicBezTo>
                <a:cubicBezTo>
                  <a:pt x="4097" y="5260"/>
                  <a:pt x="5216" y="4345"/>
                  <a:pt x="5421" y="3053"/>
                </a:cubicBezTo>
                <a:cubicBezTo>
                  <a:pt x="5658" y="1620"/>
                  <a:pt x="4679" y="271"/>
                  <a:pt x="3246" y="34"/>
                </a:cubicBezTo>
                <a:cubicBezTo>
                  <a:pt x="3106" y="11"/>
                  <a:pt x="2967" y="1"/>
                  <a:pt x="2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rot="-1438609">
            <a:off x="786744" y="-551164"/>
            <a:ext cx="1466291" cy="1743535"/>
          </a:xfrm>
          <a:custGeom>
            <a:avLst/>
            <a:gdLst/>
            <a:ahLst/>
            <a:cxnLst/>
            <a:rect l="l" t="t" r="r" b="b"/>
            <a:pathLst>
              <a:path w="49810" h="59228" extrusionOk="0">
                <a:moveTo>
                  <a:pt x="49810" y="59228"/>
                </a:moveTo>
                <a:lnTo>
                  <a:pt x="1" y="35189"/>
                </a:lnTo>
                <a:lnTo>
                  <a:pt x="49810" y="1"/>
                </a:lnTo>
                <a:close/>
              </a:path>
            </a:pathLst>
          </a:custGeom>
          <a:gradFill>
            <a:gsLst>
              <a:gs pos="0">
                <a:srgbClr val="FFE9E6"/>
              </a:gs>
              <a:gs pos="100000">
                <a:srgbClr val="FFCFA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rot="1635868">
            <a:off x="-520264" y="3762244"/>
            <a:ext cx="2883798" cy="1516831"/>
          </a:xfrm>
          <a:custGeom>
            <a:avLst/>
            <a:gdLst/>
            <a:ahLst/>
            <a:cxnLst/>
            <a:rect l="l" t="t" r="r" b="b"/>
            <a:pathLst>
              <a:path w="80320" h="42247" extrusionOk="0">
                <a:moveTo>
                  <a:pt x="0" y="0"/>
                </a:moveTo>
                <a:cubicBezTo>
                  <a:pt x="0" y="0"/>
                  <a:pt x="4091" y="18681"/>
                  <a:pt x="20557" y="14673"/>
                </a:cubicBezTo>
                <a:cubicBezTo>
                  <a:pt x="37012" y="10665"/>
                  <a:pt x="41690" y="1783"/>
                  <a:pt x="50459" y="4884"/>
                </a:cubicBezTo>
                <a:cubicBezTo>
                  <a:pt x="59228" y="7986"/>
                  <a:pt x="58939" y="28233"/>
                  <a:pt x="80320" y="20237"/>
                </a:cubicBezTo>
                <a:lnTo>
                  <a:pt x="80320" y="26234"/>
                </a:lnTo>
                <a:cubicBezTo>
                  <a:pt x="80320" y="26234"/>
                  <a:pt x="69460" y="32241"/>
                  <a:pt x="59011" y="26234"/>
                </a:cubicBezTo>
                <a:cubicBezTo>
                  <a:pt x="48563" y="20237"/>
                  <a:pt x="43133" y="15559"/>
                  <a:pt x="30511" y="28903"/>
                </a:cubicBezTo>
                <a:cubicBezTo>
                  <a:pt x="17888" y="42246"/>
                  <a:pt x="6780" y="40907"/>
                  <a:pt x="0" y="33344"/>
                </a:cubicBezTo>
                <a:close/>
              </a:path>
            </a:pathLst>
          </a:custGeom>
          <a:gradFill>
            <a:gsLst>
              <a:gs pos="0">
                <a:srgbClr val="B8EBF6"/>
              </a:gs>
              <a:gs pos="100000">
                <a:srgbClr val="FFCEFD"/>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rot="1635868">
            <a:off x="-281222" y="3520424"/>
            <a:ext cx="1006314" cy="1006673"/>
          </a:xfrm>
          <a:custGeom>
            <a:avLst/>
            <a:gdLst/>
            <a:ahLst/>
            <a:cxnLst/>
            <a:rect l="l" t="t" r="r" b="b"/>
            <a:pathLst>
              <a:path w="28028" h="28038" extrusionOk="0">
                <a:moveTo>
                  <a:pt x="28028" y="14024"/>
                </a:moveTo>
                <a:cubicBezTo>
                  <a:pt x="28028" y="21762"/>
                  <a:pt x="21752" y="28037"/>
                  <a:pt x="14014" y="28037"/>
                </a:cubicBezTo>
                <a:cubicBezTo>
                  <a:pt x="6276" y="28037"/>
                  <a:pt x="1" y="21762"/>
                  <a:pt x="1" y="14024"/>
                </a:cubicBezTo>
                <a:cubicBezTo>
                  <a:pt x="1" y="6275"/>
                  <a:pt x="6276" y="0"/>
                  <a:pt x="14014" y="0"/>
                </a:cubicBezTo>
                <a:cubicBezTo>
                  <a:pt x="21752" y="0"/>
                  <a:pt x="28028" y="6275"/>
                  <a:pt x="28028" y="14024"/>
                </a:cubicBezTo>
                <a:close/>
              </a:path>
            </a:pathLst>
          </a:custGeom>
          <a:gradFill>
            <a:gsLst>
              <a:gs pos="0">
                <a:srgbClr val="FDF9CF"/>
              </a:gs>
              <a:gs pos="100000">
                <a:srgbClr val="FFE37E"/>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rot="-1439388">
            <a:off x="765697" y="583710"/>
            <a:ext cx="319499" cy="319499"/>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586774" y="3923821"/>
            <a:ext cx="252900" cy="25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txBox="1">
            <a:spLocks noGrp="1"/>
          </p:cNvSpPr>
          <p:nvPr>
            <p:ph type="ctrTitle"/>
          </p:nvPr>
        </p:nvSpPr>
        <p:spPr>
          <a:xfrm>
            <a:off x="503700" y="1389600"/>
            <a:ext cx="8136600" cy="1888500"/>
          </a:xfrm>
          <a:prstGeom prst="rect">
            <a:avLst/>
          </a:prstGeom>
          <a:effectLst>
            <a:outerShdw dist="38100" dir="1560000" algn="bl" rotWithShape="0">
              <a:schemeClr val="dk2"/>
            </a:outerShdw>
          </a:effectLst>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800">
                <a:latin typeface="Bungee Shade"/>
                <a:ea typeface="Bungee Shade"/>
                <a:cs typeface="Bungee Shade"/>
                <a:sym typeface="Bungee Sha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2307600" y="327810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4"/>
        <p:cNvGrpSpPr/>
        <p:nvPr/>
      </p:nvGrpSpPr>
      <p:grpSpPr>
        <a:xfrm>
          <a:off x="0" y="0"/>
          <a:ext cx="0" cy="0"/>
          <a:chOff x="0" y="0"/>
          <a:chExt cx="0" cy="0"/>
        </a:xfrm>
      </p:grpSpPr>
      <p:sp>
        <p:nvSpPr>
          <p:cNvPr id="205" name="Google Shape;205;p15"/>
          <p:cNvSpPr txBox="1">
            <a:spLocks noGrp="1"/>
          </p:cNvSpPr>
          <p:nvPr>
            <p:ph type="title"/>
          </p:nvPr>
        </p:nvSpPr>
        <p:spPr>
          <a:xfrm>
            <a:off x="2153700" y="2921559"/>
            <a:ext cx="48366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7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6" name="Google Shape;206;p15"/>
          <p:cNvSpPr txBox="1">
            <a:spLocks noGrp="1"/>
          </p:cNvSpPr>
          <p:nvPr>
            <p:ph type="subTitle" idx="1"/>
          </p:nvPr>
        </p:nvSpPr>
        <p:spPr>
          <a:xfrm>
            <a:off x="1956450" y="1690041"/>
            <a:ext cx="5231100" cy="127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7" name="Google Shape;207;p15"/>
          <p:cNvSpPr/>
          <p:nvPr/>
        </p:nvSpPr>
        <p:spPr>
          <a:xfrm rot="8649684" flipH="1">
            <a:off x="57324" y="751714"/>
            <a:ext cx="692844" cy="692792"/>
          </a:xfrm>
          <a:custGeom>
            <a:avLst/>
            <a:gdLst/>
            <a:ahLst/>
            <a:cxnLst/>
            <a:rect l="l" t="t" r="r" b="b"/>
            <a:pathLst>
              <a:path w="25606" h="25606" extrusionOk="0">
                <a:moveTo>
                  <a:pt x="25606" y="12808"/>
                </a:moveTo>
                <a:cubicBezTo>
                  <a:pt x="25606" y="19877"/>
                  <a:pt x="19877" y="25606"/>
                  <a:pt x="12808" y="25606"/>
                </a:cubicBezTo>
                <a:cubicBezTo>
                  <a:pt x="5729" y="25606"/>
                  <a:pt x="0" y="19877"/>
                  <a:pt x="0" y="12808"/>
                </a:cubicBezTo>
                <a:cubicBezTo>
                  <a:pt x="0" y="5730"/>
                  <a:pt x="5729" y="1"/>
                  <a:pt x="12808" y="1"/>
                </a:cubicBezTo>
                <a:cubicBezTo>
                  <a:pt x="19877" y="1"/>
                  <a:pt x="25606" y="5730"/>
                  <a:pt x="25606" y="12808"/>
                </a:cubicBezTo>
                <a:close/>
              </a:path>
            </a:pathLst>
          </a:custGeom>
          <a:gradFill>
            <a:gsLst>
              <a:gs pos="0">
                <a:srgbClr val="FDF9CF"/>
              </a:gs>
              <a:gs pos="100000">
                <a:srgbClr val="FFE37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5"/>
          <p:cNvSpPr/>
          <p:nvPr/>
        </p:nvSpPr>
        <p:spPr>
          <a:xfrm>
            <a:off x="5552525" y="2525900"/>
            <a:ext cx="3591444" cy="2845716"/>
          </a:xfrm>
          <a:custGeom>
            <a:avLst/>
            <a:gdLst/>
            <a:ahLst/>
            <a:cxnLst/>
            <a:rect l="l" t="t" r="r" b="b"/>
            <a:pathLst>
              <a:path w="80341" h="63659" extrusionOk="0">
                <a:moveTo>
                  <a:pt x="80341" y="5472"/>
                </a:moveTo>
                <a:cubicBezTo>
                  <a:pt x="80341" y="5472"/>
                  <a:pt x="61134" y="1"/>
                  <a:pt x="56487" y="18682"/>
                </a:cubicBezTo>
                <a:cubicBezTo>
                  <a:pt x="51830" y="37353"/>
                  <a:pt x="46894" y="54467"/>
                  <a:pt x="25390" y="45647"/>
                </a:cubicBezTo>
                <a:cubicBezTo>
                  <a:pt x="3875" y="36837"/>
                  <a:pt x="1" y="55694"/>
                  <a:pt x="1" y="55694"/>
                </a:cubicBezTo>
                <a:lnTo>
                  <a:pt x="1" y="63658"/>
                </a:lnTo>
                <a:lnTo>
                  <a:pt x="80320" y="63658"/>
                </a:lnTo>
                <a:lnTo>
                  <a:pt x="80320" y="5472"/>
                </a:ln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15"/>
          <p:cNvSpPr/>
          <p:nvPr/>
        </p:nvSpPr>
        <p:spPr>
          <a:xfrm>
            <a:off x="5350625" y="4385500"/>
            <a:ext cx="632702" cy="632702"/>
          </a:xfrm>
          <a:custGeom>
            <a:avLst/>
            <a:gdLst/>
            <a:ahLst/>
            <a:cxnLst/>
            <a:rect l="l" t="t" r="r" b="b"/>
            <a:pathLst>
              <a:path w="17724" h="17724" extrusionOk="0">
                <a:moveTo>
                  <a:pt x="17723" y="8862"/>
                </a:moveTo>
                <a:cubicBezTo>
                  <a:pt x="17723" y="13756"/>
                  <a:pt x="13756" y="17723"/>
                  <a:pt x="8862" y="17723"/>
                </a:cubicBezTo>
                <a:cubicBezTo>
                  <a:pt x="3967" y="17723"/>
                  <a:pt x="0" y="13756"/>
                  <a:pt x="0" y="8862"/>
                </a:cubicBezTo>
                <a:cubicBezTo>
                  <a:pt x="0" y="3968"/>
                  <a:pt x="3967" y="1"/>
                  <a:pt x="8862" y="1"/>
                </a:cubicBezTo>
                <a:cubicBezTo>
                  <a:pt x="13756" y="1"/>
                  <a:pt x="17723" y="3968"/>
                  <a:pt x="17723" y="8862"/>
                </a:cubicBez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15"/>
          <p:cNvSpPr/>
          <p:nvPr/>
        </p:nvSpPr>
        <p:spPr>
          <a:xfrm>
            <a:off x="7348508" y="3132890"/>
            <a:ext cx="1795476" cy="2010584"/>
          </a:xfrm>
          <a:custGeom>
            <a:avLst/>
            <a:gdLst/>
            <a:ahLst/>
            <a:cxnLst/>
            <a:rect l="l" t="t" r="r" b="b"/>
            <a:pathLst>
              <a:path w="40165" h="44977" extrusionOk="0">
                <a:moveTo>
                  <a:pt x="27007" y="44977"/>
                </a:moveTo>
                <a:lnTo>
                  <a:pt x="0" y="14487"/>
                </a:lnTo>
                <a:lnTo>
                  <a:pt x="40165" y="0"/>
                </a:lnTo>
                <a:lnTo>
                  <a:pt x="40165" y="44977"/>
                </a:ln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15"/>
          <p:cNvSpPr/>
          <p:nvPr/>
        </p:nvSpPr>
        <p:spPr>
          <a:xfrm>
            <a:off x="8237470" y="3270039"/>
            <a:ext cx="252927" cy="235135"/>
          </a:xfrm>
          <a:custGeom>
            <a:avLst/>
            <a:gdLst/>
            <a:ahLst/>
            <a:cxnLst/>
            <a:rect l="l" t="t" r="r" b="b"/>
            <a:pathLst>
              <a:path w="5658" h="5260" extrusionOk="0">
                <a:moveTo>
                  <a:pt x="2830" y="1"/>
                </a:moveTo>
                <a:cubicBezTo>
                  <a:pt x="1561" y="1"/>
                  <a:pt x="442" y="915"/>
                  <a:pt x="238" y="2208"/>
                </a:cubicBezTo>
                <a:cubicBezTo>
                  <a:pt x="1" y="3640"/>
                  <a:pt x="980" y="4990"/>
                  <a:pt x="2412" y="5227"/>
                </a:cubicBezTo>
                <a:cubicBezTo>
                  <a:pt x="2552" y="5249"/>
                  <a:pt x="2691" y="5260"/>
                  <a:pt x="2829" y="5260"/>
                </a:cubicBezTo>
                <a:cubicBezTo>
                  <a:pt x="4097" y="5260"/>
                  <a:pt x="5216" y="4345"/>
                  <a:pt x="5421" y="3053"/>
                </a:cubicBezTo>
                <a:cubicBezTo>
                  <a:pt x="5658" y="1620"/>
                  <a:pt x="4679" y="271"/>
                  <a:pt x="3246" y="34"/>
                </a:cubicBezTo>
                <a:cubicBezTo>
                  <a:pt x="3106" y="11"/>
                  <a:pt x="2967" y="1"/>
                  <a:pt x="2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15"/>
          <p:cNvSpPr/>
          <p:nvPr/>
        </p:nvSpPr>
        <p:spPr>
          <a:xfrm rot="2995139" flipH="1">
            <a:off x="6296034" y="-632107"/>
            <a:ext cx="3631798" cy="2063791"/>
          </a:xfrm>
          <a:custGeom>
            <a:avLst/>
            <a:gdLst/>
            <a:ahLst/>
            <a:cxnLst/>
            <a:rect l="l" t="t" r="r" b="b"/>
            <a:pathLst>
              <a:path w="80330" h="45648" extrusionOk="0">
                <a:moveTo>
                  <a:pt x="16827" y="1"/>
                </a:moveTo>
                <a:cubicBezTo>
                  <a:pt x="16827" y="1"/>
                  <a:pt x="15332" y="17352"/>
                  <a:pt x="28140" y="17352"/>
                </a:cubicBezTo>
                <a:cubicBezTo>
                  <a:pt x="40938" y="17352"/>
                  <a:pt x="49490" y="13076"/>
                  <a:pt x="54158" y="23380"/>
                </a:cubicBezTo>
                <a:cubicBezTo>
                  <a:pt x="58815" y="33684"/>
                  <a:pt x="80330" y="36497"/>
                  <a:pt x="80330" y="36497"/>
                </a:cubicBezTo>
                <a:lnTo>
                  <a:pt x="80330" y="43226"/>
                </a:lnTo>
                <a:cubicBezTo>
                  <a:pt x="80330" y="43226"/>
                  <a:pt x="68923" y="45647"/>
                  <a:pt x="52076" y="34869"/>
                </a:cubicBezTo>
                <a:cubicBezTo>
                  <a:pt x="35229" y="24091"/>
                  <a:pt x="26667" y="37940"/>
                  <a:pt x="16775" y="36456"/>
                </a:cubicBezTo>
                <a:cubicBezTo>
                  <a:pt x="6883" y="34972"/>
                  <a:pt x="0" y="26337"/>
                  <a:pt x="0" y="26337"/>
                </a:cubicBezTo>
                <a:lnTo>
                  <a:pt x="0" y="1"/>
                </a:ln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15"/>
          <p:cNvSpPr/>
          <p:nvPr/>
        </p:nvSpPr>
        <p:spPr>
          <a:xfrm flipH="1">
            <a:off x="6800119" y="148897"/>
            <a:ext cx="1096257" cy="1096257"/>
          </a:xfrm>
          <a:custGeom>
            <a:avLst/>
            <a:gdLst/>
            <a:ahLst/>
            <a:cxnLst/>
            <a:rect l="l" t="t" r="r" b="b"/>
            <a:pathLst>
              <a:path w="25606" h="25606" extrusionOk="0">
                <a:moveTo>
                  <a:pt x="25606" y="12808"/>
                </a:moveTo>
                <a:cubicBezTo>
                  <a:pt x="25606" y="19877"/>
                  <a:pt x="19877" y="25606"/>
                  <a:pt x="12808" y="25606"/>
                </a:cubicBezTo>
                <a:cubicBezTo>
                  <a:pt x="5729" y="25606"/>
                  <a:pt x="0" y="19877"/>
                  <a:pt x="0" y="12808"/>
                </a:cubicBezTo>
                <a:cubicBezTo>
                  <a:pt x="0" y="5730"/>
                  <a:pt x="5729" y="1"/>
                  <a:pt x="12808" y="1"/>
                </a:cubicBezTo>
                <a:cubicBezTo>
                  <a:pt x="19877" y="1"/>
                  <a:pt x="25606" y="5730"/>
                  <a:pt x="25606" y="12808"/>
                </a:cubicBez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15"/>
          <p:cNvSpPr/>
          <p:nvPr/>
        </p:nvSpPr>
        <p:spPr>
          <a:xfrm>
            <a:off x="8047588" y="1294775"/>
            <a:ext cx="632700" cy="632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15"/>
          <p:cNvSpPr/>
          <p:nvPr/>
        </p:nvSpPr>
        <p:spPr>
          <a:xfrm>
            <a:off x="7263663" y="3919350"/>
            <a:ext cx="632700" cy="632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15"/>
          <p:cNvSpPr/>
          <p:nvPr/>
        </p:nvSpPr>
        <p:spPr>
          <a:xfrm rot="-1901666">
            <a:off x="-347824" y="376591"/>
            <a:ext cx="2592738" cy="1306020"/>
          </a:xfrm>
          <a:custGeom>
            <a:avLst/>
            <a:gdLst/>
            <a:ahLst/>
            <a:cxnLst/>
            <a:rect l="l" t="t" r="r" b="b"/>
            <a:pathLst>
              <a:path w="80330" h="40464" extrusionOk="0">
                <a:moveTo>
                  <a:pt x="80330" y="0"/>
                </a:moveTo>
                <a:cubicBezTo>
                  <a:pt x="80330" y="0"/>
                  <a:pt x="68635" y="4823"/>
                  <a:pt x="53911" y="2669"/>
                </a:cubicBezTo>
                <a:cubicBezTo>
                  <a:pt x="35631" y="0"/>
                  <a:pt x="37259" y="26244"/>
                  <a:pt x="0" y="11561"/>
                </a:cubicBezTo>
                <a:lnTo>
                  <a:pt x="0" y="28460"/>
                </a:lnTo>
                <a:cubicBezTo>
                  <a:pt x="0" y="28460"/>
                  <a:pt x="21793" y="40464"/>
                  <a:pt x="30521" y="26894"/>
                </a:cubicBezTo>
                <a:cubicBezTo>
                  <a:pt x="39238" y="13334"/>
                  <a:pt x="50356" y="6224"/>
                  <a:pt x="60804" y="10665"/>
                </a:cubicBezTo>
                <a:cubicBezTo>
                  <a:pt x="71242" y="15116"/>
                  <a:pt x="80330" y="7996"/>
                  <a:pt x="80330" y="7996"/>
                </a:cubicBezTo>
                <a:close/>
              </a:path>
            </a:pathLst>
          </a:custGeom>
          <a:gradFill>
            <a:gsLst>
              <a:gs pos="0">
                <a:srgbClr val="ABE4E0"/>
              </a:gs>
              <a:gs pos="100000">
                <a:srgbClr val="46A9A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15"/>
          <p:cNvSpPr/>
          <p:nvPr/>
        </p:nvSpPr>
        <p:spPr>
          <a:xfrm rot="-1438524">
            <a:off x="451792" y="936662"/>
            <a:ext cx="203850" cy="189510"/>
          </a:xfrm>
          <a:custGeom>
            <a:avLst/>
            <a:gdLst/>
            <a:ahLst/>
            <a:cxnLst/>
            <a:rect l="l" t="t" r="r" b="b"/>
            <a:pathLst>
              <a:path w="5658" h="5260" extrusionOk="0">
                <a:moveTo>
                  <a:pt x="2830" y="1"/>
                </a:moveTo>
                <a:cubicBezTo>
                  <a:pt x="1561" y="1"/>
                  <a:pt x="442" y="915"/>
                  <a:pt x="238" y="2208"/>
                </a:cubicBezTo>
                <a:cubicBezTo>
                  <a:pt x="1" y="3640"/>
                  <a:pt x="980" y="4990"/>
                  <a:pt x="2412" y="5227"/>
                </a:cubicBezTo>
                <a:cubicBezTo>
                  <a:pt x="2552" y="5249"/>
                  <a:pt x="2691" y="5260"/>
                  <a:pt x="2829" y="5260"/>
                </a:cubicBezTo>
                <a:cubicBezTo>
                  <a:pt x="4097" y="5260"/>
                  <a:pt x="5216" y="4345"/>
                  <a:pt x="5421" y="3053"/>
                </a:cubicBezTo>
                <a:cubicBezTo>
                  <a:pt x="5658" y="1620"/>
                  <a:pt x="4679" y="271"/>
                  <a:pt x="3246" y="34"/>
                </a:cubicBezTo>
                <a:cubicBezTo>
                  <a:pt x="3106" y="11"/>
                  <a:pt x="2967" y="1"/>
                  <a:pt x="2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15"/>
          <p:cNvSpPr/>
          <p:nvPr/>
        </p:nvSpPr>
        <p:spPr>
          <a:xfrm rot="-1438609">
            <a:off x="786744" y="-551164"/>
            <a:ext cx="1466291" cy="1743535"/>
          </a:xfrm>
          <a:custGeom>
            <a:avLst/>
            <a:gdLst/>
            <a:ahLst/>
            <a:cxnLst/>
            <a:rect l="l" t="t" r="r" b="b"/>
            <a:pathLst>
              <a:path w="49810" h="59228" extrusionOk="0">
                <a:moveTo>
                  <a:pt x="49810" y="59228"/>
                </a:moveTo>
                <a:lnTo>
                  <a:pt x="1" y="35189"/>
                </a:lnTo>
                <a:lnTo>
                  <a:pt x="49810" y="1"/>
                </a:ln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15"/>
          <p:cNvSpPr/>
          <p:nvPr/>
        </p:nvSpPr>
        <p:spPr>
          <a:xfrm rot="1635868">
            <a:off x="-520264" y="3762244"/>
            <a:ext cx="2883798" cy="1516831"/>
          </a:xfrm>
          <a:custGeom>
            <a:avLst/>
            <a:gdLst/>
            <a:ahLst/>
            <a:cxnLst/>
            <a:rect l="l" t="t" r="r" b="b"/>
            <a:pathLst>
              <a:path w="80320" h="42247" extrusionOk="0">
                <a:moveTo>
                  <a:pt x="0" y="0"/>
                </a:moveTo>
                <a:cubicBezTo>
                  <a:pt x="0" y="0"/>
                  <a:pt x="4091" y="18681"/>
                  <a:pt x="20557" y="14673"/>
                </a:cubicBezTo>
                <a:cubicBezTo>
                  <a:pt x="37012" y="10665"/>
                  <a:pt x="41690" y="1783"/>
                  <a:pt x="50459" y="4884"/>
                </a:cubicBezTo>
                <a:cubicBezTo>
                  <a:pt x="59228" y="7986"/>
                  <a:pt x="58939" y="28233"/>
                  <a:pt x="80320" y="20237"/>
                </a:cubicBezTo>
                <a:lnTo>
                  <a:pt x="80320" y="26234"/>
                </a:lnTo>
                <a:cubicBezTo>
                  <a:pt x="80320" y="26234"/>
                  <a:pt x="69460" y="32241"/>
                  <a:pt x="59011" y="26234"/>
                </a:cubicBezTo>
                <a:cubicBezTo>
                  <a:pt x="48563" y="20237"/>
                  <a:pt x="43133" y="15559"/>
                  <a:pt x="30511" y="28903"/>
                </a:cubicBezTo>
                <a:cubicBezTo>
                  <a:pt x="17888" y="42246"/>
                  <a:pt x="6780" y="40907"/>
                  <a:pt x="0" y="33344"/>
                </a:cubicBez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15"/>
          <p:cNvSpPr/>
          <p:nvPr/>
        </p:nvSpPr>
        <p:spPr>
          <a:xfrm rot="1635868">
            <a:off x="-281222" y="3520424"/>
            <a:ext cx="1006314" cy="1006673"/>
          </a:xfrm>
          <a:custGeom>
            <a:avLst/>
            <a:gdLst/>
            <a:ahLst/>
            <a:cxnLst/>
            <a:rect l="l" t="t" r="r" b="b"/>
            <a:pathLst>
              <a:path w="28028" h="28038" extrusionOk="0">
                <a:moveTo>
                  <a:pt x="28028" y="14024"/>
                </a:moveTo>
                <a:cubicBezTo>
                  <a:pt x="28028" y="21762"/>
                  <a:pt x="21752" y="28037"/>
                  <a:pt x="14014" y="28037"/>
                </a:cubicBezTo>
                <a:cubicBezTo>
                  <a:pt x="6276" y="28037"/>
                  <a:pt x="1" y="21762"/>
                  <a:pt x="1" y="14024"/>
                </a:cubicBezTo>
                <a:cubicBezTo>
                  <a:pt x="1" y="6275"/>
                  <a:pt x="6276" y="0"/>
                  <a:pt x="14014" y="0"/>
                </a:cubicBezTo>
                <a:cubicBezTo>
                  <a:pt x="21752" y="0"/>
                  <a:pt x="28028" y="6275"/>
                  <a:pt x="28028" y="14024"/>
                </a:cubicBezTo>
                <a:close/>
              </a:path>
            </a:pathLst>
          </a:custGeom>
          <a:gradFill>
            <a:gsLst>
              <a:gs pos="0">
                <a:srgbClr val="FDF9CF"/>
              </a:gs>
              <a:gs pos="100000">
                <a:srgbClr val="FFE37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15"/>
          <p:cNvSpPr/>
          <p:nvPr/>
        </p:nvSpPr>
        <p:spPr>
          <a:xfrm rot="-1439388">
            <a:off x="765697" y="583710"/>
            <a:ext cx="319499" cy="319499"/>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15"/>
          <p:cNvSpPr/>
          <p:nvPr/>
        </p:nvSpPr>
        <p:spPr>
          <a:xfrm>
            <a:off x="586774" y="3923821"/>
            <a:ext cx="252900" cy="25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
  <p:cSld name="TITLE_1_1">
    <p:spTree>
      <p:nvGrpSpPr>
        <p:cNvPr id="1" name="Shape 347"/>
        <p:cNvGrpSpPr/>
        <p:nvPr/>
      </p:nvGrpSpPr>
      <p:grpSpPr>
        <a:xfrm>
          <a:off x="0" y="0"/>
          <a:ext cx="0" cy="0"/>
          <a:chOff x="0" y="0"/>
          <a:chExt cx="0" cy="0"/>
        </a:xfrm>
      </p:grpSpPr>
      <p:sp>
        <p:nvSpPr>
          <p:cNvPr id="348" name="Google Shape;348;p25"/>
          <p:cNvSpPr txBox="1">
            <a:spLocks noGrp="1"/>
          </p:cNvSpPr>
          <p:nvPr>
            <p:ph type="title"/>
          </p:nvPr>
        </p:nvSpPr>
        <p:spPr>
          <a:xfrm>
            <a:off x="1059849" y="2797200"/>
            <a:ext cx="2074500" cy="55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oboto Black"/>
              <a:buNone/>
              <a:defRPr sz="2000">
                <a:latin typeface="Montserrat Black"/>
                <a:ea typeface="Montserrat Black"/>
                <a:cs typeface="Montserrat Black"/>
                <a:sym typeface="Montserrat Black"/>
              </a:defRPr>
            </a:lvl1pPr>
            <a:lvl2pPr lvl="1" rtl="0">
              <a:spcBef>
                <a:spcPts val="0"/>
              </a:spcBef>
              <a:spcAft>
                <a:spcPts val="0"/>
              </a:spcAft>
              <a:buSzPts val="2000"/>
              <a:buFont typeface="Roboto Black"/>
              <a:buNone/>
              <a:defRPr sz="2000">
                <a:latin typeface="Roboto Black"/>
                <a:ea typeface="Roboto Black"/>
                <a:cs typeface="Roboto Black"/>
                <a:sym typeface="Roboto Black"/>
              </a:defRPr>
            </a:lvl2pPr>
            <a:lvl3pPr lvl="2" rtl="0">
              <a:spcBef>
                <a:spcPts val="0"/>
              </a:spcBef>
              <a:spcAft>
                <a:spcPts val="0"/>
              </a:spcAft>
              <a:buSzPts val="2000"/>
              <a:buFont typeface="Roboto Black"/>
              <a:buNone/>
              <a:defRPr sz="2000">
                <a:latin typeface="Roboto Black"/>
                <a:ea typeface="Roboto Black"/>
                <a:cs typeface="Roboto Black"/>
                <a:sym typeface="Roboto Black"/>
              </a:defRPr>
            </a:lvl3pPr>
            <a:lvl4pPr lvl="3" rtl="0">
              <a:spcBef>
                <a:spcPts val="0"/>
              </a:spcBef>
              <a:spcAft>
                <a:spcPts val="0"/>
              </a:spcAft>
              <a:buSzPts val="2000"/>
              <a:buFont typeface="Roboto Black"/>
              <a:buNone/>
              <a:defRPr sz="2000">
                <a:latin typeface="Roboto Black"/>
                <a:ea typeface="Roboto Black"/>
                <a:cs typeface="Roboto Black"/>
                <a:sym typeface="Roboto Black"/>
              </a:defRPr>
            </a:lvl4pPr>
            <a:lvl5pPr lvl="4" rtl="0">
              <a:spcBef>
                <a:spcPts val="0"/>
              </a:spcBef>
              <a:spcAft>
                <a:spcPts val="0"/>
              </a:spcAft>
              <a:buSzPts val="2000"/>
              <a:buFont typeface="Roboto Black"/>
              <a:buNone/>
              <a:defRPr sz="2000">
                <a:latin typeface="Roboto Black"/>
                <a:ea typeface="Roboto Black"/>
                <a:cs typeface="Roboto Black"/>
                <a:sym typeface="Roboto Black"/>
              </a:defRPr>
            </a:lvl5pPr>
            <a:lvl6pPr lvl="5" rtl="0">
              <a:spcBef>
                <a:spcPts val="0"/>
              </a:spcBef>
              <a:spcAft>
                <a:spcPts val="0"/>
              </a:spcAft>
              <a:buSzPts val="2000"/>
              <a:buFont typeface="Roboto Black"/>
              <a:buNone/>
              <a:defRPr sz="2000">
                <a:latin typeface="Roboto Black"/>
                <a:ea typeface="Roboto Black"/>
                <a:cs typeface="Roboto Black"/>
                <a:sym typeface="Roboto Black"/>
              </a:defRPr>
            </a:lvl6pPr>
            <a:lvl7pPr lvl="6" rtl="0">
              <a:spcBef>
                <a:spcPts val="0"/>
              </a:spcBef>
              <a:spcAft>
                <a:spcPts val="0"/>
              </a:spcAft>
              <a:buSzPts val="2000"/>
              <a:buFont typeface="Roboto Black"/>
              <a:buNone/>
              <a:defRPr sz="2000">
                <a:latin typeface="Roboto Black"/>
                <a:ea typeface="Roboto Black"/>
                <a:cs typeface="Roboto Black"/>
                <a:sym typeface="Roboto Black"/>
              </a:defRPr>
            </a:lvl7pPr>
            <a:lvl8pPr lvl="7" rtl="0">
              <a:spcBef>
                <a:spcPts val="0"/>
              </a:spcBef>
              <a:spcAft>
                <a:spcPts val="0"/>
              </a:spcAft>
              <a:buSzPts val="2000"/>
              <a:buFont typeface="Roboto Black"/>
              <a:buNone/>
              <a:defRPr sz="2000">
                <a:latin typeface="Roboto Black"/>
                <a:ea typeface="Roboto Black"/>
                <a:cs typeface="Roboto Black"/>
                <a:sym typeface="Roboto Black"/>
              </a:defRPr>
            </a:lvl8pPr>
            <a:lvl9pPr lvl="8" rtl="0">
              <a:spcBef>
                <a:spcPts val="0"/>
              </a:spcBef>
              <a:spcAft>
                <a:spcPts val="0"/>
              </a:spcAft>
              <a:buSzPts val="2000"/>
              <a:buFont typeface="Roboto Black"/>
              <a:buNone/>
              <a:defRPr sz="2000">
                <a:latin typeface="Roboto Black"/>
                <a:ea typeface="Roboto Black"/>
                <a:cs typeface="Roboto Black"/>
                <a:sym typeface="Roboto Black"/>
              </a:defRPr>
            </a:lvl9pPr>
          </a:lstStyle>
          <a:p>
            <a:endParaRPr/>
          </a:p>
        </p:txBody>
      </p:sp>
      <p:sp>
        <p:nvSpPr>
          <p:cNvPr id="349" name="Google Shape;349;p25"/>
          <p:cNvSpPr txBox="1">
            <a:spLocks noGrp="1"/>
          </p:cNvSpPr>
          <p:nvPr>
            <p:ph type="title" idx="2"/>
          </p:nvPr>
        </p:nvSpPr>
        <p:spPr>
          <a:xfrm>
            <a:off x="3534749" y="2797200"/>
            <a:ext cx="2074500" cy="55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oboto Black"/>
              <a:buNone/>
              <a:defRPr sz="2000">
                <a:latin typeface="Montserrat Black"/>
                <a:ea typeface="Montserrat Black"/>
                <a:cs typeface="Montserrat Black"/>
                <a:sym typeface="Montserrat Black"/>
              </a:defRPr>
            </a:lvl1pPr>
            <a:lvl2pPr lvl="1" rtl="0">
              <a:spcBef>
                <a:spcPts val="0"/>
              </a:spcBef>
              <a:spcAft>
                <a:spcPts val="0"/>
              </a:spcAft>
              <a:buSzPts val="2000"/>
              <a:buFont typeface="Roboto Black"/>
              <a:buNone/>
              <a:defRPr sz="2000">
                <a:latin typeface="Roboto Black"/>
                <a:ea typeface="Roboto Black"/>
                <a:cs typeface="Roboto Black"/>
                <a:sym typeface="Roboto Black"/>
              </a:defRPr>
            </a:lvl2pPr>
            <a:lvl3pPr lvl="2" rtl="0">
              <a:spcBef>
                <a:spcPts val="0"/>
              </a:spcBef>
              <a:spcAft>
                <a:spcPts val="0"/>
              </a:spcAft>
              <a:buSzPts val="2000"/>
              <a:buFont typeface="Roboto Black"/>
              <a:buNone/>
              <a:defRPr sz="2000">
                <a:latin typeface="Roboto Black"/>
                <a:ea typeface="Roboto Black"/>
                <a:cs typeface="Roboto Black"/>
                <a:sym typeface="Roboto Black"/>
              </a:defRPr>
            </a:lvl3pPr>
            <a:lvl4pPr lvl="3" rtl="0">
              <a:spcBef>
                <a:spcPts val="0"/>
              </a:spcBef>
              <a:spcAft>
                <a:spcPts val="0"/>
              </a:spcAft>
              <a:buSzPts val="2000"/>
              <a:buFont typeface="Roboto Black"/>
              <a:buNone/>
              <a:defRPr sz="2000">
                <a:latin typeface="Roboto Black"/>
                <a:ea typeface="Roboto Black"/>
                <a:cs typeface="Roboto Black"/>
                <a:sym typeface="Roboto Black"/>
              </a:defRPr>
            </a:lvl4pPr>
            <a:lvl5pPr lvl="4" rtl="0">
              <a:spcBef>
                <a:spcPts val="0"/>
              </a:spcBef>
              <a:spcAft>
                <a:spcPts val="0"/>
              </a:spcAft>
              <a:buSzPts val="2000"/>
              <a:buFont typeface="Roboto Black"/>
              <a:buNone/>
              <a:defRPr sz="2000">
                <a:latin typeface="Roboto Black"/>
                <a:ea typeface="Roboto Black"/>
                <a:cs typeface="Roboto Black"/>
                <a:sym typeface="Roboto Black"/>
              </a:defRPr>
            </a:lvl5pPr>
            <a:lvl6pPr lvl="5" rtl="0">
              <a:spcBef>
                <a:spcPts val="0"/>
              </a:spcBef>
              <a:spcAft>
                <a:spcPts val="0"/>
              </a:spcAft>
              <a:buSzPts val="2000"/>
              <a:buFont typeface="Roboto Black"/>
              <a:buNone/>
              <a:defRPr sz="2000">
                <a:latin typeface="Roboto Black"/>
                <a:ea typeface="Roboto Black"/>
                <a:cs typeface="Roboto Black"/>
                <a:sym typeface="Roboto Black"/>
              </a:defRPr>
            </a:lvl6pPr>
            <a:lvl7pPr lvl="6" rtl="0">
              <a:spcBef>
                <a:spcPts val="0"/>
              </a:spcBef>
              <a:spcAft>
                <a:spcPts val="0"/>
              </a:spcAft>
              <a:buSzPts val="2000"/>
              <a:buFont typeface="Roboto Black"/>
              <a:buNone/>
              <a:defRPr sz="2000">
                <a:latin typeface="Roboto Black"/>
                <a:ea typeface="Roboto Black"/>
                <a:cs typeface="Roboto Black"/>
                <a:sym typeface="Roboto Black"/>
              </a:defRPr>
            </a:lvl7pPr>
            <a:lvl8pPr lvl="7" rtl="0">
              <a:spcBef>
                <a:spcPts val="0"/>
              </a:spcBef>
              <a:spcAft>
                <a:spcPts val="0"/>
              </a:spcAft>
              <a:buSzPts val="2000"/>
              <a:buFont typeface="Roboto Black"/>
              <a:buNone/>
              <a:defRPr sz="2000">
                <a:latin typeface="Roboto Black"/>
                <a:ea typeface="Roboto Black"/>
                <a:cs typeface="Roboto Black"/>
                <a:sym typeface="Roboto Black"/>
              </a:defRPr>
            </a:lvl8pPr>
            <a:lvl9pPr lvl="8" rtl="0">
              <a:spcBef>
                <a:spcPts val="0"/>
              </a:spcBef>
              <a:spcAft>
                <a:spcPts val="0"/>
              </a:spcAft>
              <a:buSzPts val="2000"/>
              <a:buFont typeface="Roboto Black"/>
              <a:buNone/>
              <a:defRPr sz="2000">
                <a:latin typeface="Roboto Black"/>
                <a:ea typeface="Roboto Black"/>
                <a:cs typeface="Roboto Black"/>
                <a:sym typeface="Roboto Black"/>
              </a:defRPr>
            </a:lvl9pPr>
          </a:lstStyle>
          <a:p>
            <a:endParaRPr/>
          </a:p>
        </p:txBody>
      </p:sp>
      <p:sp>
        <p:nvSpPr>
          <p:cNvPr id="350" name="Google Shape;350;p25"/>
          <p:cNvSpPr txBox="1">
            <a:spLocks noGrp="1"/>
          </p:cNvSpPr>
          <p:nvPr>
            <p:ph type="subTitle" idx="1"/>
          </p:nvPr>
        </p:nvSpPr>
        <p:spPr>
          <a:xfrm>
            <a:off x="3534751" y="3309048"/>
            <a:ext cx="2074500" cy="78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1" name="Google Shape;351;p25"/>
          <p:cNvSpPr txBox="1">
            <a:spLocks noGrp="1"/>
          </p:cNvSpPr>
          <p:nvPr>
            <p:ph type="subTitle" idx="3"/>
          </p:nvPr>
        </p:nvSpPr>
        <p:spPr>
          <a:xfrm>
            <a:off x="1059981" y="3309048"/>
            <a:ext cx="2074500" cy="78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2" name="Google Shape;352;p25"/>
          <p:cNvSpPr txBox="1">
            <a:spLocks noGrp="1"/>
          </p:cNvSpPr>
          <p:nvPr>
            <p:ph type="title" idx="4"/>
          </p:nvPr>
        </p:nvSpPr>
        <p:spPr>
          <a:xfrm>
            <a:off x="6009649" y="2797200"/>
            <a:ext cx="2074500" cy="55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oboto Black"/>
              <a:buNone/>
              <a:defRPr sz="2000">
                <a:latin typeface="Montserrat Black"/>
                <a:ea typeface="Montserrat Black"/>
                <a:cs typeface="Montserrat Black"/>
                <a:sym typeface="Montserrat Black"/>
              </a:defRPr>
            </a:lvl1pPr>
            <a:lvl2pPr lvl="1" rtl="0">
              <a:spcBef>
                <a:spcPts val="0"/>
              </a:spcBef>
              <a:spcAft>
                <a:spcPts val="0"/>
              </a:spcAft>
              <a:buSzPts val="2000"/>
              <a:buFont typeface="Roboto Black"/>
              <a:buNone/>
              <a:defRPr sz="2000">
                <a:latin typeface="Roboto Black"/>
                <a:ea typeface="Roboto Black"/>
                <a:cs typeface="Roboto Black"/>
                <a:sym typeface="Roboto Black"/>
              </a:defRPr>
            </a:lvl2pPr>
            <a:lvl3pPr lvl="2" rtl="0">
              <a:spcBef>
                <a:spcPts val="0"/>
              </a:spcBef>
              <a:spcAft>
                <a:spcPts val="0"/>
              </a:spcAft>
              <a:buSzPts val="2000"/>
              <a:buFont typeface="Roboto Black"/>
              <a:buNone/>
              <a:defRPr sz="2000">
                <a:latin typeface="Roboto Black"/>
                <a:ea typeface="Roboto Black"/>
                <a:cs typeface="Roboto Black"/>
                <a:sym typeface="Roboto Black"/>
              </a:defRPr>
            </a:lvl3pPr>
            <a:lvl4pPr lvl="3" rtl="0">
              <a:spcBef>
                <a:spcPts val="0"/>
              </a:spcBef>
              <a:spcAft>
                <a:spcPts val="0"/>
              </a:spcAft>
              <a:buSzPts val="2000"/>
              <a:buFont typeface="Roboto Black"/>
              <a:buNone/>
              <a:defRPr sz="2000">
                <a:latin typeface="Roboto Black"/>
                <a:ea typeface="Roboto Black"/>
                <a:cs typeface="Roboto Black"/>
                <a:sym typeface="Roboto Black"/>
              </a:defRPr>
            </a:lvl4pPr>
            <a:lvl5pPr lvl="4" rtl="0">
              <a:spcBef>
                <a:spcPts val="0"/>
              </a:spcBef>
              <a:spcAft>
                <a:spcPts val="0"/>
              </a:spcAft>
              <a:buSzPts val="2000"/>
              <a:buFont typeface="Roboto Black"/>
              <a:buNone/>
              <a:defRPr sz="2000">
                <a:latin typeface="Roboto Black"/>
                <a:ea typeface="Roboto Black"/>
                <a:cs typeface="Roboto Black"/>
                <a:sym typeface="Roboto Black"/>
              </a:defRPr>
            </a:lvl5pPr>
            <a:lvl6pPr lvl="5" rtl="0">
              <a:spcBef>
                <a:spcPts val="0"/>
              </a:spcBef>
              <a:spcAft>
                <a:spcPts val="0"/>
              </a:spcAft>
              <a:buSzPts val="2000"/>
              <a:buFont typeface="Roboto Black"/>
              <a:buNone/>
              <a:defRPr sz="2000">
                <a:latin typeface="Roboto Black"/>
                <a:ea typeface="Roboto Black"/>
                <a:cs typeface="Roboto Black"/>
                <a:sym typeface="Roboto Black"/>
              </a:defRPr>
            </a:lvl6pPr>
            <a:lvl7pPr lvl="6" rtl="0">
              <a:spcBef>
                <a:spcPts val="0"/>
              </a:spcBef>
              <a:spcAft>
                <a:spcPts val="0"/>
              </a:spcAft>
              <a:buSzPts val="2000"/>
              <a:buFont typeface="Roboto Black"/>
              <a:buNone/>
              <a:defRPr sz="2000">
                <a:latin typeface="Roboto Black"/>
                <a:ea typeface="Roboto Black"/>
                <a:cs typeface="Roboto Black"/>
                <a:sym typeface="Roboto Black"/>
              </a:defRPr>
            </a:lvl7pPr>
            <a:lvl8pPr lvl="7" rtl="0">
              <a:spcBef>
                <a:spcPts val="0"/>
              </a:spcBef>
              <a:spcAft>
                <a:spcPts val="0"/>
              </a:spcAft>
              <a:buSzPts val="2000"/>
              <a:buFont typeface="Roboto Black"/>
              <a:buNone/>
              <a:defRPr sz="2000">
                <a:latin typeface="Roboto Black"/>
                <a:ea typeface="Roboto Black"/>
                <a:cs typeface="Roboto Black"/>
                <a:sym typeface="Roboto Black"/>
              </a:defRPr>
            </a:lvl8pPr>
            <a:lvl9pPr lvl="8" rtl="0">
              <a:spcBef>
                <a:spcPts val="0"/>
              </a:spcBef>
              <a:spcAft>
                <a:spcPts val="0"/>
              </a:spcAft>
              <a:buSzPts val="2000"/>
              <a:buFont typeface="Roboto Black"/>
              <a:buNone/>
              <a:defRPr sz="2000">
                <a:latin typeface="Roboto Black"/>
                <a:ea typeface="Roboto Black"/>
                <a:cs typeface="Roboto Black"/>
                <a:sym typeface="Roboto Black"/>
              </a:defRPr>
            </a:lvl9pPr>
          </a:lstStyle>
          <a:p>
            <a:endParaRPr/>
          </a:p>
        </p:txBody>
      </p:sp>
      <p:sp>
        <p:nvSpPr>
          <p:cNvPr id="353" name="Google Shape;353;p25"/>
          <p:cNvSpPr txBox="1">
            <a:spLocks noGrp="1"/>
          </p:cNvSpPr>
          <p:nvPr>
            <p:ph type="subTitle" idx="5"/>
          </p:nvPr>
        </p:nvSpPr>
        <p:spPr>
          <a:xfrm>
            <a:off x="6009651" y="3309048"/>
            <a:ext cx="2074500" cy="78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4" name="Google Shape;354;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355" name="Google Shape;355;p25"/>
          <p:cNvGrpSpPr/>
          <p:nvPr/>
        </p:nvGrpSpPr>
        <p:grpSpPr>
          <a:xfrm rot="10800000" flipH="1">
            <a:off x="-822299" y="-603538"/>
            <a:ext cx="9994682" cy="6362927"/>
            <a:chOff x="-822299" y="-774027"/>
            <a:chExt cx="9994682" cy="6362927"/>
          </a:xfrm>
        </p:grpSpPr>
        <p:sp>
          <p:nvSpPr>
            <p:cNvPr id="356" name="Google Shape;356;p25"/>
            <p:cNvSpPr/>
            <p:nvPr/>
          </p:nvSpPr>
          <p:spPr>
            <a:xfrm rot="2500810">
              <a:off x="-697036" y="3662880"/>
              <a:ext cx="2008335" cy="1141248"/>
            </a:xfrm>
            <a:custGeom>
              <a:avLst/>
              <a:gdLst/>
              <a:ahLst/>
              <a:cxnLst/>
              <a:rect l="l" t="t" r="r" b="b"/>
              <a:pathLst>
                <a:path w="80330" h="45648" extrusionOk="0">
                  <a:moveTo>
                    <a:pt x="16827" y="1"/>
                  </a:moveTo>
                  <a:cubicBezTo>
                    <a:pt x="16827" y="1"/>
                    <a:pt x="15332" y="17352"/>
                    <a:pt x="28140" y="17352"/>
                  </a:cubicBezTo>
                  <a:cubicBezTo>
                    <a:pt x="40938" y="17352"/>
                    <a:pt x="49490" y="13076"/>
                    <a:pt x="54158" y="23380"/>
                  </a:cubicBezTo>
                  <a:cubicBezTo>
                    <a:pt x="58815" y="33684"/>
                    <a:pt x="80330" y="36497"/>
                    <a:pt x="80330" y="36497"/>
                  </a:cubicBezTo>
                  <a:lnTo>
                    <a:pt x="80330" y="43226"/>
                  </a:lnTo>
                  <a:cubicBezTo>
                    <a:pt x="80330" y="43226"/>
                    <a:pt x="68923" y="45647"/>
                    <a:pt x="52076" y="34869"/>
                  </a:cubicBezTo>
                  <a:cubicBezTo>
                    <a:pt x="35229" y="24091"/>
                    <a:pt x="26667" y="37940"/>
                    <a:pt x="16775" y="36456"/>
                  </a:cubicBezTo>
                  <a:cubicBezTo>
                    <a:pt x="6883" y="34972"/>
                    <a:pt x="0" y="26337"/>
                    <a:pt x="0" y="26337"/>
                  </a:cubicBezTo>
                  <a:lnTo>
                    <a:pt x="0" y="1"/>
                  </a:ln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25"/>
            <p:cNvSpPr/>
            <p:nvPr/>
          </p:nvSpPr>
          <p:spPr>
            <a:xfrm>
              <a:off x="-188230" y="2952586"/>
              <a:ext cx="640150" cy="640150"/>
            </a:xfrm>
            <a:custGeom>
              <a:avLst/>
              <a:gdLst/>
              <a:ahLst/>
              <a:cxnLst/>
              <a:rect l="l" t="t" r="r" b="b"/>
              <a:pathLst>
                <a:path w="25606" h="25606" extrusionOk="0">
                  <a:moveTo>
                    <a:pt x="25606" y="12808"/>
                  </a:moveTo>
                  <a:cubicBezTo>
                    <a:pt x="25606" y="19877"/>
                    <a:pt x="19877" y="25606"/>
                    <a:pt x="12808" y="25606"/>
                  </a:cubicBezTo>
                  <a:cubicBezTo>
                    <a:pt x="5729" y="25606"/>
                    <a:pt x="0" y="19877"/>
                    <a:pt x="0" y="12808"/>
                  </a:cubicBezTo>
                  <a:cubicBezTo>
                    <a:pt x="0" y="5730"/>
                    <a:pt x="5729" y="1"/>
                    <a:pt x="12808" y="1"/>
                  </a:cubicBezTo>
                  <a:cubicBezTo>
                    <a:pt x="19877" y="1"/>
                    <a:pt x="25606" y="5730"/>
                    <a:pt x="25606" y="12808"/>
                  </a:cubicBez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25"/>
            <p:cNvSpPr/>
            <p:nvPr/>
          </p:nvSpPr>
          <p:spPr>
            <a:xfrm flipH="1">
              <a:off x="8080633" y="-170490"/>
              <a:ext cx="1091750" cy="1032225"/>
            </a:xfrm>
            <a:custGeom>
              <a:avLst/>
              <a:gdLst/>
              <a:ahLst/>
              <a:cxnLst/>
              <a:rect l="l" t="t" r="r" b="b"/>
              <a:pathLst>
                <a:path w="43670" h="41289" extrusionOk="0">
                  <a:moveTo>
                    <a:pt x="1" y="31685"/>
                  </a:moveTo>
                  <a:lnTo>
                    <a:pt x="43669" y="41288"/>
                  </a:lnTo>
                  <a:lnTo>
                    <a:pt x="32881" y="1"/>
                  </a:lnTo>
                  <a:lnTo>
                    <a:pt x="1" y="1"/>
                  </a:ln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25"/>
            <p:cNvSpPr/>
            <p:nvPr/>
          </p:nvSpPr>
          <p:spPr>
            <a:xfrm flipH="1">
              <a:off x="7164108" y="4566200"/>
              <a:ext cx="2008275" cy="1022700"/>
            </a:xfrm>
            <a:custGeom>
              <a:avLst/>
              <a:gdLst/>
              <a:ahLst/>
              <a:cxnLst/>
              <a:rect l="l" t="t" r="r" b="b"/>
              <a:pathLst>
                <a:path w="80331" h="40908" extrusionOk="0">
                  <a:moveTo>
                    <a:pt x="11" y="464"/>
                  </a:moveTo>
                  <a:cubicBezTo>
                    <a:pt x="11" y="464"/>
                    <a:pt x="17590" y="13911"/>
                    <a:pt x="35488" y="7420"/>
                  </a:cubicBezTo>
                  <a:cubicBezTo>
                    <a:pt x="53396" y="928"/>
                    <a:pt x="68790" y="1"/>
                    <a:pt x="80331" y="23648"/>
                  </a:cubicBezTo>
                  <a:lnTo>
                    <a:pt x="80331" y="32056"/>
                  </a:lnTo>
                  <a:cubicBezTo>
                    <a:pt x="80331" y="32056"/>
                    <a:pt x="68223" y="9975"/>
                    <a:pt x="56858" y="11593"/>
                  </a:cubicBezTo>
                  <a:cubicBezTo>
                    <a:pt x="45493" y="13221"/>
                    <a:pt x="26616" y="40907"/>
                    <a:pt x="1" y="18651"/>
                  </a:cubicBezTo>
                  <a:lnTo>
                    <a:pt x="1" y="464"/>
                  </a:lnTo>
                  <a:close/>
                </a:path>
              </a:pathLst>
            </a:custGeom>
            <a:gradFill>
              <a:gsLst>
                <a:gs pos="0">
                  <a:srgbClr val="FDF9CF"/>
                </a:gs>
                <a:gs pos="100000">
                  <a:srgbClr val="FFE37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25"/>
            <p:cNvSpPr/>
            <p:nvPr/>
          </p:nvSpPr>
          <p:spPr>
            <a:xfrm flipH="1">
              <a:off x="8557458" y="4609750"/>
              <a:ext cx="443100" cy="443075"/>
            </a:xfrm>
            <a:custGeom>
              <a:avLst/>
              <a:gdLst/>
              <a:ahLst/>
              <a:cxnLst/>
              <a:rect l="l" t="t" r="r" b="b"/>
              <a:pathLst>
                <a:path w="17724" h="17723" extrusionOk="0">
                  <a:moveTo>
                    <a:pt x="17724" y="8861"/>
                  </a:moveTo>
                  <a:cubicBezTo>
                    <a:pt x="17724" y="13756"/>
                    <a:pt x="13757" y="17723"/>
                    <a:pt x="8862" y="17723"/>
                  </a:cubicBezTo>
                  <a:cubicBezTo>
                    <a:pt x="3968" y="17723"/>
                    <a:pt x="1" y="13756"/>
                    <a:pt x="1" y="8861"/>
                  </a:cubicBezTo>
                  <a:cubicBezTo>
                    <a:pt x="1" y="3967"/>
                    <a:pt x="3968" y="0"/>
                    <a:pt x="8862" y="0"/>
                  </a:cubicBezTo>
                  <a:cubicBezTo>
                    <a:pt x="13757" y="0"/>
                    <a:pt x="17724" y="3967"/>
                    <a:pt x="17724" y="8861"/>
                  </a:cubicBez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25"/>
            <p:cNvSpPr/>
            <p:nvPr/>
          </p:nvSpPr>
          <p:spPr>
            <a:xfrm flipH="1">
              <a:off x="7775133" y="4577550"/>
              <a:ext cx="144275" cy="131400"/>
            </a:xfrm>
            <a:custGeom>
              <a:avLst/>
              <a:gdLst/>
              <a:ahLst/>
              <a:cxnLst/>
              <a:rect l="l" t="t" r="r" b="b"/>
              <a:pathLst>
                <a:path w="5771" h="5256" extrusionOk="0">
                  <a:moveTo>
                    <a:pt x="2891" y="0"/>
                  </a:moveTo>
                  <a:cubicBezTo>
                    <a:pt x="2218" y="0"/>
                    <a:pt x="1546" y="258"/>
                    <a:pt x="1031" y="773"/>
                  </a:cubicBezTo>
                  <a:cubicBezTo>
                    <a:pt x="1" y="1793"/>
                    <a:pt x="1" y="3462"/>
                    <a:pt x="1031" y="4482"/>
                  </a:cubicBezTo>
                  <a:cubicBezTo>
                    <a:pt x="1546" y="4998"/>
                    <a:pt x="2218" y="5255"/>
                    <a:pt x="2891" y="5255"/>
                  </a:cubicBezTo>
                  <a:cubicBezTo>
                    <a:pt x="3563" y="5255"/>
                    <a:pt x="4235" y="4998"/>
                    <a:pt x="4751" y="4482"/>
                  </a:cubicBezTo>
                  <a:cubicBezTo>
                    <a:pt x="5771" y="3462"/>
                    <a:pt x="5771" y="1793"/>
                    <a:pt x="4751" y="773"/>
                  </a:cubicBezTo>
                  <a:cubicBezTo>
                    <a:pt x="4235" y="258"/>
                    <a:pt x="3563" y="0"/>
                    <a:pt x="2891" y="0"/>
                  </a:cubicBez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25"/>
            <p:cNvSpPr/>
            <p:nvPr/>
          </p:nvSpPr>
          <p:spPr>
            <a:xfrm rot="-6701126">
              <a:off x="340544" y="-952046"/>
              <a:ext cx="1518282" cy="2802370"/>
            </a:xfrm>
            <a:custGeom>
              <a:avLst/>
              <a:gdLst/>
              <a:ahLst/>
              <a:cxnLst/>
              <a:rect l="l" t="t" r="r" b="b"/>
              <a:pathLst>
                <a:path w="60733" h="112098" extrusionOk="0">
                  <a:moveTo>
                    <a:pt x="60733" y="1"/>
                  </a:moveTo>
                  <a:lnTo>
                    <a:pt x="7585" y="1"/>
                  </a:lnTo>
                  <a:cubicBezTo>
                    <a:pt x="1" y="37218"/>
                    <a:pt x="23607" y="46028"/>
                    <a:pt x="36796" y="56652"/>
                  </a:cubicBezTo>
                  <a:cubicBezTo>
                    <a:pt x="50480" y="67677"/>
                    <a:pt x="51634" y="79805"/>
                    <a:pt x="41433" y="89078"/>
                  </a:cubicBezTo>
                  <a:cubicBezTo>
                    <a:pt x="31263" y="98331"/>
                    <a:pt x="34468" y="112025"/>
                    <a:pt x="34478" y="112097"/>
                  </a:cubicBezTo>
                  <a:lnTo>
                    <a:pt x="60733" y="112097"/>
                  </a:ln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25"/>
            <p:cNvSpPr/>
            <p:nvPr/>
          </p:nvSpPr>
          <p:spPr>
            <a:xfrm rot="-5400000">
              <a:off x="123316" y="1032123"/>
              <a:ext cx="640175" cy="640175"/>
            </a:xfrm>
            <a:custGeom>
              <a:avLst/>
              <a:gdLst/>
              <a:ahLst/>
              <a:cxnLst/>
              <a:rect l="l" t="t" r="r" b="b"/>
              <a:pathLst>
                <a:path w="25607" h="25607" extrusionOk="0">
                  <a:moveTo>
                    <a:pt x="25606" y="12798"/>
                  </a:moveTo>
                  <a:cubicBezTo>
                    <a:pt x="25606" y="19877"/>
                    <a:pt x="19877" y="25606"/>
                    <a:pt x="12798" y="25606"/>
                  </a:cubicBezTo>
                  <a:cubicBezTo>
                    <a:pt x="5730" y="25606"/>
                    <a:pt x="1" y="19877"/>
                    <a:pt x="1" y="12798"/>
                  </a:cubicBezTo>
                  <a:cubicBezTo>
                    <a:pt x="1" y="5730"/>
                    <a:pt x="5730" y="1"/>
                    <a:pt x="12798" y="1"/>
                  </a:cubicBezTo>
                  <a:cubicBezTo>
                    <a:pt x="19877" y="1"/>
                    <a:pt x="25606" y="5730"/>
                    <a:pt x="25606" y="12798"/>
                  </a:cubicBezTo>
                  <a:close/>
                </a:path>
              </a:pathLst>
            </a:custGeom>
            <a:gradFill>
              <a:gsLst>
                <a:gs pos="0">
                  <a:srgbClr val="FDF9CF"/>
                </a:gs>
                <a:gs pos="100000">
                  <a:srgbClr val="FFE37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25"/>
            <p:cNvSpPr/>
            <p:nvPr/>
          </p:nvSpPr>
          <p:spPr>
            <a:xfrm rot="597014">
              <a:off x="-307921" y="-571595"/>
              <a:ext cx="1091796" cy="1032269"/>
            </a:xfrm>
            <a:custGeom>
              <a:avLst/>
              <a:gdLst/>
              <a:ahLst/>
              <a:cxnLst/>
              <a:rect l="l" t="t" r="r" b="b"/>
              <a:pathLst>
                <a:path w="43670" h="41289" extrusionOk="0">
                  <a:moveTo>
                    <a:pt x="1" y="31685"/>
                  </a:moveTo>
                  <a:lnTo>
                    <a:pt x="43669" y="41288"/>
                  </a:lnTo>
                  <a:lnTo>
                    <a:pt x="32881" y="1"/>
                  </a:lnTo>
                  <a:lnTo>
                    <a:pt x="1" y="1"/>
                  </a:ln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25"/>
            <p:cNvSpPr/>
            <p:nvPr/>
          </p:nvSpPr>
          <p:spPr>
            <a:xfrm flipH="1">
              <a:off x="7917283" y="48923"/>
              <a:ext cx="640175" cy="640175"/>
            </a:xfrm>
            <a:custGeom>
              <a:avLst/>
              <a:gdLst/>
              <a:ahLst/>
              <a:cxnLst/>
              <a:rect l="l" t="t" r="r" b="b"/>
              <a:pathLst>
                <a:path w="25607" h="25607" extrusionOk="0">
                  <a:moveTo>
                    <a:pt x="25606" y="12798"/>
                  </a:moveTo>
                  <a:cubicBezTo>
                    <a:pt x="25606" y="19877"/>
                    <a:pt x="19877" y="25606"/>
                    <a:pt x="12798" y="25606"/>
                  </a:cubicBezTo>
                  <a:cubicBezTo>
                    <a:pt x="5730" y="25606"/>
                    <a:pt x="1" y="19877"/>
                    <a:pt x="1" y="12798"/>
                  </a:cubicBezTo>
                  <a:cubicBezTo>
                    <a:pt x="1" y="5730"/>
                    <a:pt x="5730" y="1"/>
                    <a:pt x="12798" y="1"/>
                  </a:cubicBezTo>
                  <a:cubicBezTo>
                    <a:pt x="19877" y="1"/>
                    <a:pt x="25606" y="5730"/>
                    <a:pt x="25606" y="12798"/>
                  </a:cubicBezTo>
                  <a:close/>
                </a:path>
              </a:pathLst>
            </a:custGeom>
            <a:gradFill>
              <a:gsLst>
                <a:gs pos="0">
                  <a:srgbClr val="FDF9CF"/>
                </a:gs>
                <a:gs pos="100000">
                  <a:srgbClr val="FFE37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25"/>
            <p:cNvSpPr/>
            <p:nvPr/>
          </p:nvSpPr>
          <p:spPr>
            <a:xfrm flipH="1">
              <a:off x="8613858" y="475035"/>
              <a:ext cx="386700" cy="386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25"/>
            <p:cNvSpPr/>
            <p:nvPr/>
          </p:nvSpPr>
          <p:spPr>
            <a:xfrm flipH="1">
              <a:off x="509604" y="369010"/>
              <a:ext cx="290700" cy="290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8">
    <p:spTree>
      <p:nvGrpSpPr>
        <p:cNvPr id="1" name="Shape 495"/>
        <p:cNvGrpSpPr/>
        <p:nvPr/>
      </p:nvGrpSpPr>
      <p:grpSpPr>
        <a:xfrm>
          <a:off x="0" y="0"/>
          <a:ext cx="0" cy="0"/>
          <a:chOff x="0" y="0"/>
          <a:chExt cx="0" cy="0"/>
        </a:xfrm>
      </p:grpSpPr>
      <p:sp>
        <p:nvSpPr>
          <p:cNvPr id="496" name="Google Shape;496;p33"/>
          <p:cNvSpPr/>
          <p:nvPr/>
        </p:nvSpPr>
        <p:spPr>
          <a:xfrm rot="675889">
            <a:off x="7630984" y="-944154"/>
            <a:ext cx="1852981" cy="3420142"/>
          </a:xfrm>
          <a:custGeom>
            <a:avLst/>
            <a:gdLst/>
            <a:ahLst/>
            <a:cxnLst/>
            <a:rect l="l" t="t" r="r" b="b"/>
            <a:pathLst>
              <a:path w="60733" h="112098" extrusionOk="0">
                <a:moveTo>
                  <a:pt x="60733" y="1"/>
                </a:moveTo>
                <a:lnTo>
                  <a:pt x="7585" y="1"/>
                </a:lnTo>
                <a:cubicBezTo>
                  <a:pt x="1" y="37218"/>
                  <a:pt x="23607" y="46028"/>
                  <a:pt x="36796" y="56652"/>
                </a:cubicBezTo>
                <a:cubicBezTo>
                  <a:pt x="50480" y="67677"/>
                  <a:pt x="51634" y="79805"/>
                  <a:pt x="41433" y="89078"/>
                </a:cubicBezTo>
                <a:cubicBezTo>
                  <a:pt x="31263" y="98331"/>
                  <a:pt x="34468" y="112025"/>
                  <a:pt x="34478" y="112097"/>
                </a:cubicBezTo>
                <a:lnTo>
                  <a:pt x="60733" y="112097"/>
                </a:lnTo>
                <a:close/>
              </a:path>
            </a:pathLst>
          </a:custGeom>
          <a:gradFill>
            <a:gsLst>
              <a:gs pos="0">
                <a:srgbClr val="FDF9CF"/>
              </a:gs>
              <a:gs pos="100000">
                <a:srgbClr val="FFE37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33"/>
          <p:cNvSpPr/>
          <p:nvPr/>
        </p:nvSpPr>
        <p:spPr>
          <a:xfrm>
            <a:off x="8061897" y="232230"/>
            <a:ext cx="781334" cy="781334"/>
          </a:xfrm>
          <a:custGeom>
            <a:avLst/>
            <a:gdLst/>
            <a:ahLst/>
            <a:cxnLst/>
            <a:rect l="l" t="t" r="r" b="b"/>
            <a:pathLst>
              <a:path w="25607" h="25607" extrusionOk="0">
                <a:moveTo>
                  <a:pt x="25606" y="12798"/>
                </a:moveTo>
                <a:cubicBezTo>
                  <a:pt x="25606" y="19877"/>
                  <a:pt x="19877" y="25606"/>
                  <a:pt x="12798" y="25606"/>
                </a:cubicBezTo>
                <a:cubicBezTo>
                  <a:pt x="5730" y="25606"/>
                  <a:pt x="1" y="19877"/>
                  <a:pt x="1" y="12798"/>
                </a:cubicBezTo>
                <a:cubicBezTo>
                  <a:pt x="1" y="5730"/>
                  <a:pt x="5730" y="1"/>
                  <a:pt x="12798" y="1"/>
                </a:cubicBezTo>
                <a:cubicBezTo>
                  <a:pt x="19877" y="1"/>
                  <a:pt x="25606" y="5730"/>
                  <a:pt x="25606" y="12798"/>
                </a:cubicBez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33"/>
          <p:cNvSpPr/>
          <p:nvPr/>
        </p:nvSpPr>
        <p:spPr>
          <a:xfrm>
            <a:off x="0" y="4231852"/>
            <a:ext cx="3097563" cy="1577412"/>
          </a:xfrm>
          <a:custGeom>
            <a:avLst/>
            <a:gdLst/>
            <a:ahLst/>
            <a:cxnLst/>
            <a:rect l="l" t="t" r="r" b="b"/>
            <a:pathLst>
              <a:path w="80331" h="40908" extrusionOk="0">
                <a:moveTo>
                  <a:pt x="11" y="464"/>
                </a:moveTo>
                <a:cubicBezTo>
                  <a:pt x="11" y="464"/>
                  <a:pt x="17590" y="13911"/>
                  <a:pt x="35488" y="7420"/>
                </a:cubicBezTo>
                <a:cubicBezTo>
                  <a:pt x="53396" y="928"/>
                  <a:pt x="68790" y="1"/>
                  <a:pt x="80331" y="23648"/>
                </a:cubicBezTo>
                <a:lnTo>
                  <a:pt x="80331" y="32056"/>
                </a:lnTo>
                <a:cubicBezTo>
                  <a:pt x="80331" y="32056"/>
                  <a:pt x="68223" y="9975"/>
                  <a:pt x="56858" y="11593"/>
                </a:cubicBezTo>
                <a:cubicBezTo>
                  <a:pt x="45493" y="13221"/>
                  <a:pt x="26616" y="40907"/>
                  <a:pt x="1" y="18651"/>
                </a:cubicBezTo>
                <a:lnTo>
                  <a:pt x="1" y="464"/>
                </a:ln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33"/>
          <p:cNvSpPr/>
          <p:nvPr/>
        </p:nvSpPr>
        <p:spPr>
          <a:xfrm>
            <a:off x="8276624" y="3181934"/>
            <a:ext cx="896701" cy="1961557"/>
          </a:xfrm>
          <a:custGeom>
            <a:avLst/>
            <a:gdLst/>
            <a:ahLst/>
            <a:cxnLst/>
            <a:rect l="l" t="t" r="r" b="b"/>
            <a:pathLst>
              <a:path w="29388" h="64287" extrusionOk="0">
                <a:moveTo>
                  <a:pt x="11180" y="64287"/>
                </a:moveTo>
                <a:cubicBezTo>
                  <a:pt x="11180" y="64287"/>
                  <a:pt x="15683" y="58475"/>
                  <a:pt x="11180" y="44307"/>
                </a:cubicBezTo>
                <a:cubicBezTo>
                  <a:pt x="6667" y="30140"/>
                  <a:pt x="0" y="6028"/>
                  <a:pt x="29058" y="1"/>
                </a:cubicBezTo>
                <a:lnTo>
                  <a:pt x="29058" y="5132"/>
                </a:lnTo>
                <a:cubicBezTo>
                  <a:pt x="29058" y="5132"/>
                  <a:pt x="19640" y="4740"/>
                  <a:pt x="17754" y="21051"/>
                </a:cubicBezTo>
                <a:cubicBezTo>
                  <a:pt x="15879" y="37363"/>
                  <a:pt x="29387" y="43236"/>
                  <a:pt x="24503" y="64276"/>
                </a:cubicBezTo>
                <a:lnTo>
                  <a:pt x="11180" y="64276"/>
                </a:ln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33"/>
          <p:cNvSpPr/>
          <p:nvPr/>
        </p:nvSpPr>
        <p:spPr>
          <a:xfrm flipH="1">
            <a:off x="0" y="3242675"/>
            <a:ext cx="883075" cy="1900825"/>
          </a:xfrm>
          <a:custGeom>
            <a:avLst/>
            <a:gdLst/>
            <a:ahLst/>
            <a:cxnLst/>
            <a:rect l="l" t="t" r="r" b="b"/>
            <a:pathLst>
              <a:path w="35323" h="76033" extrusionOk="0">
                <a:moveTo>
                  <a:pt x="0" y="75621"/>
                </a:moveTo>
                <a:cubicBezTo>
                  <a:pt x="0" y="75621"/>
                  <a:pt x="12004" y="76033"/>
                  <a:pt x="10902" y="64029"/>
                </a:cubicBezTo>
                <a:cubicBezTo>
                  <a:pt x="9789" y="52025"/>
                  <a:pt x="4719" y="41412"/>
                  <a:pt x="15343" y="33560"/>
                </a:cubicBezTo>
                <a:cubicBezTo>
                  <a:pt x="22875" y="27996"/>
                  <a:pt x="27069" y="22669"/>
                  <a:pt x="24544" y="16229"/>
                </a:cubicBezTo>
                <a:cubicBezTo>
                  <a:pt x="22010" y="9779"/>
                  <a:pt x="24823" y="0"/>
                  <a:pt x="35322" y="0"/>
                </a:cubicBezTo>
                <a:lnTo>
                  <a:pt x="35322" y="75631"/>
                </a:lnTo>
                <a:lnTo>
                  <a:pt x="0" y="75631"/>
                </a:lnTo>
                <a:close/>
              </a:path>
            </a:pathLst>
          </a:custGeom>
          <a:gradFill>
            <a:gsLst>
              <a:gs pos="0">
                <a:srgbClr val="FDF9CF"/>
              </a:gs>
              <a:gs pos="100000">
                <a:srgbClr val="FFE37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33"/>
          <p:cNvSpPr/>
          <p:nvPr/>
        </p:nvSpPr>
        <p:spPr>
          <a:xfrm rot="-5400000">
            <a:off x="4449175" y="661525"/>
            <a:ext cx="443100" cy="443100"/>
          </a:xfrm>
          <a:custGeom>
            <a:avLst/>
            <a:gdLst/>
            <a:ahLst/>
            <a:cxnLst/>
            <a:rect l="l" t="t" r="r" b="b"/>
            <a:pathLst>
              <a:path w="17724" h="17724" extrusionOk="0">
                <a:moveTo>
                  <a:pt x="17724" y="8862"/>
                </a:moveTo>
                <a:cubicBezTo>
                  <a:pt x="17724" y="13757"/>
                  <a:pt x="13757" y="17724"/>
                  <a:pt x="8862" y="17724"/>
                </a:cubicBezTo>
                <a:cubicBezTo>
                  <a:pt x="3968" y="17724"/>
                  <a:pt x="1" y="13757"/>
                  <a:pt x="1" y="8862"/>
                </a:cubicBezTo>
                <a:cubicBezTo>
                  <a:pt x="1" y="3968"/>
                  <a:pt x="3968" y="1"/>
                  <a:pt x="8862" y="1"/>
                </a:cubicBezTo>
                <a:cubicBezTo>
                  <a:pt x="13757" y="1"/>
                  <a:pt x="17724" y="3968"/>
                  <a:pt x="17724" y="8862"/>
                </a:cubicBez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33"/>
          <p:cNvSpPr/>
          <p:nvPr/>
        </p:nvSpPr>
        <p:spPr>
          <a:xfrm rot="-5400000">
            <a:off x="4251600" y="-117450"/>
            <a:ext cx="1245250" cy="1480700"/>
          </a:xfrm>
          <a:custGeom>
            <a:avLst/>
            <a:gdLst/>
            <a:ahLst/>
            <a:cxnLst/>
            <a:rect l="l" t="t" r="r" b="b"/>
            <a:pathLst>
              <a:path w="49810" h="59228" extrusionOk="0">
                <a:moveTo>
                  <a:pt x="49810" y="59228"/>
                </a:moveTo>
                <a:lnTo>
                  <a:pt x="1" y="35189"/>
                </a:lnTo>
                <a:lnTo>
                  <a:pt x="49810" y="1"/>
                </a:ln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33"/>
          <p:cNvSpPr/>
          <p:nvPr/>
        </p:nvSpPr>
        <p:spPr>
          <a:xfrm>
            <a:off x="4990075" y="232300"/>
            <a:ext cx="781200" cy="78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33"/>
          <p:cNvSpPr/>
          <p:nvPr/>
        </p:nvSpPr>
        <p:spPr>
          <a:xfrm>
            <a:off x="368275" y="4231850"/>
            <a:ext cx="514800" cy="514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33"/>
          <p:cNvSpPr/>
          <p:nvPr/>
        </p:nvSpPr>
        <p:spPr>
          <a:xfrm>
            <a:off x="8376275" y="4068775"/>
            <a:ext cx="362400" cy="36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33"/>
          <p:cNvSpPr/>
          <p:nvPr/>
        </p:nvSpPr>
        <p:spPr>
          <a:xfrm>
            <a:off x="7905451" y="1575150"/>
            <a:ext cx="1894081" cy="2121003"/>
          </a:xfrm>
          <a:custGeom>
            <a:avLst/>
            <a:gdLst/>
            <a:ahLst/>
            <a:cxnLst/>
            <a:rect l="l" t="t" r="r" b="b"/>
            <a:pathLst>
              <a:path w="40165" h="44977" extrusionOk="0">
                <a:moveTo>
                  <a:pt x="27007" y="44977"/>
                </a:moveTo>
                <a:lnTo>
                  <a:pt x="0" y="14487"/>
                </a:lnTo>
                <a:lnTo>
                  <a:pt x="40165" y="0"/>
                </a:lnTo>
                <a:lnTo>
                  <a:pt x="40165" y="44977"/>
                </a:ln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33"/>
          <p:cNvSpPr/>
          <p:nvPr/>
        </p:nvSpPr>
        <p:spPr>
          <a:xfrm>
            <a:off x="8843234" y="1719831"/>
            <a:ext cx="266817" cy="248048"/>
          </a:xfrm>
          <a:custGeom>
            <a:avLst/>
            <a:gdLst/>
            <a:ahLst/>
            <a:cxnLst/>
            <a:rect l="l" t="t" r="r" b="b"/>
            <a:pathLst>
              <a:path w="5658" h="5260" extrusionOk="0">
                <a:moveTo>
                  <a:pt x="2830" y="1"/>
                </a:moveTo>
                <a:cubicBezTo>
                  <a:pt x="1561" y="1"/>
                  <a:pt x="442" y="915"/>
                  <a:pt x="238" y="2208"/>
                </a:cubicBezTo>
                <a:cubicBezTo>
                  <a:pt x="1" y="3640"/>
                  <a:pt x="980" y="4990"/>
                  <a:pt x="2412" y="5227"/>
                </a:cubicBezTo>
                <a:cubicBezTo>
                  <a:pt x="2552" y="5249"/>
                  <a:pt x="2691" y="5260"/>
                  <a:pt x="2829" y="5260"/>
                </a:cubicBezTo>
                <a:cubicBezTo>
                  <a:pt x="4097" y="5260"/>
                  <a:pt x="5216" y="4345"/>
                  <a:pt x="5421" y="3053"/>
                </a:cubicBezTo>
                <a:cubicBezTo>
                  <a:pt x="5658" y="1620"/>
                  <a:pt x="4679" y="271"/>
                  <a:pt x="3246" y="34"/>
                </a:cubicBezTo>
                <a:cubicBezTo>
                  <a:pt x="3106" y="11"/>
                  <a:pt x="2967" y="1"/>
                  <a:pt x="2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28_1">
    <p:spTree>
      <p:nvGrpSpPr>
        <p:cNvPr id="1" name="Shape 508"/>
        <p:cNvGrpSpPr/>
        <p:nvPr/>
      </p:nvGrpSpPr>
      <p:grpSpPr>
        <a:xfrm>
          <a:off x="0" y="0"/>
          <a:ext cx="0" cy="0"/>
          <a:chOff x="0" y="0"/>
          <a:chExt cx="0" cy="0"/>
        </a:xfrm>
      </p:grpSpPr>
      <p:grpSp>
        <p:nvGrpSpPr>
          <p:cNvPr id="509" name="Google Shape;509;p34"/>
          <p:cNvGrpSpPr/>
          <p:nvPr/>
        </p:nvGrpSpPr>
        <p:grpSpPr>
          <a:xfrm>
            <a:off x="-822299" y="-603538"/>
            <a:ext cx="9994682" cy="6192438"/>
            <a:chOff x="-822299" y="-603538"/>
            <a:chExt cx="9994682" cy="6192438"/>
          </a:xfrm>
        </p:grpSpPr>
        <p:sp>
          <p:nvSpPr>
            <p:cNvPr id="510" name="Google Shape;510;p34"/>
            <p:cNvSpPr/>
            <p:nvPr/>
          </p:nvSpPr>
          <p:spPr>
            <a:xfrm rot="2500810">
              <a:off x="-697036" y="3662880"/>
              <a:ext cx="2008335" cy="1141248"/>
            </a:xfrm>
            <a:custGeom>
              <a:avLst/>
              <a:gdLst/>
              <a:ahLst/>
              <a:cxnLst/>
              <a:rect l="l" t="t" r="r" b="b"/>
              <a:pathLst>
                <a:path w="80330" h="45648" extrusionOk="0">
                  <a:moveTo>
                    <a:pt x="16827" y="1"/>
                  </a:moveTo>
                  <a:cubicBezTo>
                    <a:pt x="16827" y="1"/>
                    <a:pt x="15332" y="17352"/>
                    <a:pt x="28140" y="17352"/>
                  </a:cubicBezTo>
                  <a:cubicBezTo>
                    <a:pt x="40938" y="17352"/>
                    <a:pt x="49490" y="13076"/>
                    <a:pt x="54158" y="23380"/>
                  </a:cubicBezTo>
                  <a:cubicBezTo>
                    <a:pt x="58815" y="33684"/>
                    <a:pt x="80330" y="36497"/>
                    <a:pt x="80330" y="36497"/>
                  </a:cubicBezTo>
                  <a:lnTo>
                    <a:pt x="80330" y="43226"/>
                  </a:lnTo>
                  <a:cubicBezTo>
                    <a:pt x="80330" y="43226"/>
                    <a:pt x="68923" y="45647"/>
                    <a:pt x="52076" y="34869"/>
                  </a:cubicBezTo>
                  <a:cubicBezTo>
                    <a:pt x="35229" y="24091"/>
                    <a:pt x="26667" y="37940"/>
                    <a:pt x="16775" y="36456"/>
                  </a:cubicBezTo>
                  <a:cubicBezTo>
                    <a:pt x="6883" y="34972"/>
                    <a:pt x="0" y="26337"/>
                    <a:pt x="0" y="26337"/>
                  </a:cubicBezTo>
                  <a:lnTo>
                    <a:pt x="0" y="1"/>
                  </a:ln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34"/>
            <p:cNvSpPr/>
            <p:nvPr/>
          </p:nvSpPr>
          <p:spPr>
            <a:xfrm>
              <a:off x="-188230" y="2952586"/>
              <a:ext cx="640150" cy="640150"/>
            </a:xfrm>
            <a:custGeom>
              <a:avLst/>
              <a:gdLst/>
              <a:ahLst/>
              <a:cxnLst/>
              <a:rect l="l" t="t" r="r" b="b"/>
              <a:pathLst>
                <a:path w="25606" h="25606" extrusionOk="0">
                  <a:moveTo>
                    <a:pt x="25606" y="12808"/>
                  </a:moveTo>
                  <a:cubicBezTo>
                    <a:pt x="25606" y="19877"/>
                    <a:pt x="19877" y="25606"/>
                    <a:pt x="12808" y="25606"/>
                  </a:cubicBezTo>
                  <a:cubicBezTo>
                    <a:pt x="5729" y="25606"/>
                    <a:pt x="0" y="19877"/>
                    <a:pt x="0" y="12808"/>
                  </a:cubicBezTo>
                  <a:cubicBezTo>
                    <a:pt x="0" y="5730"/>
                    <a:pt x="5729" y="1"/>
                    <a:pt x="12808" y="1"/>
                  </a:cubicBezTo>
                  <a:cubicBezTo>
                    <a:pt x="19877" y="1"/>
                    <a:pt x="25606" y="5730"/>
                    <a:pt x="25606" y="12808"/>
                  </a:cubicBez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34"/>
            <p:cNvSpPr/>
            <p:nvPr/>
          </p:nvSpPr>
          <p:spPr>
            <a:xfrm flipH="1">
              <a:off x="8080633" y="0"/>
              <a:ext cx="1091750" cy="1032225"/>
            </a:xfrm>
            <a:custGeom>
              <a:avLst/>
              <a:gdLst/>
              <a:ahLst/>
              <a:cxnLst/>
              <a:rect l="l" t="t" r="r" b="b"/>
              <a:pathLst>
                <a:path w="43670" h="41289" extrusionOk="0">
                  <a:moveTo>
                    <a:pt x="1" y="31685"/>
                  </a:moveTo>
                  <a:lnTo>
                    <a:pt x="43669" y="41288"/>
                  </a:lnTo>
                  <a:lnTo>
                    <a:pt x="32881" y="1"/>
                  </a:lnTo>
                  <a:lnTo>
                    <a:pt x="1" y="1"/>
                  </a:ln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34"/>
            <p:cNvSpPr/>
            <p:nvPr/>
          </p:nvSpPr>
          <p:spPr>
            <a:xfrm flipH="1">
              <a:off x="7164108" y="4566200"/>
              <a:ext cx="2008275" cy="1022700"/>
            </a:xfrm>
            <a:custGeom>
              <a:avLst/>
              <a:gdLst/>
              <a:ahLst/>
              <a:cxnLst/>
              <a:rect l="l" t="t" r="r" b="b"/>
              <a:pathLst>
                <a:path w="80331" h="40908" extrusionOk="0">
                  <a:moveTo>
                    <a:pt x="11" y="464"/>
                  </a:moveTo>
                  <a:cubicBezTo>
                    <a:pt x="11" y="464"/>
                    <a:pt x="17590" y="13911"/>
                    <a:pt x="35488" y="7420"/>
                  </a:cubicBezTo>
                  <a:cubicBezTo>
                    <a:pt x="53396" y="928"/>
                    <a:pt x="68790" y="1"/>
                    <a:pt x="80331" y="23648"/>
                  </a:cubicBezTo>
                  <a:lnTo>
                    <a:pt x="80331" y="32056"/>
                  </a:lnTo>
                  <a:cubicBezTo>
                    <a:pt x="80331" y="32056"/>
                    <a:pt x="68223" y="9975"/>
                    <a:pt x="56858" y="11593"/>
                  </a:cubicBezTo>
                  <a:cubicBezTo>
                    <a:pt x="45493" y="13221"/>
                    <a:pt x="26616" y="40907"/>
                    <a:pt x="1" y="18651"/>
                  </a:cubicBezTo>
                  <a:lnTo>
                    <a:pt x="1" y="464"/>
                  </a:ln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34"/>
            <p:cNvSpPr/>
            <p:nvPr/>
          </p:nvSpPr>
          <p:spPr>
            <a:xfrm flipH="1">
              <a:off x="8557458" y="4609750"/>
              <a:ext cx="443100" cy="443075"/>
            </a:xfrm>
            <a:custGeom>
              <a:avLst/>
              <a:gdLst/>
              <a:ahLst/>
              <a:cxnLst/>
              <a:rect l="l" t="t" r="r" b="b"/>
              <a:pathLst>
                <a:path w="17724" h="17723" extrusionOk="0">
                  <a:moveTo>
                    <a:pt x="17724" y="8861"/>
                  </a:moveTo>
                  <a:cubicBezTo>
                    <a:pt x="17724" y="13756"/>
                    <a:pt x="13757" y="17723"/>
                    <a:pt x="8862" y="17723"/>
                  </a:cubicBezTo>
                  <a:cubicBezTo>
                    <a:pt x="3968" y="17723"/>
                    <a:pt x="1" y="13756"/>
                    <a:pt x="1" y="8861"/>
                  </a:cubicBezTo>
                  <a:cubicBezTo>
                    <a:pt x="1" y="3967"/>
                    <a:pt x="3968" y="0"/>
                    <a:pt x="8862" y="0"/>
                  </a:cubicBezTo>
                  <a:cubicBezTo>
                    <a:pt x="13757" y="0"/>
                    <a:pt x="17724" y="3967"/>
                    <a:pt x="17724" y="8861"/>
                  </a:cubicBez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34"/>
            <p:cNvSpPr/>
            <p:nvPr/>
          </p:nvSpPr>
          <p:spPr>
            <a:xfrm flipH="1">
              <a:off x="7775133" y="4577550"/>
              <a:ext cx="144275" cy="131400"/>
            </a:xfrm>
            <a:custGeom>
              <a:avLst/>
              <a:gdLst/>
              <a:ahLst/>
              <a:cxnLst/>
              <a:rect l="l" t="t" r="r" b="b"/>
              <a:pathLst>
                <a:path w="5771" h="5256" extrusionOk="0">
                  <a:moveTo>
                    <a:pt x="2891" y="0"/>
                  </a:moveTo>
                  <a:cubicBezTo>
                    <a:pt x="2218" y="0"/>
                    <a:pt x="1546" y="258"/>
                    <a:pt x="1031" y="773"/>
                  </a:cubicBezTo>
                  <a:cubicBezTo>
                    <a:pt x="1" y="1793"/>
                    <a:pt x="1" y="3462"/>
                    <a:pt x="1031" y="4482"/>
                  </a:cubicBezTo>
                  <a:cubicBezTo>
                    <a:pt x="1546" y="4998"/>
                    <a:pt x="2218" y="5255"/>
                    <a:pt x="2891" y="5255"/>
                  </a:cubicBezTo>
                  <a:cubicBezTo>
                    <a:pt x="3563" y="5255"/>
                    <a:pt x="4235" y="4998"/>
                    <a:pt x="4751" y="4482"/>
                  </a:cubicBezTo>
                  <a:cubicBezTo>
                    <a:pt x="5771" y="3462"/>
                    <a:pt x="5771" y="1793"/>
                    <a:pt x="4751" y="773"/>
                  </a:cubicBezTo>
                  <a:cubicBezTo>
                    <a:pt x="4235" y="258"/>
                    <a:pt x="3563" y="0"/>
                    <a:pt x="2891" y="0"/>
                  </a:cubicBez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34"/>
            <p:cNvSpPr/>
            <p:nvPr/>
          </p:nvSpPr>
          <p:spPr>
            <a:xfrm rot="-6701126">
              <a:off x="340544" y="-781556"/>
              <a:ext cx="1518282" cy="2802370"/>
            </a:xfrm>
            <a:custGeom>
              <a:avLst/>
              <a:gdLst/>
              <a:ahLst/>
              <a:cxnLst/>
              <a:rect l="l" t="t" r="r" b="b"/>
              <a:pathLst>
                <a:path w="60733" h="112098" extrusionOk="0">
                  <a:moveTo>
                    <a:pt x="60733" y="1"/>
                  </a:moveTo>
                  <a:lnTo>
                    <a:pt x="7585" y="1"/>
                  </a:lnTo>
                  <a:cubicBezTo>
                    <a:pt x="1" y="37218"/>
                    <a:pt x="23607" y="46028"/>
                    <a:pt x="36796" y="56652"/>
                  </a:cubicBezTo>
                  <a:cubicBezTo>
                    <a:pt x="50480" y="67677"/>
                    <a:pt x="51634" y="79805"/>
                    <a:pt x="41433" y="89078"/>
                  </a:cubicBezTo>
                  <a:cubicBezTo>
                    <a:pt x="31263" y="98331"/>
                    <a:pt x="34468" y="112025"/>
                    <a:pt x="34478" y="112097"/>
                  </a:cubicBezTo>
                  <a:lnTo>
                    <a:pt x="60733" y="112097"/>
                  </a:lnTo>
                  <a:close/>
                </a:path>
              </a:pathLst>
            </a:custGeom>
            <a:gradFill>
              <a:gsLst>
                <a:gs pos="0">
                  <a:srgbClr val="FDF9CF"/>
                </a:gs>
                <a:gs pos="100000">
                  <a:srgbClr val="FFE37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34"/>
            <p:cNvSpPr/>
            <p:nvPr/>
          </p:nvSpPr>
          <p:spPr>
            <a:xfrm rot="-5400000">
              <a:off x="123316" y="1202613"/>
              <a:ext cx="640175" cy="640175"/>
            </a:xfrm>
            <a:custGeom>
              <a:avLst/>
              <a:gdLst/>
              <a:ahLst/>
              <a:cxnLst/>
              <a:rect l="l" t="t" r="r" b="b"/>
              <a:pathLst>
                <a:path w="25607" h="25607" extrusionOk="0">
                  <a:moveTo>
                    <a:pt x="25606" y="12798"/>
                  </a:moveTo>
                  <a:cubicBezTo>
                    <a:pt x="25606" y="19877"/>
                    <a:pt x="19877" y="25606"/>
                    <a:pt x="12798" y="25606"/>
                  </a:cubicBezTo>
                  <a:cubicBezTo>
                    <a:pt x="5730" y="25606"/>
                    <a:pt x="1" y="19877"/>
                    <a:pt x="1" y="12798"/>
                  </a:cubicBezTo>
                  <a:cubicBezTo>
                    <a:pt x="1" y="5730"/>
                    <a:pt x="5730" y="1"/>
                    <a:pt x="12798" y="1"/>
                  </a:cubicBezTo>
                  <a:cubicBezTo>
                    <a:pt x="19877" y="1"/>
                    <a:pt x="25606" y="5730"/>
                    <a:pt x="25606" y="12798"/>
                  </a:cubicBez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4"/>
            <p:cNvSpPr/>
            <p:nvPr/>
          </p:nvSpPr>
          <p:spPr>
            <a:xfrm rot="597014">
              <a:off x="-307921" y="-401106"/>
              <a:ext cx="1091796" cy="1032269"/>
            </a:xfrm>
            <a:custGeom>
              <a:avLst/>
              <a:gdLst/>
              <a:ahLst/>
              <a:cxnLst/>
              <a:rect l="l" t="t" r="r" b="b"/>
              <a:pathLst>
                <a:path w="43670" h="41289" extrusionOk="0">
                  <a:moveTo>
                    <a:pt x="1" y="31685"/>
                  </a:moveTo>
                  <a:lnTo>
                    <a:pt x="43669" y="41288"/>
                  </a:lnTo>
                  <a:lnTo>
                    <a:pt x="32881" y="1"/>
                  </a:lnTo>
                  <a:lnTo>
                    <a:pt x="1" y="1"/>
                  </a:ln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4"/>
            <p:cNvSpPr/>
            <p:nvPr/>
          </p:nvSpPr>
          <p:spPr>
            <a:xfrm flipH="1">
              <a:off x="7917283" y="219413"/>
              <a:ext cx="640175" cy="640175"/>
            </a:xfrm>
            <a:custGeom>
              <a:avLst/>
              <a:gdLst/>
              <a:ahLst/>
              <a:cxnLst/>
              <a:rect l="l" t="t" r="r" b="b"/>
              <a:pathLst>
                <a:path w="25607" h="25607" extrusionOk="0">
                  <a:moveTo>
                    <a:pt x="25606" y="12798"/>
                  </a:moveTo>
                  <a:cubicBezTo>
                    <a:pt x="25606" y="19877"/>
                    <a:pt x="19877" y="25606"/>
                    <a:pt x="12798" y="25606"/>
                  </a:cubicBezTo>
                  <a:cubicBezTo>
                    <a:pt x="5730" y="25606"/>
                    <a:pt x="1" y="19877"/>
                    <a:pt x="1" y="12798"/>
                  </a:cubicBezTo>
                  <a:cubicBezTo>
                    <a:pt x="1" y="5730"/>
                    <a:pt x="5730" y="1"/>
                    <a:pt x="12798" y="1"/>
                  </a:cubicBezTo>
                  <a:cubicBezTo>
                    <a:pt x="19877" y="1"/>
                    <a:pt x="25606" y="5730"/>
                    <a:pt x="25606" y="12798"/>
                  </a:cubicBez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34"/>
            <p:cNvSpPr/>
            <p:nvPr/>
          </p:nvSpPr>
          <p:spPr>
            <a:xfrm flipH="1">
              <a:off x="8613858" y="645525"/>
              <a:ext cx="386700" cy="386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34"/>
            <p:cNvSpPr/>
            <p:nvPr/>
          </p:nvSpPr>
          <p:spPr>
            <a:xfrm flipH="1">
              <a:off x="509604" y="539500"/>
              <a:ext cx="290700" cy="290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28_1_1">
    <p:spTree>
      <p:nvGrpSpPr>
        <p:cNvPr id="1" name="Shape 522"/>
        <p:cNvGrpSpPr/>
        <p:nvPr/>
      </p:nvGrpSpPr>
      <p:grpSpPr>
        <a:xfrm>
          <a:off x="0" y="0"/>
          <a:ext cx="0" cy="0"/>
          <a:chOff x="0" y="0"/>
          <a:chExt cx="0" cy="0"/>
        </a:xfrm>
      </p:grpSpPr>
      <p:sp>
        <p:nvSpPr>
          <p:cNvPr id="523" name="Google Shape;523;p35"/>
          <p:cNvSpPr/>
          <p:nvPr/>
        </p:nvSpPr>
        <p:spPr>
          <a:xfrm rot="2150316">
            <a:off x="57324" y="3689306"/>
            <a:ext cx="692844" cy="692792"/>
          </a:xfrm>
          <a:custGeom>
            <a:avLst/>
            <a:gdLst/>
            <a:ahLst/>
            <a:cxnLst/>
            <a:rect l="l" t="t" r="r" b="b"/>
            <a:pathLst>
              <a:path w="25606" h="25606" extrusionOk="0">
                <a:moveTo>
                  <a:pt x="25606" y="12808"/>
                </a:moveTo>
                <a:cubicBezTo>
                  <a:pt x="25606" y="19877"/>
                  <a:pt x="19877" y="25606"/>
                  <a:pt x="12808" y="25606"/>
                </a:cubicBezTo>
                <a:cubicBezTo>
                  <a:pt x="5729" y="25606"/>
                  <a:pt x="0" y="19877"/>
                  <a:pt x="0" y="12808"/>
                </a:cubicBezTo>
                <a:cubicBezTo>
                  <a:pt x="0" y="5730"/>
                  <a:pt x="5729" y="1"/>
                  <a:pt x="12808" y="1"/>
                </a:cubicBezTo>
                <a:cubicBezTo>
                  <a:pt x="19877" y="1"/>
                  <a:pt x="25606" y="5730"/>
                  <a:pt x="25606" y="12808"/>
                </a:cubicBezTo>
                <a:close/>
              </a:path>
            </a:pathLst>
          </a:custGeom>
          <a:gradFill>
            <a:gsLst>
              <a:gs pos="0">
                <a:srgbClr val="B8EBF6"/>
              </a:gs>
              <a:gs pos="100000">
                <a:srgbClr val="FFCEFD"/>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35"/>
          <p:cNvSpPr/>
          <p:nvPr/>
        </p:nvSpPr>
        <p:spPr>
          <a:xfrm rot="10800000" flipH="1">
            <a:off x="5552525" y="-237805"/>
            <a:ext cx="3591444" cy="2845716"/>
          </a:xfrm>
          <a:custGeom>
            <a:avLst/>
            <a:gdLst/>
            <a:ahLst/>
            <a:cxnLst/>
            <a:rect l="l" t="t" r="r" b="b"/>
            <a:pathLst>
              <a:path w="80341" h="63659" extrusionOk="0">
                <a:moveTo>
                  <a:pt x="80341" y="5472"/>
                </a:moveTo>
                <a:cubicBezTo>
                  <a:pt x="80341" y="5472"/>
                  <a:pt x="61134" y="1"/>
                  <a:pt x="56487" y="18682"/>
                </a:cubicBezTo>
                <a:cubicBezTo>
                  <a:pt x="51830" y="37353"/>
                  <a:pt x="46894" y="54467"/>
                  <a:pt x="25390" y="45647"/>
                </a:cubicBezTo>
                <a:cubicBezTo>
                  <a:pt x="3875" y="36837"/>
                  <a:pt x="1" y="55694"/>
                  <a:pt x="1" y="55694"/>
                </a:cubicBezTo>
                <a:lnTo>
                  <a:pt x="1" y="63658"/>
                </a:lnTo>
                <a:lnTo>
                  <a:pt x="80320" y="63658"/>
                </a:lnTo>
                <a:lnTo>
                  <a:pt x="80320" y="5472"/>
                </a:lnTo>
                <a:close/>
              </a:path>
            </a:pathLst>
          </a:custGeom>
          <a:gradFill>
            <a:gsLst>
              <a:gs pos="0">
                <a:srgbClr val="FDF9CF"/>
              </a:gs>
              <a:gs pos="100000">
                <a:srgbClr val="FFE37E"/>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35"/>
          <p:cNvSpPr/>
          <p:nvPr/>
        </p:nvSpPr>
        <p:spPr>
          <a:xfrm rot="10800000" flipH="1">
            <a:off x="5350625" y="115610"/>
            <a:ext cx="632702" cy="632702"/>
          </a:xfrm>
          <a:custGeom>
            <a:avLst/>
            <a:gdLst/>
            <a:ahLst/>
            <a:cxnLst/>
            <a:rect l="l" t="t" r="r" b="b"/>
            <a:pathLst>
              <a:path w="17724" h="17724" extrusionOk="0">
                <a:moveTo>
                  <a:pt x="17723" y="8862"/>
                </a:moveTo>
                <a:cubicBezTo>
                  <a:pt x="17723" y="13756"/>
                  <a:pt x="13756" y="17723"/>
                  <a:pt x="8862" y="17723"/>
                </a:cubicBezTo>
                <a:cubicBezTo>
                  <a:pt x="3967" y="17723"/>
                  <a:pt x="0" y="13756"/>
                  <a:pt x="0" y="8862"/>
                </a:cubicBezTo>
                <a:cubicBezTo>
                  <a:pt x="0" y="3968"/>
                  <a:pt x="3967" y="1"/>
                  <a:pt x="8862" y="1"/>
                </a:cubicBezTo>
                <a:cubicBezTo>
                  <a:pt x="13756" y="1"/>
                  <a:pt x="17723" y="3968"/>
                  <a:pt x="17723" y="8862"/>
                </a:cubicBezTo>
                <a:close/>
              </a:path>
            </a:pathLst>
          </a:custGeom>
          <a:gradFill>
            <a:gsLst>
              <a:gs pos="0">
                <a:srgbClr val="FFE9E6"/>
              </a:gs>
              <a:gs pos="100000">
                <a:srgbClr val="FFCFA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35"/>
          <p:cNvSpPr/>
          <p:nvPr/>
        </p:nvSpPr>
        <p:spPr>
          <a:xfrm rot="10800000" flipH="1">
            <a:off x="7348508" y="-9662"/>
            <a:ext cx="1795476" cy="2010584"/>
          </a:xfrm>
          <a:custGeom>
            <a:avLst/>
            <a:gdLst/>
            <a:ahLst/>
            <a:cxnLst/>
            <a:rect l="l" t="t" r="r" b="b"/>
            <a:pathLst>
              <a:path w="40165" h="44977" extrusionOk="0">
                <a:moveTo>
                  <a:pt x="27007" y="44977"/>
                </a:moveTo>
                <a:lnTo>
                  <a:pt x="0" y="14487"/>
                </a:lnTo>
                <a:lnTo>
                  <a:pt x="40165" y="0"/>
                </a:lnTo>
                <a:lnTo>
                  <a:pt x="40165" y="44977"/>
                </a:lnTo>
                <a:close/>
              </a:path>
            </a:pathLst>
          </a:custGeom>
          <a:gradFill>
            <a:gsLst>
              <a:gs pos="0">
                <a:srgbClr val="B8EBF6"/>
              </a:gs>
              <a:gs pos="100000">
                <a:srgbClr val="FFCEFD"/>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35"/>
          <p:cNvSpPr/>
          <p:nvPr/>
        </p:nvSpPr>
        <p:spPr>
          <a:xfrm rot="10800000" flipH="1">
            <a:off x="8237470" y="1628638"/>
            <a:ext cx="252927" cy="235135"/>
          </a:xfrm>
          <a:custGeom>
            <a:avLst/>
            <a:gdLst/>
            <a:ahLst/>
            <a:cxnLst/>
            <a:rect l="l" t="t" r="r" b="b"/>
            <a:pathLst>
              <a:path w="5658" h="5260" extrusionOk="0">
                <a:moveTo>
                  <a:pt x="2830" y="1"/>
                </a:moveTo>
                <a:cubicBezTo>
                  <a:pt x="1561" y="1"/>
                  <a:pt x="442" y="915"/>
                  <a:pt x="238" y="2208"/>
                </a:cubicBezTo>
                <a:cubicBezTo>
                  <a:pt x="1" y="3640"/>
                  <a:pt x="980" y="4990"/>
                  <a:pt x="2412" y="5227"/>
                </a:cubicBezTo>
                <a:cubicBezTo>
                  <a:pt x="2552" y="5249"/>
                  <a:pt x="2691" y="5260"/>
                  <a:pt x="2829" y="5260"/>
                </a:cubicBezTo>
                <a:cubicBezTo>
                  <a:pt x="4097" y="5260"/>
                  <a:pt x="5216" y="4345"/>
                  <a:pt x="5421" y="3053"/>
                </a:cubicBezTo>
                <a:cubicBezTo>
                  <a:pt x="5658" y="1620"/>
                  <a:pt x="4679" y="271"/>
                  <a:pt x="3246" y="34"/>
                </a:cubicBezTo>
                <a:cubicBezTo>
                  <a:pt x="3106" y="11"/>
                  <a:pt x="2967" y="1"/>
                  <a:pt x="2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35"/>
          <p:cNvSpPr/>
          <p:nvPr/>
        </p:nvSpPr>
        <p:spPr>
          <a:xfrm rot="7804861">
            <a:off x="6296034" y="3702127"/>
            <a:ext cx="3631798" cy="2063791"/>
          </a:xfrm>
          <a:custGeom>
            <a:avLst/>
            <a:gdLst/>
            <a:ahLst/>
            <a:cxnLst/>
            <a:rect l="l" t="t" r="r" b="b"/>
            <a:pathLst>
              <a:path w="80330" h="45648" extrusionOk="0">
                <a:moveTo>
                  <a:pt x="16827" y="1"/>
                </a:moveTo>
                <a:cubicBezTo>
                  <a:pt x="16827" y="1"/>
                  <a:pt x="15332" y="17352"/>
                  <a:pt x="28140" y="17352"/>
                </a:cubicBezTo>
                <a:cubicBezTo>
                  <a:pt x="40938" y="17352"/>
                  <a:pt x="49490" y="13076"/>
                  <a:pt x="54158" y="23380"/>
                </a:cubicBezTo>
                <a:cubicBezTo>
                  <a:pt x="58815" y="33684"/>
                  <a:pt x="80330" y="36497"/>
                  <a:pt x="80330" y="36497"/>
                </a:cubicBezTo>
                <a:lnTo>
                  <a:pt x="80330" y="43226"/>
                </a:lnTo>
                <a:cubicBezTo>
                  <a:pt x="80330" y="43226"/>
                  <a:pt x="68923" y="45647"/>
                  <a:pt x="52076" y="34869"/>
                </a:cubicBezTo>
                <a:cubicBezTo>
                  <a:pt x="35229" y="24091"/>
                  <a:pt x="26667" y="37940"/>
                  <a:pt x="16775" y="36456"/>
                </a:cubicBezTo>
                <a:cubicBezTo>
                  <a:pt x="6883" y="34972"/>
                  <a:pt x="0" y="26337"/>
                  <a:pt x="0" y="26337"/>
                </a:cubicBezTo>
                <a:lnTo>
                  <a:pt x="0" y="1"/>
                </a:lnTo>
                <a:close/>
              </a:path>
            </a:pathLst>
          </a:custGeom>
          <a:gradFill>
            <a:gsLst>
              <a:gs pos="0">
                <a:srgbClr val="FFE9E6"/>
              </a:gs>
              <a:gs pos="100000">
                <a:srgbClr val="FFCFA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35"/>
          <p:cNvSpPr/>
          <p:nvPr/>
        </p:nvSpPr>
        <p:spPr>
          <a:xfrm rot="10800000">
            <a:off x="6800119" y="3888658"/>
            <a:ext cx="1096257" cy="1096257"/>
          </a:xfrm>
          <a:custGeom>
            <a:avLst/>
            <a:gdLst/>
            <a:ahLst/>
            <a:cxnLst/>
            <a:rect l="l" t="t" r="r" b="b"/>
            <a:pathLst>
              <a:path w="25606" h="25606" extrusionOk="0">
                <a:moveTo>
                  <a:pt x="25606" y="12808"/>
                </a:moveTo>
                <a:cubicBezTo>
                  <a:pt x="25606" y="19877"/>
                  <a:pt x="19877" y="25606"/>
                  <a:pt x="12808" y="25606"/>
                </a:cubicBezTo>
                <a:cubicBezTo>
                  <a:pt x="5729" y="25606"/>
                  <a:pt x="0" y="19877"/>
                  <a:pt x="0" y="12808"/>
                </a:cubicBezTo>
                <a:cubicBezTo>
                  <a:pt x="0" y="5730"/>
                  <a:pt x="5729" y="1"/>
                  <a:pt x="12808" y="1"/>
                </a:cubicBezTo>
                <a:cubicBezTo>
                  <a:pt x="19877" y="1"/>
                  <a:pt x="25606" y="5730"/>
                  <a:pt x="25606" y="12808"/>
                </a:cubicBezTo>
                <a:close/>
              </a:path>
            </a:pathLst>
          </a:custGeom>
          <a:gradFill>
            <a:gsLst>
              <a:gs pos="0">
                <a:srgbClr val="B8EBF6"/>
              </a:gs>
              <a:gs pos="100000">
                <a:srgbClr val="FFCEFD"/>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35"/>
          <p:cNvSpPr/>
          <p:nvPr/>
        </p:nvSpPr>
        <p:spPr>
          <a:xfrm rot="10800000" flipH="1">
            <a:off x="8047588" y="3206337"/>
            <a:ext cx="632700" cy="632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35"/>
          <p:cNvSpPr/>
          <p:nvPr/>
        </p:nvSpPr>
        <p:spPr>
          <a:xfrm rot="10800000" flipH="1">
            <a:off x="7263663" y="581762"/>
            <a:ext cx="632700" cy="632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35"/>
          <p:cNvSpPr/>
          <p:nvPr/>
        </p:nvSpPr>
        <p:spPr>
          <a:xfrm rot="-8898334" flipH="1">
            <a:off x="-347824" y="3451201"/>
            <a:ext cx="2592738" cy="1306020"/>
          </a:xfrm>
          <a:custGeom>
            <a:avLst/>
            <a:gdLst/>
            <a:ahLst/>
            <a:cxnLst/>
            <a:rect l="l" t="t" r="r" b="b"/>
            <a:pathLst>
              <a:path w="80330" h="40464" extrusionOk="0">
                <a:moveTo>
                  <a:pt x="80330" y="0"/>
                </a:moveTo>
                <a:cubicBezTo>
                  <a:pt x="80330" y="0"/>
                  <a:pt x="68635" y="4823"/>
                  <a:pt x="53911" y="2669"/>
                </a:cubicBezTo>
                <a:cubicBezTo>
                  <a:pt x="35631" y="0"/>
                  <a:pt x="37259" y="26244"/>
                  <a:pt x="0" y="11561"/>
                </a:cubicBezTo>
                <a:lnTo>
                  <a:pt x="0" y="28460"/>
                </a:lnTo>
                <a:cubicBezTo>
                  <a:pt x="0" y="28460"/>
                  <a:pt x="21793" y="40464"/>
                  <a:pt x="30521" y="26894"/>
                </a:cubicBezTo>
                <a:cubicBezTo>
                  <a:pt x="39238" y="13334"/>
                  <a:pt x="50356" y="6224"/>
                  <a:pt x="60804" y="10665"/>
                </a:cubicBezTo>
                <a:cubicBezTo>
                  <a:pt x="71242" y="15116"/>
                  <a:pt x="80330" y="7996"/>
                  <a:pt x="80330" y="7996"/>
                </a:cubicBezTo>
                <a:close/>
              </a:path>
            </a:pathLst>
          </a:custGeom>
          <a:gradFill>
            <a:gsLst>
              <a:gs pos="0">
                <a:srgbClr val="ABE4E0"/>
              </a:gs>
              <a:gs pos="100000">
                <a:srgbClr val="46A9A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5"/>
          <p:cNvSpPr/>
          <p:nvPr/>
        </p:nvSpPr>
        <p:spPr>
          <a:xfrm rot="-9361476" flipH="1">
            <a:off x="451792" y="4007640"/>
            <a:ext cx="203850" cy="189510"/>
          </a:xfrm>
          <a:custGeom>
            <a:avLst/>
            <a:gdLst/>
            <a:ahLst/>
            <a:cxnLst/>
            <a:rect l="l" t="t" r="r" b="b"/>
            <a:pathLst>
              <a:path w="5658" h="5260" extrusionOk="0">
                <a:moveTo>
                  <a:pt x="2830" y="1"/>
                </a:moveTo>
                <a:cubicBezTo>
                  <a:pt x="1561" y="1"/>
                  <a:pt x="442" y="915"/>
                  <a:pt x="238" y="2208"/>
                </a:cubicBezTo>
                <a:cubicBezTo>
                  <a:pt x="1" y="3640"/>
                  <a:pt x="980" y="4990"/>
                  <a:pt x="2412" y="5227"/>
                </a:cubicBezTo>
                <a:cubicBezTo>
                  <a:pt x="2552" y="5249"/>
                  <a:pt x="2691" y="5260"/>
                  <a:pt x="2829" y="5260"/>
                </a:cubicBezTo>
                <a:cubicBezTo>
                  <a:pt x="4097" y="5260"/>
                  <a:pt x="5216" y="4345"/>
                  <a:pt x="5421" y="3053"/>
                </a:cubicBezTo>
                <a:cubicBezTo>
                  <a:pt x="5658" y="1620"/>
                  <a:pt x="4679" y="271"/>
                  <a:pt x="3246" y="34"/>
                </a:cubicBezTo>
                <a:cubicBezTo>
                  <a:pt x="3106" y="11"/>
                  <a:pt x="2967" y="1"/>
                  <a:pt x="2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5"/>
          <p:cNvSpPr/>
          <p:nvPr/>
        </p:nvSpPr>
        <p:spPr>
          <a:xfrm rot="-9361391" flipH="1">
            <a:off x="786744" y="3941441"/>
            <a:ext cx="1466291" cy="1743535"/>
          </a:xfrm>
          <a:custGeom>
            <a:avLst/>
            <a:gdLst/>
            <a:ahLst/>
            <a:cxnLst/>
            <a:rect l="l" t="t" r="r" b="b"/>
            <a:pathLst>
              <a:path w="49810" h="59228" extrusionOk="0">
                <a:moveTo>
                  <a:pt x="49810" y="59228"/>
                </a:moveTo>
                <a:lnTo>
                  <a:pt x="1" y="35189"/>
                </a:lnTo>
                <a:lnTo>
                  <a:pt x="49810" y="1"/>
                </a:lnTo>
                <a:close/>
              </a:path>
            </a:pathLst>
          </a:custGeom>
          <a:gradFill>
            <a:gsLst>
              <a:gs pos="0">
                <a:srgbClr val="FFE9E6"/>
              </a:gs>
              <a:gs pos="100000">
                <a:srgbClr val="FFCFA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5"/>
          <p:cNvSpPr/>
          <p:nvPr/>
        </p:nvSpPr>
        <p:spPr>
          <a:xfrm rot="9164132" flipH="1">
            <a:off x="-520264" y="-145263"/>
            <a:ext cx="2883798" cy="1516831"/>
          </a:xfrm>
          <a:custGeom>
            <a:avLst/>
            <a:gdLst/>
            <a:ahLst/>
            <a:cxnLst/>
            <a:rect l="l" t="t" r="r" b="b"/>
            <a:pathLst>
              <a:path w="80320" h="42247" extrusionOk="0">
                <a:moveTo>
                  <a:pt x="0" y="0"/>
                </a:moveTo>
                <a:cubicBezTo>
                  <a:pt x="0" y="0"/>
                  <a:pt x="4091" y="18681"/>
                  <a:pt x="20557" y="14673"/>
                </a:cubicBezTo>
                <a:cubicBezTo>
                  <a:pt x="37012" y="10665"/>
                  <a:pt x="41690" y="1783"/>
                  <a:pt x="50459" y="4884"/>
                </a:cubicBezTo>
                <a:cubicBezTo>
                  <a:pt x="59228" y="7986"/>
                  <a:pt x="58939" y="28233"/>
                  <a:pt x="80320" y="20237"/>
                </a:cubicBezTo>
                <a:lnTo>
                  <a:pt x="80320" y="26234"/>
                </a:lnTo>
                <a:cubicBezTo>
                  <a:pt x="80320" y="26234"/>
                  <a:pt x="69460" y="32241"/>
                  <a:pt x="59011" y="26234"/>
                </a:cubicBezTo>
                <a:cubicBezTo>
                  <a:pt x="48563" y="20237"/>
                  <a:pt x="43133" y="15559"/>
                  <a:pt x="30511" y="28903"/>
                </a:cubicBezTo>
                <a:cubicBezTo>
                  <a:pt x="17888" y="42246"/>
                  <a:pt x="6780" y="40907"/>
                  <a:pt x="0" y="33344"/>
                </a:cubicBezTo>
                <a:close/>
              </a:path>
            </a:pathLst>
          </a:custGeom>
          <a:gradFill>
            <a:gsLst>
              <a:gs pos="0">
                <a:srgbClr val="B8EBF6"/>
              </a:gs>
              <a:gs pos="100000">
                <a:srgbClr val="FFCEFD"/>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5"/>
          <p:cNvSpPr/>
          <p:nvPr/>
        </p:nvSpPr>
        <p:spPr>
          <a:xfrm rot="9164132" flipH="1">
            <a:off x="-281222" y="606715"/>
            <a:ext cx="1006314" cy="1006673"/>
          </a:xfrm>
          <a:custGeom>
            <a:avLst/>
            <a:gdLst/>
            <a:ahLst/>
            <a:cxnLst/>
            <a:rect l="l" t="t" r="r" b="b"/>
            <a:pathLst>
              <a:path w="28028" h="28038" extrusionOk="0">
                <a:moveTo>
                  <a:pt x="28028" y="14024"/>
                </a:moveTo>
                <a:cubicBezTo>
                  <a:pt x="28028" y="21762"/>
                  <a:pt x="21752" y="28037"/>
                  <a:pt x="14014" y="28037"/>
                </a:cubicBezTo>
                <a:cubicBezTo>
                  <a:pt x="6276" y="28037"/>
                  <a:pt x="1" y="21762"/>
                  <a:pt x="1" y="14024"/>
                </a:cubicBezTo>
                <a:cubicBezTo>
                  <a:pt x="1" y="6275"/>
                  <a:pt x="6276" y="0"/>
                  <a:pt x="14014" y="0"/>
                </a:cubicBezTo>
                <a:cubicBezTo>
                  <a:pt x="21752" y="0"/>
                  <a:pt x="28028" y="6275"/>
                  <a:pt x="28028" y="14024"/>
                </a:cubicBezTo>
                <a:close/>
              </a:path>
            </a:pathLst>
          </a:custGeom>
          <a:gradFill>
            <a:gsLst>
              <a:gs pos="0">
                <a:srgbClr val="FDF9CF"/>
              </a:gs>
              <a:gs pos="100000">
                <a:srgbClr val="FFE37E"/>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5"/>
          <p:cNvSpPr/>
          <p:nvPr/>
        </p:nvSpPr>
        <p:spPr>
          <a:xfrm rot="-9360612" flipH="1">
            <a:off x="765697" y="4230602"/>
            <a:ext cx="319499" cy="319499"/>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5"/>
          <p:cNvSpPr/>
          <p:nvPr/>
        </p:nvSpPr>
        <p:spPr>
          <a:xfrm rot="10800000" flipH="1">
            <a:off x="586774" y="957091"/>
            <a:ext cx="252900" cy="25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p:nvPr/>
        </p:nvSpPr>
        <p:spPr>
          <a:xfrm rot="-1982341">
            <a:off x="7798463" y="-751208"/>
            <a:ext cx="1853035" cy="3420242"/>
          </a:xfrm>
          <a:custGeom>
            <a:avLst/>
            <a:gdLst/>
            <a:ahLst/>
            <a:cxnLst/>
            <a:rect l="l" t="t" r="r" b="b"/>
            <a:pathLst>
              <a:path w="60733" h="112098" extrusionOk="0">
                <a:moveTo>
                  <a:pt x="60733" y="1"/>
                </a:moveTo>
                <a:lnTo>
                  <a:pt x="7585" y="1"/>
                </a:lnTo>
                <a:cubicBezTo>
                  <a:pt x="1" y="37218"/>
                  <a:pt x="23607" y="46028"/>
                  <a:pt x="36796" y="56652"/>
                </a:cubicBezTo>
                <a:cubicBezTo>
                  <a:pt x="50480" y="67677"/>
                  <a:pt x="51634" y="79805"/>
                  <a:pt x="41433" y="89078"/>
                </a:cubicBezTo>
                <a:cubicBezTo>
                  <a:pt x="31263" y="98331"/>
                  <a:pt x="34468" y="112025"/>
                  <a:pt x="34478" y="112097"/>
                </a:cubicBezTo>
                <a:lnTo>
                  <a:pt x="60733" y="112097"/>
                </a:lnTo>
                <a:close/>
              </a:path>
            </a:pathLst>
          </a:custGeom>
          <a:gradFill>
            <a:gsLst>
              <a:gs pos="0">
                <a:srgbClr val="FDF9CF"/>
              </a:gs>
              <a:gs pos="100000">
                <a:srgbClr val="FFE37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3"/>
          <p:cNvSpPr/>
          <p:nvPr/>
        </p:nvSpPr>
        <p:spPr>
          <a:xfrm>
            <a:off x="7737047" y="282630"/>
            <a:ext cx="781334" cy="781334"/>
          </a:xfrm>
          <a:custGeom>
            <a:avLst/>
            <a:gdLst/>
            <a:ahLst/>
            <a:cxnLst/>
            <a:rect l="l" t="t" r="r" b="b"/>
            <a:pathLst>
              <a:path w="25607" h="25607" extrusionOk="0">
                <a:moveTo>
                  <a:pt x="25606" y="12798"/>
                </a:moveTo>
                <a:cubicBezTo>
                  <a:pt x="25606" y="19877"/>
                  <a:pt x="19877" y="25606"/>
                  <a:pt x="12798" y="25606"/>
                </a:cubicBezTo>
                <a:cubicBezTo>
                  <a:pt x="5730" y="25606"/>
                  <a:pt x="1" y="19877"/>
                  <a:pt x="1" y="12798"/>
                </a:cubicBezTo>
                <a:cubicBezTo>
                  <a:pt x="1" y="5730"/>
                  <a:pt x="5730" y="1"/>
                  <a:pt x="12798" y="1"/>
                </a:cubicBezTo>
                <a:cubicBezTo>
                  <a:pt x="19877" y="1"/>
                  <a:pt x="25606" y="5730"/>
                  <a:pt x="25606" y="12798"/>
                </a:cubicBez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a:off x="0" y="4231852"/>
            <a:ext cx="3097563" cy="1577412"/>
          </a:xfrm>
          <a:custGeom>
            <a:avLst/>
            <a:gdLst/>
            <a:ahLst/>
            <a:cxnLst/>
            <a:rect l="l" t="t" r="r" b="b"/>
            <a:pathLst>
              <a:path w="80331" h="40908" extrusionOk="0">
                <a:moveTo>
                  <a:pt x="11" y="464"/>
                </a:moveTo>
                <a:cubicBezTo>
                  <a:pt x="11" y="464"/>
                  <a:pt x="17590" y="13911"/>
                  <a:pt x="35488" y="7420"/>
                </a:cubicBezTo>
                <a:cubicBezTo>
                  <a:pt x="53396" y="928"/>
                  <a:pt x="68790" y="1"/>
                  <a:pt x="80331" y="23648"/>
                </a:cubicBezTo>
                <a:lnTo>
                  <a:pt x="80331" y="32056"/>
                </a:lnTo>
                <a:cubicBezTo>
                  <a:pt x="80331" y="32056"/>
                  <a:pt x="68223" y="9975"/>
                  <a:pt x="56858" y="11593"/>
                </a:cubicBezTo>
                <a:cubicBezTo>
                  <a:pt x="45493" y="13221"/>
                  <a:pt x="26616" y="40907"/>
                  <a:pt x="1" y="18651"/>
                </a:cubicBezTo>
                <a:lnTo>
                  <a:pt x="1" y="464"/>
                </a:ln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3"/>
          <p:cNvSpPr/>
          <p:nvPr/>
        </p:nvSpPr>
        <p:spPr>
          <a:xfrm>
            <a:off x="8276624" y="3181934"/>
            <a:ext cx="896701" cy="1961557"/>
          </a:xfrm>
          <a:custGeom>
            <a:avLst/>
            <a:gdLst/>
            <a:ahLst/>
            <a:cxnLst/>
            <a:rect l="l" t="t" r="r" b="b"/>
            <a:pathLst>
              <a:path w="29388" h="64287" extrusionOk="0">
                <a:moveTo>
                  <a:pt x="11180" y="64287"/>
                </a:moveTo>
                <a:cubicBezTo>
                  <a:pt x="11180" y="64287"/>
                  <a:pt x="15683" y="58475"/>
                  <a:pt x="11180" y="44307"/>
                </a:cubicBezTo>
                <a:cubicBezTo>
                  <a:pt x="6667" y="30140"/>
                  <a:pt x="0" y="6028"/>
                  <a:pt x="29058" y="1"/>
                </a:cubicBezTo>
                <a:lnTo>
                  <a:pt x="29058" y="5132"/>
                </a:lnTo>
                <a:cubicBezTo>
                  <a:pt x="29058" y="5132"/>
                  <a:pt x="19640" y="4740"/>
                  <a:pt x="17754" y="21051"/>
                </a:cubicBezTo>
                <a:cubicBezTo>
                  <a:pt x="15879" y="37363"/>
                  <a:pt x="29387" y="43236"/>
                  <a:pt x="24503" y="64276"/>
                </a:cubicBezTo>
                <a:lnTo>
                  <a:pt x="11180" y="64276"/>
                </a:ln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3"/>
          <p:cNvSpPr/>
          <p:nvPr/>
        </p:nvSpPr>
        <p:spPr>
          <a:xfrm flipH="1">
            <a:off x="0" y="3242675"/>
            <a:ext cx="883075" cy="1900825"/>
          </a:xfrm>
          <a:custGeom>
            <a:avLst/>
            <a:gdLst/>
            <a:ahLst/>
            <a:cxnLst/>
            <a:rect l="l" t="t" r="r" b="b"/>
            <a:pathLst>
              <a:path w="35323" h="76033" extrusionOk="0">
                <a:moveTo>
                  <a:pt x="0" y="75621"/>
                </a:moveTo>
                <a:cubicBezTo>
                  <a:pt x="0" y="75621"/>
                  <a:pt x="12004" y="76033"/>
                  <a:pt x="10902" y="64029"/>
                </a:cubicBezTo>
                <a:cubicBezTo>
                  <a:pt x="9789" y="52025"/>
                  <a:pt x="4719" y="41412"/>
                  <a:pt x="15343" y="33560"/>
                </a:cubicBezTo>
                <a:cubicBezTo>
                  <a:pt x="22875" y="27996"/>
                  <a:pt x="27069" y="22669"/>
                  <a:pt x="24544" y="16229"/>
                </a:cubicBezTo>
                <a:cubicBezTo>
                  <a:pt x="22010" y="9779"/>
                  <a:pt x="24823" y="0"/>
                  <a:pt x="35322" y="0"/>
                </a:cubicBezTo>
                <a:lnTo>
                  <a:pt x="35322" y="75631"/>
                </a:lnTo>
                <a:lnTo>
                  <a:pt x="0" y="75631"/>
                </a:lnTo>
                <a:close/>
              </a:path>
            </a:pathLst>
          </a:custGeom>
          <a:gradFill>
            <a:gsLst>
              <a:gs pos="0">
                <a:srgbClr val="FDF9CF"/>
              </a:gs>
              <a:gs pos="100000">
                <a:srgbClr val="FFE37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rot="-5400000">
            <a:off x="4449175" y="661525"/>
            <a:ext cx="443100" cy="443100"/>
          </a:xfrm>
          <a:custGeom>
            <a:avLst/>
            <a:gdLst/>
            <a:ahLst/>
            <a:cxnLst/>
            <a:rect l="l" t="t" r="r" b="b"/>
            <a:pathLst>
              <a:path w="17724" h="17724" extrusionOk="0">
                <a:moveTo>
                  <a:pt x="17724" y="8862"/>
                </a:moveTo>
                <a:cubicBezTo>
                  <a:pt x="17724" y="13757"/>
                  <a:pt x="13757" y="17724"/>
                  <a:pt x="8862" y="17724"/>
                </a:cubicBezTo>
                <a:cubicBezTo>
                  <a:pt x="3968" y="17724"/>
                  <a:pt x="1" y="13757"/>
                  <a:pt x="1" y="8862"/>
                </a:cubicBezTo>
                <a:cubicBezTo>
                  <a:pt x="1" y="3968"/>
                  <a:pt x="3968" y="1"/>
                  <a:pt x="8862" y="1"/>
                </a:cubicBezTo>
                <a:cubicBezTo>
                  <a:pt x="13757" y="1"/>
                  <a:pt x="17724" y="3968"/>
                  <a:pt x="17724" y="8862"/>
                </a:cubicBez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3"/>
          <p:cNvSpPr/>
          <p:nvPr/>
        </p:nvSpPr>
        <p:spPr>
          <a:xfrm rot="-5400000">
            <a:off x="4251600" y="-117450"/>
            <a:ext cx="1245250" cy="1480700"/>
          </a:xfrm>
          <a:custGeom>
            <a:avLst/>
            <a:gdLst/>
            <a:ahLst/>
            <a:cxnLst/>
            <a:rect l="l" t="t" r="r" b="b"/>
            <a:pathLst>
              <a:path w="49810" h="59228" extrusionOk="0">
                <a:moveTo>
                  <a:pt x="49810" y="59228"/>
                </a:moveTo>
                <a:lnTo>
                  <a:pt x="1" y="35189"/>
                </a:lnTo>
                <a:lnTo>
                  <a:pt x="49810" y="1"/>
                </a:ln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3"/>
          <p:cNvSpPr/>
          <p:nvPr/>
        </p:nvSpPr>
        <p:spPr>
          <a:xfrm>
            <a:off x="4990075" y="232300"/>
            <a:ext cx="781200" cy="78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3"/>
          <p:cNvSpPr/>
          <p:nvPr/>
        </p:nvSpPr>
        <p:spPr>
          <a:xfrm>
            <a:off x="368275" y="4231850"/>
            <a:ext cx="514800" cy="514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
          <p:cNvSpPr/>
          <p:nvPr/>
        </p:nvSpPr>
        <p:spPr>
          <a:xfrm>
            <a:off x="8376275" y="4068775"/>
            <a:ext cx="362400" cy="36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a:off x="7905451" y="1575150"/>
            <a:ext cx="1894081" cy="2121003"/>
          </a:xfrm>
          <a:custGeom>
            <a:avLst/>
            <a:gdLst/>
            <a:ahLst/>
            <a:cxnLst/>
            <a:rect l="l" t="t" r="r" b="b"/>
            <a:pathLst>
              <a:path w="40165" h="44977" extrusionOk="0">
                <a:moveTo>
                  <a:pt x="27007" y="44977"/>
                </a:moveTo>
                <a:lnTo>
                  <a:pt x="0" y="14487"/>
                </a:lnTo>
                <a:lnTo>
                  <a:pt x="40165" y="0"/>
                </a:lnTo>
                <a:lnTo>
                  <a:pt x="40165" y="44977"/>
                </a:ln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3"/>
          <p:cNvSpPr/>
          <p:nvPr/>
        </p:nvSpPr>
        <p:spPr>
          <a:xfrm>
            <a:off x="8843234" y="1719831"/>
            <a:ext cx="266817" cy="248048"/>
          </a:xfrm>
          <a:custGeom>
            <a:avLst/>
            <a:gdLst/>
            <a:ahLst/>
            <a:cxnLst/>
            <a:rect l="l" t="t" r="r" b="b"/>
            <a:pathLst>
              <a:path w="5658" h="5260" extrusionOk="0">
                <a:moveTo>
                  <a:pt x="2830" y="1"/>
                </a:moveTo>
                <a:cubicBezTo>
                  <a:pt x="1561" y="1"/>
                  <a:pt x="442" y="915"/>
                  <a:pt x="238" y="2208"/>
                </a:cubicBezTo>
                <a:cubicBezTo>
                  <a:pt x="1" y="3640"/>
                  <a:pt x="980" y="4990"/>
                  <a:pt x="2412" y="5227"/>
                </a:cubicBezTo>
                <a:cubicBezTo>
                  <a:pt x="2552" y="5249"/>
                  <a:pt x="2691" y="5260"/>
                  <a:pt x="2829" y="5260"/>
                </a:cubicBezTo>
                <a:cubicBezTo>
                  <a:pt x="4097" y="5260"/>
                  <a:pt x="5216" y="4345"/>
                  <a:pt x="5421" y="3053"/>
                </a:cubicBezTo>
                <a:cubicBezTo>
                  <a:pt x="5658" y="1620"/>
                  <a:pt x="4679" y="271"/>
                  <a:pt x="3246" y="34"/>
                </a:cubicBezTo>
                <a:cubicBezTo>
                  <a:pt x="3106" y="11"/>
                  <a:pt x="2967" y="1"/>
                  <a:pt x="2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3"/>
          <p:cNvSpPr txBox="1">
            <a:spLocks noGrp="1"/>
          </p:cNvSpPr>
          <p:nvPr>
            <p:ph type="title"/>
          </p:nvPr>
        </p:nvSpPr>
        <p:spPr>
          <a:xfrm>
            <a:off x="676001" y="1957166"/>
            <a:ext cx="4280400" cy="1577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1" name="Google Shape;41;p3"/>
          <p:cNvSpPr txBox="1">
            <a:spLocks noGrp="1"/>
          </p:cNvSpPr>
          <p:nvPr>
            <p:ph type="subTitle" idx="1"/>
          </p:nvPr>
        </p:nvSpPr>
        <p:spPr>
          <a:xfrm>
            <a:off x="676000" y="3638663"/>
            <a:ext cx="4982100" cy="42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grpSp>
        <p:nvGrpSpPr>
          <p:cNvPr id="43" name="Google Shape;43;p4"/>
          <p:cNvGrpSpPr/>
          <p:nvPr/>
        </p:nvGrpSpPr>
        <p:grpSpPr>
          <a:xfrm>
            <a:off x="275" y="0"/>
            <a:ext cx="9139025" cy="5880768"/>
            <a:chOff x="275" y="0"/>
            <a:chExt cx="9139025" cy="5880768"/>
          </a:xfrm>
        </p:grpSpPr>
        <p:sp>
          <p:nvSpPr>
            <p:cNvPr id="44" name="Google Shape;44;p4"/>
            <p:cNvSpPr/>
            <p:nvPr/>
          </p:nvSpPr>
          <p:spPr>
            <a:xfrm rot="10800000">
              <a:off x="275" y="250"/>
              <a:ext cx="2008525" cy="1591475"/>
            </a:xfrm>
            <a:custGeom>
              <a:avLst/>
              <a:gdLst/>
              <a:ahLst/>
              <a:cxnLst/>
              <a:rect l="l" t="t" r="r" b="b"/>
              <a:pathLst>
                <a:path w="80341" h="63659" extrusionOk="0">
                  <a:moveTo>
                    <a:pt x="80341" y="5472"/>
                  </a:moveTo>
                  <a:cubicBezTo>
                    <a:pt x="80341" y="5472"/>
                    <a:pt x="61134" y="1"/>
                    <a:pt x="56487" y="18682"/>
                  </a:cubicBezTo>
                  <a:cubicBezTo>
                    <a:pt x="51830" y="37353"/>
                    <a:pt x="46894" y="54467"/>
                    <a:pt x="25390" y="45647"/>
                  </a:cubicBezTo>
                  <a:cubicBezTo>
                    <a:pt x="3875" y="36837"/>
                    <a:pt x="1" y="55694"/>
                    <a:pt x="1" y="55694"/>
                  </a:cubicBezTo>
                  <a:lnTo>
                    <a:pt x="1" y="63658"/>
                  </a:lnTo>
                  <a:lnTo>
                    <a:pt x="80320" y="63658"/>
                  </a:lnTo>
                  <a:lnTo>
                    <a:pt x="80320" y="5472"/>
                  </a:ln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4"/>
            <p:cNvSpPr/>
            <p:nvPr/>
          </p:nvSpPr>
          <p:spPr>
            <a:xfrm rot="10800000">
              <a:off x="7131025" y="3994850"/>
              <a:ext cx="2008275" cy="1148650"/>
            </a:xfrm>
            <a:custGeom>
              <a:avLst/>
              <a:gdLst/>
              <a:ahLst/>
              <a:cxnLst/>
              <a:rect l="l" t="t" r="r" b="b"/>
              <a:pathLst>
                <a:path w="80331" h="45946" extrusionOk="0">
                  <a:moveTo>
                    <a:pt x="0" y="8047"/>
                  </a:moveTo>
                  <a:cubicBezTo>
                    <a:pt x="0" y="8047"/>
                    <a:pt x="12159" y="24379"/>
                    <a:pt x="25122" y="17146"/>
                  </a:cubicBezTo>
                  <a:cubicBezTo>
                    <a:pt x="38094" y="9902"/>
                    <a:pt x="47399" y="0"/>
                    <a:pt x="80330" y="15106"/>
                  </a:cubicBezTo>
                  <a:lnTo>
                    <a:pt x="80330" y="24575"/>
                  </a:lnTo>
                  <a:cubicBezTo>
                    <a:pt x="80330" y="24575"/>
                    <a:pt x="66945" y="13138"/>
                    <a:pt x="52262" y="16177"/>
                  </a:cubicBezTo>
                  <a:cubicBezTo>
                    <a:pt x="37579" y="19217"/>
                    <a:pt x="12252" y="45945"/>
                    <a:pt x="11" y="23338"/>
                  </a:cubicBezTo>
                  <a:lnTo>
                    <a:pt x="11" y="8047"/>
                  </a:ln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4"/>
            <p:cNvSpPr/>
            <p:nvPr/>
          </p:nvSpPr>
          <p:spPr>
            <a:xfrm rot="10800000">
              <a:off x="8360800" y="4307575"/>
              <a:ext cx="443100" cy="443100"/>
            </a:xfrm>
            <a:custGeom>
              <a:avLst/>
              <a:gdLst/>
              <a:ahLst/>
              <a:cxnLst/>
              <a:rect l="l" t="t" r="r" b="b"/>
              <a:pathLst>
                <a:path w="17724" h="17724" extrusionOk="0">
                  <a:moveTo>
                    <a:pt x="17723" y="8862"/>
                  </a:moveTo>
                  <a:cubicBezTo>
                    <a:pt x="17723" y="13756"/>
                    <a:pt x="13756" y="17723"/>
                    <a:pt x="8862" y="17723"/>
                  </a:cubicBezTo>
                  <a:cubicBezTo>
                    <a:pt x="3967" y="17723"/>
                    <a:pt x="0" y="13756"/>
                    <a:pt x="0" y="8862"/>
                  </a:cubicBezTo>
                  <a:cubicBezTo>
                    <a:pt x="0" y="3968"/>
                    <a:pt x="3967" y="1"/>
                    <a:pt x="8862" y="1"/>
                  </a:cubicBezTo>
                  <a:cubicBezTo>
                    <a:pt x="13756" y="1"/>
                    <a:pt x="17723" y="3968"/>
                    <a:pt x="17723" y="8862"/>
                  </a:cubicBez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4"/>
            <p:cNvSpPr/>
            <p:nvPr/>
          </p:nvSpPr>
          <p:spPr>
            <a:xfrm rot="-8100000">
              <a:off x="6929097" y="4613729"/>
              <a:ext cx="1091740" cy="1032215"/>
            </a:xfrm>
            <a:custGeom>
              <a:avLst/>
              <a:gdLst/>
              <a:ahLst/>
              <a:cxnLst/>
              <a:rect l="l" t="t" r="r" b="b"/>
              <a:pathLst>
                <a:path w="43670" h="41289" extrusionOk="0">
                  <a:moveTo>
                    <a:pt x="1" y="31685"/>
                  </a:moveTo>
                  <a:lnTo>
                    <a:pt x="43669" y="41288"/>
                  </a:lnTo>
                  <a:lnTo>
                    <a:pt x="32881" y="1"/>
                  </a:lnTo>
                  <a:lnTo>
                    <a:pt x="1" y="1"/>
                  </a:lnTo>
                  <a:close/>
                </a:path>
              </a:pathLst>
            </a:custGeom>
            <a:gradFill>
              <a:gsLst>
                <a:gs pos="0">
                  <a:srgbClr val="FDF9CF"/>
                </a:gs>
                <a:gs pos="100000">
                  <a:srgbClr val="FFE37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4"/>
            <p:cNvSpPr/>
            <p:nvPr/>
          </p:nvSpPr>
          <p:spPr>
            <a:xfrm rot="10800000">
              <a:off x="275" y="0"/>
              <a:ext cx="1004125" cy="1124425"/>
            </a:xfrm>
            <a:custGeom>
              <a:avLst/>
              <a:gdLst/>
              <a:ahLst/>
              <a:cxnLst/>
              <a:rect l="l" t="t" r="r" b="b"/>
              <a:pathLst>
                <a:path w="40165" h="44977" extrusionOk="0">
                  <a:moveTo>
                    <a:pt x="27007" y="44977"/>
                  </a:moveTo>
                  <a:lnTo>
                    <a:pt x="0" y="14487"/>
                  </a:lnTo>
                  <a:lnTo>
                    <a:pt x="40165" y="0"/>
                  </a:lnTo>
                  <a:lnTo>
                    <a:pt x="40165" y="44977"/>
                  </a:lnTo>
                  <a:close/>
                </a:path>
              </a:pathLst>
            </a:custGeom>
            <a:gradFill>
              <a:gsLst>
                <a:gs pos="0">
                  <a:srgbClr val="FDF9CF"/>
                </a:gs>
                <a:gs pos="100000">
                  <a:srgbClr val="FFE37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4"/>
            <p:cNvSpPr/>
            <p:nvPr/>
          </p:nvSpPr>
          <p:spPr>
            <a:xfrm rot="10800000">
              <a:off x="365800" y="916225"/>
              <a:ext cx="141450" cy="131500"/>
            </a:xfrm>
            <a:custGeom>
              <a:avLst/>
              <a:gdLst/>
              <a:ahLst/>
              <a:cxnLst/>
              <a:rect l="l" t="t" r="r" b="b"/>
              <a:pathLst>
                <a:path w="5658" h="5260" extrusionOk="0">
                  <a:moveTo>
                    <a:pt x="2830" y="1"/>
                  </a:moveTo>
                  <a:cubicBezTo>
                    <a:pt x="1561" y="1"/>
                    <a:pt x="442" y="915"/>
                    <a:pt x="238" y="2208"/>
                  </a:cubicBezTo>
                  <a:cubicBezTo>
                    <a:pt x="1" y="3640"/>
                    <a:pt x="980" y="4990"/>
                    <a:pt x="2412" y="5227"/>
                  </a:cubicBezTo>
                  <a:cubicBezTo>
                    <a:pt x="2552" y="5249"/>
                    <a:pt x="2691" y="5260"/>
                    <a:pt x="2829" y="5260"/>
                  </a:cubicBezTo>
                  <a:cubicBezTo>
                    <a:pt x="4097" y="5260"/>
                    <a:pt x="5216" y="4345"/>
                    <a:pt x="5421" y="3053"/>
                  </a:cubicBezTo>
                  <a:cubicBezTo>
                    <a:pt x="5658" y="1620"/>
                    <a:pt x="4679" y="271"/>
                    <a:pt x="3246" y="34"/>
                  </a:cubicBezTo>
                  <a:cubicBezTo>
                    <a:pt x="3106" y="11"/>
                    <a:pt x="2967" y="1"/>
                    <a:pt x="2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4"/>
            <p:cNvSpPr/>
            <p:nvPr/>
          </p:nvSpPr>
          <p:spPr>
            <a:xfrm rot="-8100000">
              <a:off x="6990359" y="4460527"/>
              <a:ext cx="394187" cy="394187"/>
            </a:xfrm>
            <a:custGeom>
              <a:avLst/>
              <a:gdLst/>
              <a:ahLst/>
              <a:cxnLst/>
              <a:rect l="l" t="t" r="r" b="b"/>
              <a:pathLst>
                <a:path w="25607" h="25607" extrusionOk="0">
                  <a:moveTo>
                    <a:pt x="25606" y="12798"/>
                  </a:moveTo>
                  <a:cubicBezTo>
                    <a:pt x="25606" y="19877"/>
                    <a:pt x="19877" y="25606"/>
                    <a:pt x="12798" y="25606"/>
                  </a:cubicBezTo>
                  <a:cubicBezTo>
                    <a:pt x="5730" y="25606"/>
                    <a:pt x="1" y="19877"/>
                    <a:pt x="1" y="12798"/>
                  </a:cubicBezTo>
                  <a:cubicBezTo>
                    <a:pt x="1" y="5730"/>
                    <a:pt x="5730" y="1"/>
                    <a:pt x="12798" y="1"/>
                  </a:cubicBezTo>
                  <a:cubicBezTo>
                    <a:pt x="19877" y="1"/>
                    <a:pt x="25606" y="5730"/>
                    <a:pt x="25606" y="12798"/>
                  </a:cubicBez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 name="Google Shape;51;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720000" y="11395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00000"/>
              </a:lnSpc>
              <a:spcBef>
                <a:spcPts val="1600"/>
              </a:spcBef>
              <a:spcAft>
                <a:spcPts val="0"/>
              </a:spcAft>
              <a:buSzPts val="1200"/>
              <a:buFont typeface="Roboto Condensed Light"/>
              <a:buAutoNum type="alphaLcPeriod"/>
              <a:defRPr/>
            </a:lvl2pPr>
            <a:lvl3pPr marL="1371600" lvl="2" indent="-304800" rtl="0">
              <a:lnSpc>
                <a:spcPct val="100000"/>
              </a:lnSpc>
              <a:spcBef>
                <a:spcPts val="1600"/>
              </a:spcBef>
              <a:spcAft>
                <a:spcPts val="0"/>
              </a:spcAft>
              <a:buSzPts val="1200"/>
              <a:buFont typeface="Roboto Condensed Light"/>
              <a:buAutoNum type="romanLcPeriod"/>
              <a:defRPr/>
            </a:lvl3pPr>
            <a:lvl4pPr marL="1828800" lvl="3" indent="-304800" rtl="0">
              <a:lnSpc>
                <a:spcPct val="100000"/>
              </a:lnSpc>
              <a:spcBef>
                <a:spcPts val="1600"/>
              </a:spcBef>
              <a:spcAft>
                <a:spcPts val="0"/>
              </a:spcAft>
              <a:buSzPts val="1200"/>
              <a:buFont typeface="Roboto Condensed Light"/>
              <a:buAutoNum type="arabicPeriod"/>
              <a:defRPr/>
            </a:lvl4pPr>
            <a:lvl5pPr marL="2286000" lvl="4" indent="-304800" rtl="0">
              <a:lnSpc>
                <a:spcPct val="100000"/>
              </a:lnSpc>
              <a:spcBef>
                <a:spcPts val="1600"/>
              </a:spcBef>
              <a:spcAft>
                <a:spcPts val="0"/>
              </a:spcAft>
              <a:buSzPts val="1200"/>
              <a:buFont typeface="Roboto Condensed Light"/>
              <a:buAutoNum type="alphaLcPeriod"/>
              <a:defRPr/>
            </a:lvl5pPr>
            <a:lvl6pPr marL="2743200" lvl="5" indent="-304800" rtl="0">
              <a:lnSpc>
                <a:spcPct val="100000"/>
              </a:lnSpc>
              <a:spcBef>
                <a:spcPts val="1600"/>
              </a:spcBef>
              <a:spcAft>
                <a:spcPts val="0"/>
              </a:spcAft>
              <a:buSzPts val="1200"/>
              <a:buFont typeface="Roboto Condensed Light"/>
              <a:buAutoNum type="romanLcPeriod"/>
              <a:defRPr/>
            </a:lvl6pPr>
            <a:lvl7pPr marL="3200400" lvl="6" indent="-304800" rtl="0">
              <a:lnSpc>
                <a:spcPct val="100000"/>
              </a:lnSpc>
              <a:spcBef>
                <a:spcPts val="1600"/>
              </a:spcBef>
              <a:spcAft>
                <a:spcPts val="0"/>
              </a:spcAft>
              <a:buSzPts val="1200"/>
              <a:buFont typeface="Roboto Condensed Light"/>
              <a:buAutoNum type="arabicPeriod"/>
              <a:defRPr/>
            </a:lvl7pPr>
            <a:lvl8pPr marL="3657600" lvl="7" indent="-304800" rtl="0">
              <a:lnSpc>
                <a:spcPct val="100000"/>
              </a:lnSpc>
              <a:spcBef>
                <a:spcPts val="1600"/>
              </a:spcBef>
              <a:spcAft>
                <a:spcPts val="0"/>
              </a:spcAft>
              <a:buSzPts val="1200"/>
              <a:buFont typeface="Roboto Condensed Light"/>
              <a:buAutoNum type="alphaLcPeriod"/>
              <a:defRPr/>
            </a:lvl8pPr>
            <a:lvl9pPr marL="4114800" lvl="8" indent="-304800" rtl="0">
              <a:lnSpc>
                <a:spcPct val="100000"/>
              </a:lnSpc>
              <a:spcBef>
                <a:spcPts val="1600"/>
              </a:spcBef>
              <a:spcAft>
                <a:spcPts val="1600"/>
              </a:spcAft>
              <a:buSzPts val="1200"/>
              <a:buFont typeface="Roboto Condensed Light"/>
              <a:buAutoNum type="romanLcPeriod"/>
              <a:defRPr/>
            </a:lvl9pPr>
          </a:lstStyle>
          <a:p>
            <a:endParaRPr/>
          </a:p>
        </p:txBody>
      </p:sp>
      <p:sp>
        <p:nvSpPr>
          <p:cNvPr id="53" name="Google Shape;53;p4"/>
          <p:cNvSpPr/>
          <p:nvPr/>
        </p:nvSpPr>
        <p:spPr>
          <a:xfrm>
            <a:off x="114575" y="1244600"/>
            <a:ext cx="373800" cy="373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4"/>
        <p:cNvGrpSpPr/>
        <p:nvPr/>
      </p:nvGrpSpPr>
      <p:grpSpPr>
        <a:xfrm>
          <a:off x="0" y="0"/>
          <a:ext cx="0" cy="0"/>
          <a:chOff x="0" y="0"/>
          <a:chExt cx="0" cy="0"/>
        </a:xfrm>
      </p:grpSpPr>
      <p:sp>
        <p:nvSpPr>
          <p:cNvPr id="55" name="Google Shape;55;p5"/>
          <p:cNvSpPr txBox="1">
            <a:spLocks noGrp="1"/>
          </p:cNvSpPr>
          <p:nvPr>
            <p:ph type="title"/>
          </p:nvPr>
        </p:nvSpPr>
        <p:spPr>
          <a:xfrm>
            <a:off x="1596700" y="2797204"/>
            <a:ext cx="2742600" cy="55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ontserrat Black"/>
              <a:buNone/>
              <a:defRPr sz="2000">
                <a:latin typeface="Montserrat Black"/>
                <a:ea typeface="Montserrat Black"/>
                <a:cs typeface="Montserrat Black"/>
                <a:sym typeface="Montserrat Black"/>
              </a:defRPr>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56" name="Google Shape;56;p5"/>
          <p:cNvSpPr txBox="1">
            <a:spLocks noGrp="1"/>
          </p:cNvSpPr>
          <p:nvPr>
            <p:ph type="title" idx="2"/>
          </p:nvPr>
        </p:nvSpPr>
        <p:spPr>
          <a:xfrm>
            <a:off x="4804747" y="2797204"/>
            <a:ext cx="2742600" cy="55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ontserrat Black"/>
              <a:buNone/>
              <a:defRPr sz="2000">
                <a:latin typeface="Montserrat Black"/>
                <a:ea typeface="Montserrat Black"/>
                <a:cs typeface="Montserrat Black"/>
                <a:sym typeface="Montserrat Black"/>
              </a:defRPr>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57" name="Google Shape;57;p5"/>
          <p:cNvSpPr txBox="1">
            <a:spLocks noGrp="1"/>
          </p:cNvSpPr>
          <p:nvPr>
            <p:ph type="subTitle" idx="1"/>
          </p:nvPr>
        </p:nvSpPr>
        <p:spPr>
          <a:xfrm>
            <a:off x="4804750" y="3309050"/>
            <a:ext cx="2742600" cy="78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b="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8" name="Google Shape;58;p5"/>
          <p:cNvSpPr txBox="1">
            <a:spLocks noGrp="1"/>
          </p:cNvSpPr>
          <p:nvPr>
            <p:ph type="subTitle" idx="3"/>
          </p:nvPr>
        </p:nvSpPr>
        <p:spPr>
          <a:xfrm>
            <a:off x="1596875" y="3309050"/>
            <a:ext cx="2742600" cy="78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b="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9" name="Google Shape;59;p5"/>
          <p:cNvSpPr txBox="1">
            <a:spLocks noGrp="1"/>
          </p:cNvSpPr>
          <p:nvPr>
            <p:ph type="title" idx="4"/>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0" name="Google Shape;60;p5"/>
          <p:cNvGrpSpPr/>
          <p:nvPr/>
        </p:nvGrpSpPr>
        <p:grpSpPr>
          <a:xfrm>
            <a:off x="-822299" y="-603538"/>
            <a:ext cx="9994682" cy="6192438"/>
            <a:chOff x="-822299" y="-603538"/>
            <a:chExt cx="9994682" cy="6192438"/>
          </a:xfrm>
        </p:grpSpPr>
        <p:sp>
          <p:nvSpPr>
            <p:cNvPr id="61" name="Google Shape;61;p5"/>
            <p:cNvSpPr/>
            <p:nvPr/>
          </p:nvSpPr>
          <p:spPr>
            <a:xfrm rot="2500810">
              <a:off x="-697036" y="3662880"/>
              <a:ext cx="2008335" cy="1141248"/>
            </a:xfrm>
            <a:custGeom>
              <a:avLst/>
              <a:gdLst/>
              <a:ahLst/>
              <a:cxnLst/>
              <a:rect l="l" t="t" r="r" b="b"/>
              <a:pathLst>
                <a:path w="80330" h="45648" extrusionOk="0">
                  <a:moveTo>
                    <a:pt x="16827" y="1"/>
                  </a:moveTo>
                  <a:cubicBezTo>
                    <a:pt x="16827" y="1"/>
                    <a:pt x="15332" y="17352"/>
                    <a:pt x="28140" y="17352"/>
                  </a:cubicBezTo>
                  <a:cubicBezTo>
                    <a:pt x="40938" y="17352"/>
                    <a:pt x="49490" y="13076"/>
                    <a:pt x="54158" y="23380"/>
                  </a:cubicBezTo>
                  <a:cubicBezTo>
                    <a:pt x="58815" y="33684"/>
                    <a:pt x="80330" y="36497"/>
                    <a:pt x="80330" y="36497"/>
                  </a:cubicBezTo>
                  <a:lnTo>
                    <a:pt x="80330" y="43226"/>
                  </a:lnTo>
                  <a:cubicBezTo>
                    <a:pt x="80330" y="43226"/>
                    <a:pt x="68923" y="45647"/>
                    <a:pt x="52076" y="34869"/>
                  </a:cubicBezTo>
                  <a:cubicBezTo>
                    <a:pt x="35229" y="24091"/>
                    <a:pt x="26667" y="37940"/>
                    <a:pt x="16775" y="36456"/>
                  </a:cubicBezTo>
                  <a:cubicBezTo>
                    <a:pt x="6883" y="34972"/>
                    <a:pt x="0" y="26337"/>
                    <a:pt x="0" y="26337"/>
                  </a:cubicBezTo>
                  <a:lnTo>
                    <a:pt x="0" y="1"/>
                  </a:ln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5"/>
            <p:cNvSpPr/>
            <p:nvPr/>
          </p:nvSpPr>
          <p:spPr>
            <a:xfrm>
              <a:off x="-188230" y="2952586"/>
              <a:ext cx="640150" cy="640150"/>
            </a:xfrm>
            <a:custGeom>
              <a:avLst/>
              <a:gdLst/>
              <a:ahLst/>
              <a:cxnLst/>
              <a:rect l="l" t="t" r="r" b="b"/>
              <a:pathLst>
                <a:path w="25606" h="25606" extrusionOk="0">
                  <a:moveTo>
                    <a:pt x="25606" y="12808"/>
                  </a:moveTo>
                  <a:cubicBezTo>
                    <a:pt x="25606" y="19877"/>
                    <a:pt x="19877" y="25606"/>
                    <a:pt x="12808" y="25606"/>
                  </a:cubicBezTo>
                  <a:cubicBezTo>
                    <a:pt x="5729" y="25606"/>
                    <a:pt x="0" y="19877"/>
                    <a:pt x="0" y="12808"/>
                  </a:cubicBezTo>
                  <a:cubicBezTo>
                    <a:pt x="0" y="5730"/>
                    <a:pt x="5729" y="1"/>
                    <a:pt x="12808" y="1"/>
                  </a:cubicBezTo>
                  <a:cubicBezTo>
                    <a:pt x="19877" y="1"/>
                    <a:pt x="25606" y="5730"/>
                    <a:pt x="25606" y="12808"/>
                  </a:cubicBez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5"/>
            <p:cNvSpPr/>
            <p:nvPr/>
          </p:nvSpPr>
          <p:spPr>
            <a:xfrm flipH="1">
              <a:off x="8080633" y="0"/>
              <a:ext cx="1091750" cy="1032225"/>
            </a:xfrm>
            <a:custGeom>
              <a:avLst/>
              <a:gdLst/>
              <a:ahLst/>
              <a:cxnLst/>
              <a:rect l="l" t="t" r="r" b="b"/>
              <a:pathLst>
                <a:path w="43670" h="41289" extrusionOk="0">
                  <a:moveTo>
                    <a:pt x="1" y="31685"/>
                  </a:moveTo>
                  <a:lnTo>
                    <a:pt x="43669" y="41288"/>
                  </a:lnTo>
                  <a:lnTo>
                    <a:pt x="32881" y="1"/>
                  </a:lnTo>
                  <a:lnTo>
                    <a:pt x="1" y="1"/>
                  </a:ln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5"/>
            <p:cNvSpPr/>
            <p:nvPr/>
          </p:nvSpPr>
          <p:spPr>
            <a:xfrm flipH="1">
              <a:off x="7164108" y="4566200"/>
              <a:ext cx="2008275" cy="1022700"/>
            </a:xfrm>
            <a:custGeom>
              <a:avLst/>
              <a:gdLst/>
              <a:ahLst/>
              <a:cxnLst/>
              <a:rect l="l" t="t" r="r" b="b"/>
              <a:pathLst>
                <a:path w="80331" h="40908" extrusionOk="0">
                  <a:moveTo>
                    <a:pt x="11" y="464"/>
                  </a:moveTo>
                  <a:cubicBezTo>
                    <a:pt x="11" y="464"/>
                    <a:pt x="17590" y="13911"/>
                    <a:pt x="35488" y="7420"/>
                  </a:cubicBezTo>
                  <a:cubicBezTo>
                    <a:pt x="53396" y="928"/>
                    <a:pt x="68790" y="1"/>
                    <a:pt x="80331" y="23648"/>
                  </a:cubicBezTo>
                  <a:lnTo>
                    <a:pt x="80331" y="32056"/>
                  </a:lnTo>
                  <a:cubicBezTo>
                    <a:pt x="80331" y="32056"/>
                    <a:pt x="68223" y="9975"/>
                    <a:pt x="56858" y="11593"/>
                  </a:cubicBezTo>
                  <a:cubicBezTo>
                    <a:pt x="45493" y="13221"/>
                    <a:pt x="26616" y="40907"/>
                    <a:pt x="1" y="18651"/>
                  </a:cubicBezTo>
                  <a:lnTo>
                    <a:pt x="1" y="464"/>
                  </a:ln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5"/>
            <p:cNvSpPr/>
            <p:nvPr/>
          </p:nvSpPr>
          <p:spPr>
            <a:xfrm flipH="1">
              <a:off x="8557458" y="4609750"/>
              <a:ext cx="443100" cy="443075"/>
            </a:xfrm>
            <a:custGeom>
              <a:avLst/>
              <a:gdLst/>
              <a:ahLst/>
              <a:cxnLst/>
              <a:rect l="l" t="t" r="r" b="b"/>
              <a:pathLst>
                <a:path w="17724" h="17723" extrusionOk="0">
                  <a:moveTo>
                    <a:pt x="17724" y="8861"/>
                  </a:moveTo>
                  <a:cubicBezTo>
                    <a:pt x="17724" y="13756"/>
                    <a:pt x="13757" y="17723"/>
                    <a:pt x="8862" y="17723"/>
                  </a:cubicBezTo>
                  <a:cubicBezTo>
                    <a:pt x="3968" y="17723"/>
                    <a:pt x="1" y="13756"/>
                    <a:pt x="1" y="8861"/>
                  </a:cubicBezTo>
                  <a:cubicBezTo>
                    <a:pt x="1" y="3967"/>
                    <a:pt x="3968" y="0"/>
                    <a:pt x="8862" y="0"/>
                  </a:cubicBezTo>
                  <a:cubicBezTo>
                    <a:pt x="13757" y="0"/>
                    <a:pt x="17724" y="3967"/>
                    <a:pt x="17724" y="8861"/>
                  </a:cubicBez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5"/>
            <p:cNvSpPr/>
            <p:nvPr/>
          </p:nvSpPr>
          <p:spPr>
            <a:xfrm flipH="1">
              <a:off x="7775133" y="4577550"/>
              <a:ext cx="144275" cy="131400"/>
            </a:xfrm>
            <a:custGeom>
              <a:avLst/>
              <a:gdLst/>
              <a:ahLst/>
              <a:cxnLst/>
              <a:rect l="l" t="t" r="r" b="b"/>
              <a:pathLst>
                <a:path w="5771" h="5256" extrusionOk="0">
                  <a:moveTo>
                    <a:pt x="2891" y="0"/>
                  </a:moveTo>
                  <a:cubicBezTo>
                    <a:pt x="2218" y="0"/>
                    <a:pt x="1546" y="258"/>
                    <a:pt x="1031" y="773"/>
                  </a:cubicBezTo>
                  <a:cubicBezTo>
                    <a:pt x="1" y="1793"/>
                    <a:pt x="1" y="3462"/>
                    <a:pt x="1031" y="4482"/>
                  </a:cubicBezTo>
                  <a:cubicBezTo>
                    <a:pt x="1546" y="4998"/>
                    <a:pt x="2218" y="5255"/>
                    <a:pt x="2891" y="5255"/>
                  </a:cubicBezTo>
                  <a:cubicBezTo>
                    <a:pt x="3563" y="5255"/>
                    <a:pt x="4235" y="4998"/>
                    <a:pt x="4751" y="4482"/>
                  </a:cubicBezTo>
                  <a:cubicBezTo>
                    <a:pt x="5771" y="3462"/>
                    <a:pt x="5771" y="1793"/>
                    <a:pt x="4751" y="773"/>
                  </a:cubicBezTo>
                  <a:cubicBezTo>
                    <a:pt x="4235" y="258"/>
                    <a:pt x="3563" y="0"/>
                    <a:pt x="2891" y="0"/>
                  </a:cubicBez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5"/>
            <p:cNvSpPr/>
            <p:nvPr/>
          </p:nvSpPr>
          <p:spPr>
            <a:xfrm rot="-6701126">
              <a:off x="340544" y="-781556"/>
              <a:ext cx="1518282" cy="2802370"/>
            </a:xfrm>
            <a:custGeom>
              <a:avLst/>
              <a:gdLst/>
              <a:ahLst/>
              <a:cxnLst/>
              <a:rect l="l" t="t" r="r" b="b"/>
              <a:pathLst>
                <a:path w="60733" h="112098" extrusionOk="0">
                  <a:moveTo>
                    <a:pt x="60733" y="1"/>
                  </a:moveTo>
                  <a:lnTo>
                    <a:pt x="7585" y="1"/>
                  </a:lnTo>
                  <a:cubicBezTo>
                    <a:pt x="1" y="37218"/>
                    <a:pt x="23607" y="46028"/>
                    <a:pt x="36796" y="56652"/>
                  </a:cubicBezTo>
                  <a:cubicBezTo>
                    <a:pt x="50480" y="67677"/>
                    <a:pt x="51634" y="79805"/>
                    <a:pt x="41433" y="89078"/>
                  </a:cubicBezTo>
                  <a:cubicBezTo>
                    <a:pt x="31263" y="98331"/>
                    <a:pt x="34468" y="112025"/>
                    <a:pt x="34478" y="112097"/>
                  </a:cubicBezTo>
                  <a:lnTo>
                    <a:pt x="60733" y="112097"/>
                  </a:lnTo>
                  <a:close/>
                </a:path>
              </a:pathLst>
            </a:custGeom>
            <a:gradFill>
              <a:gsLst>
                <a:gs pos="0">
                  <a:srgbClr val="FDF9CF"/>
                </a:gs>
                <a:gs pos="100000">
                  <a:srgbClr val="FFE37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5"/>
            <p:cNvSpPr/>
            <p:nvPr/>
          </p:nvSpPr>
          <p:spPr>
            <a:xfrm rot="-5400000">
              <a:off x="123316" y="1202613"/>
              <a:ext cx="640175" cy="640175"/>
            </a:xfrm>
            <a:custGeom>
              <a:avLst/>
              <a:gdLst/>
              <a:ahLst/>
              <a:cxnLst/>
              <a:rect l="l" t="t" r="r" b="b"/>
              <a:pathLst>
                <a:path w="25607" h="25607" extrusionOk="0">
                  <a:moveTo>
                    <a:pt x="25606" y="12798"/>
                  </a:moveTo>
                  <a:cubicBezTo>
                    <a:pt x="25606" y="19877"/>
                    <a:pt x="19877" y="25606"/>
                    <a:pt x="12798" y="25606"/>
                  </a:cubicBezTo>
                  <a:cubicBezTo>
                    <a:pt x="5730" y="25606"/>
                    <a:pt x="1" y="19877"/>
                    <a:pt x="1" y="12798"/>
                  </a:cubicBezTo>
                  <a:cubicBezTo>
                    <a:pt x="1" y="5730"/>
                    <a:pt x="5730" y="1"/>
                    <a:pt x="12798" y="1"/>
                  </a:cubicBezTo>
                  <a:cubicBezTo>
                    <a:pt x="19877" y="1"/>
                    <a:pt x="25606" y="5730"/>
                    <a:pt x="25606" y="12798"/>
                  </a:cubicBez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5"/>
            <p:cNvSpPr/>
            <p:nvPr/>
          </p:nvSpPr>
          <p:spPr>
            <a:xfrm rot="597014">
              <a:off x="-307921" y="-401106"/>
              <a:ext cx="1091796" cy="1032269"/>
            </a:xfrm>
            <a:custGeom>
              <a:avLst/>
              <a:gdLst/>
              <a:ahLst/>
              <a:cxnLst/>
              <a:rect l="l" t="t" r="r" b="b"/>
              <a:pathLst>
                <a:path w="43670" h="41289" extrusionOk="0">
                  <a:moveTo>
                    <a:pt x="1" y="31685"/>
                  </a:moveTo>
                  <a:lnTo>
                    <a:pt x="43669" y="41288"/>
                  </a:lnTo>
                  <a:lnTo>
                    <a:pt x="32881" y="1"/>
                  </a:lnTo>
                  <a:lnTo>
                    <a:pt x="1" y="1"/>
                  </a:ln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5"/>
            <p:cNvSpPr/>
            <p:nvPr/>
          </p:nvSpPr>
          <p:spPr>
            <a:xfrm flipH="1">
              <a:off x="7917283" y="219413"/>
              <a:ext cx="640175" cy="640175"/>
            </a:xfrm>
            <a:custGeom>
              <a:avLst/>
              <a:gdLst/>
              <a:ahLst/>
              <a:cxnLst/>
              <a:rect l="l" t="t" r="r" b="b"/>
              <a:pathLst>
                <a:path w="25607" h="25607" extrusionOk="0">
                  <a:moveTo>
                    <a:pt x="25606" y="12798"/>
                  </a:moveTo>
                  <a:cubicBezTo>
                    <a:pt x="25606" y="19877"/>
                    <a:pt x="19877" y="25606"/>
                    <a:pt x="12798" y="25606"/>
                  </a:cubicBezTo>
                  <a:cubicBezTo>
                    <a:pt x="5730" y="25606"/>
                    <a:pt x="1" y="19877"/>
                    <a:pt x="1" y="12798"/>
                  </a:cubicBezTo>
                  <a:cubicBezTo>
                    <a:pt x="1" y="5730"/>
                    <a:pt x="5730" y="1"/>
                    <a:pt x="12798" y="1"/>
                  </a:cubicBezTo>
                  <a:cubicBezTo>
                    <a:pt x="19877" y="1"/>
                    <a:pt x="25606" y="5730"/>
                    <a:pt x="25606" y="12798"/>
                  </a:cubicBez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5"/>
            <p:cNvSpPr/>
            <p:nvPr/>
          </p:nvSpPr>
          <p:spPr>
            <a:xfrm flipH="1">
              <a:off x="8613858" y="645525"/>
              <a:ext cx="386700" cy="386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5"/>
            <p:cNvSpPr/>
            <p:nvPr/>
          </p:nvSpPr>
          <p:spPr>
            <a:xfrm flipH="1">
              <a:off x="509604" y="539500"/>
              <a:ext cx="290700" cy="290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5"/>
        <p:cNvGrpSpPr/>
        <p:nvPr/>
      </p:nvGrpSpPr>
      <p:grpSpPr>
        <a:xfrm>
          <a:off x="0" y="0"/>
          <a:ext cx="0" cy="0"/>
          <a:chOff x="0" y="0"/>
          <a:chExt cx="0" cy="0"/>
        </a:xfrm>
      </p:grpSpPr>
      <p:sp>
        <p:nvSpPr>
          <p:cNvPr id="86" name="Google Shape;86;p7"/>
          <p:cNvSpPr/>
          <p:nvPr/>
        </p:nvSpPr>
        <p:spPr>
          <a:xfrm rot="3957888" flipH="1">
            <a:off x="7826609" y="776760"/>
            <a:ext cx="2008260" cy="1141206"/>
          </a:xfrm>
          <a:custGeom>
            <a:avLst/>
            <a:gdLst/>
            <a:ahLst/>
            <a:cxnLst/>
            <a:rect l="l" t="t" r="r" b="b"/>
            <a:pathLst>
              <a:path w="80330" h="45648" extrusionOk="0">
                <a:moveTo>
                  <a:pt x="16827" y="1"/>
                </a:moveTo>
                <a:cubicBezTo>
                  <a:pt x="16827" y="1"/>
                  <a:pt x="15332" y="17352"/>
                  <a:pt x="28140" y="17352"/>
                </a:cubicBezTo>
                <a:cubicBezTo>
                  <a:pt x="40938" y="17352"/>
                  <a:pt x="49490" y="13076"/>
                  <a:pt x="54158" y="23380"/>
                </a:cubicBezTo>
                <a:cubicBezTo>
                  <a:pt x="58815" y="33684"/>
                  <a:pt x="80330" y="36497"/>
                  <a:pt x="80330" y="36497"/>
                </a:cubicBezTo>
                <a:lnTo>
                  <a:pt x="80330" y="43226"/>
                </a:lnTo>
                <a:cubicBezTo>
                  <a:pt x="80330" y="43226"/>
                  <a:pt x="68923" y="45647"/>
                  <a:pt x="52076" y="34869"/>
                </a:cubicBezTo>
                <a:cubicBezTo>
                  <a:pt x="35229" y="24091"/>
                  <a:pt x="26667" y="37940"/>
                  <a:pt x="16775" y="36456"/>
                </a:cubicBezTo>
                <a:cubicBezTo>
                  <a:pt x="6883" y="34972"/>
                  <a:pt x="0" y="26337"/>
                  <a:pt x="0" y="26337"/>
                </a:cubicBezTo>
                <a:lnTo>
                  <a:pt x="0" y="1"/>
                </a:lnTo>
                <a:close/>
              </a:path>
            </a:pathLst>
          </a:custGeom>
          <a:gradFill>
            <a:gsLst>
              <a:gs pos="0">
                <a:srgbClr val="FDF9CF"/>
              </a:gs>
              <a:gs pos="100000">
                <a:srgbClr val="FFE37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7"/>
          <p:cNvSpPr/>
          <p:nvPr/>
        </p:nvSpPr>
        <p:spPr>
          <a:xfrm flipH="1">
            <a:off x="7135750" y="398000"/>
            <a:ext cx="2008250" cy="1011600"/>
          </a:xfrm>
          <a:custGeom>
            <a:avLst/>
            <a:gdLst/>
            <a:ahLst/>
            <a:cxnLst/>
            <a:rect l="l" t="t" r="r" b="b"/>
            <a:pathLst>
              <a:path w="80330" h="40464" extrusionOk="0">
                <a:moveTo>
                  <a:pt x="80330" y="0"/>
                </a:moveTo>
                <a:cubicBezTo>
                  <a:pt x="80330" y="0"/>
                  <a:pt x="68635" y="4823"/>
                  <a:pt x="53911" y="2669"/>
                </a:cubicBezTo>
                <a:cubicBezTo>
                  <a:pt x="35631" y="0"/>
                  <a:pt x="37259" y="26244"/>
                  <a:pt x="0" y="11561"/>
                </a:cubicBezTo>
                <a:lnTo>
                  <a:pt x="0" y="28460"/>
                </a:lnTo>
                <a:cubicBezTo>
                  <a:pt x="0" y="28460"/>
                  <a:pt x="21793" y="40464"/>
                  <a:pt x="30521" y="26894"/>
                </a:cubicBezTo>
                <a:cubicBezTo>
                  <a:pt x="39238" y="13334"/>
                  <a:pt x="50356" y="6224"/>
                  <a:pt x="60804" y="10665"/>
                </a:cubicBezTo>
                <a:cubicBezTo>
                  <a:pt x="71242" y="15116"/>
                  <a:pt x="80330" y="7996"/>
                  <a:pt x="80330" y="7996"/>
                </a:cubicBez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7"/>
          <p:cNvSpPr/>
          <p:nvPr/>
        </p:nvSpPr>
        <p:spPr>
          <a:xfrm rot="5400000" flipH="1">
            <a:off x="6434025" y="-310850"/>
            <a:ext cx="1245250" cy="1480700"/>
          </a:xfrm>
          <a:custGeom>
            <a:avLst/>
            <a:gdLst/>
            <a:ahLst/>
            <a:cxnLst/>
            <a:rect l="l" t="t" r="r" b="b"/>
            <a:pathLst>
              <a:path w="49810" h="59228" extrusionOk="0">
                <a:moveTo>
                  <a:pt x="49810" y="59228"/>
                </a:moveTo>
                <a:lnTo>
                  <a:pt x="1" y="35189"/>
                </a:lnTo>
                <a:lnTo>
                  <a:pt x="49810" y="1"/>
                </a:ln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7"/>
          <p:cNvSpPr/>
          <p:nvPr/>
        </p:nvSpPr>
        <p:spPr>
          <a:xfrm flipH="1">
            <a:off x="8709175" y="1152825"/>
            <a:ext cx="149425" cy="131400"/>
          </a:xfrm>
          <a:custGeom>
            <a:avLst/>
            <a:gdLst/>
            <a:ahLst/>
            <a:cxnLst/>
            <a:rect l="l" t="t" r="r" b="b"/>
            <a:pathLst>
              <a:path w="5977" h="5256" extrusionOk="0">
                <a:moveTo>
                  <a:pt x="2993" y="0"/>
                </a:moveTo>
                <a:cubicBezTo>
                  <a:pt x="2633" y="0"/>
                  <a:pt x="2267" y="75"/>
                  <a:pt x="1917" y="232"/>
                </a:cubicBezTo>
                <a:cubicBezTo>
                  <a:pt x="598" y="820"/>
                  <a:pt x="0" y="2375"/>
                  <a:pt x="588" y="3694"/>
                </a:cubicBezTo>
                <a:cubicBezTo>
                  <a:pt x="1020" y="4673"/>
                  <a:pt x="1978" y="5256"/>
                  <a:pt x="2984" y="5256"/>
                </a:cubicBezTo>
                <a:cubicBezTo>
                  <a:pt x="3344" y="5256"/>
                  <a:pt x="3710" y="5181"/>
                  <a:pt x="4060" y="5024"/>
                </a:cubicBezTo>
                <a:cubicBezTo>
                  <a:pt x="5379" y="4436"/>
                  <a:pt x="5977" y="2880"/>
                  <a:pt x="5389" y="1561"/>
                </a:cubicBezTo>
                <a:cubicBezTo>
                  <a:pt x="4957" y="582"/>
                  <a:pt x="3999" y="0"/>
                  <a:pt x="2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7"/>
          <p:cNvSpPr/>
          <p:nvPr/>
        </p:nvSpPr>
        <p:spPr>
          <a:xfrm flipH="1">
            <a:off x="7761850" y="373875"/>
            <a:ext cx="443100" cy="443100"/>
          </a:xfrm>
          <a:custGeom>
            <a:avLst/>
            <a:gdLst/>
            <a:ahLst/>
            <a:cxnLst/>
            <a:rect l="l" t="t" r="r" b="b"/>
            <a:pathLst>
              <a:path w="17724" h="17724" extrusionOk="0">
                <a:moveTo>
                  <a:pt x="17724" y="8862"/>
                </a:moveTo>
                <a:cubicBezTo>
                  <a:pt x="17724" y="13757"/>
                  <a:pt x="13757" y="17724"/>
                  <a:pt x="8862" y="17724"/>
                </a:cubicBezTo>
                <a:cubicBezTo>
                  <a:pt x="3968" y="17724"/>
                  <a:pt x="1" y="13757"/>
                  <a:pt x="1" y="8862"/>
                </a:cubicBezTo>
                <a:cubicBezTo>
                  <a:pt x="1" y="3968"/>
                  <a:pt x="3968" y="1"/>
                  <a:pt x="8862" y="1"/>
                </a:cubicBezTo>
                <a:cubicBezTo>
                  <a:pt x="13757" y="1"/>
                  <a:pt x="17724" y="3968"/>
                  <a:pt x="17724" y="8862"/>
                </a:cubicBez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7"/>
          <p:cNvSpPr/>
          <p:nvPr/>
        </p:nvSpPr>
        <p:spPr>
          <a:xfrm>
            <a:off x="6316300" y="197900"/>
            <a:ext cx="492600" cy="492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7"/>
          <p:cNvSpPr/>
          <p:nvPr/>
        </p:nvSpPr>
        <p:spPr>
          <a:xfrm flipH="1">
            <a:off x="-68207" y="3143024"/>
            <a:ext cx="3062800" cy="2426840"/>
          </a:xfrm>
          <a:custGeom>
            <a:avLst/>
            <a:gdLst/>
            <a:ahLst/>
            <a:cxnLst/>
            <a:rect l="l" t="t" r="r" b="b"/>
            <a:pathLst>
              <a:path w="80341" h="63659" extrusionOk="0">
                <a:moveTo>
                  <a:pt x="80341" y="5472"/>
                </a:moveTo>
                <a:cubicBezTo>
                  <a:pt x="80341" y="5472"/>
                  <a:pt x="61134" y="1"/>
                  <a:pt x="56487" y="18682"/>
                </a:cubicBezTo>
                <a:cubicBezTo>
                  <a:pt x="51830" y="37353"/>
                  <a:pt x="46894" y="54467"/>
                  <a:pt x="25390" y="45647"/>
                </a:cubicBezTo>
                <a:cubicBezTo>
                  <a:pt x="3875" y="36837"/>
                  <a:pt x="1" y="55694"/>
                  <a:pt x="1" y="55694"/>
                </a:cubicBezTo>
                <a:lnTo>
                  <a:pt x="1" y="63658"/>
                </a:lnTo>
                <a:lnTo>
                  <a:pt x="80320" y="63658"/>
                </a:lnTo>
                <a:lnTo>
                  <a:pt x="80320" y="5472"/>
                </a:ln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7"/>
          <p:cNvSpPr/>
          <p:nvPr/>
        </p:nvSpPr>
        <p:spPr>
          <a:xfrm flipH="1">
            <a:off x="2627212" y="4728905"/>
            <a:ext cx="539563" cy="539563"/>
          </a:xfrm>
          <a:custGeom>
            <a:avLst/>
            <a:gdLst/>
            <a:ahLst/>
            <a:cxnLst/>
            <a:rect l="l" t="t" r="r" b="b"/>
            <a:pathLst>
              <a:path w="17724" h="17724" extrusionOk="0">
                <a:moveTo>
                  <a:pt x="17723" y="8862"/>
                </a:moveTo>
                <a:cubicBezTo>
                  <a:pt x="17723" y="13756"/>
                  <a:pt x="13756" y="17723"/>
                  <a:pt x="8862" y="17723"/>
                </a:cubicBezTo>
                <a:cubicBezTo>
                  <a:pt x="3967" y="17723"/>
                  <a:pt x="0" y="13756"/>
                  <a:pt x="0" y="8862"/>
                </a:cubicBezTo>
                <a:cubicBezTo>
                  <a:pt x="0" y="3968"/>
                  <a:pt x="3967" y="1"/>
                  <a:pt x="8862" y="1"/>
                </a:cubicBezTo>
                <a:cubicBezTo>
                  <a:pt x="13756" y="1"/>
                  <a:pt x="17723" y="3968"/>
                  <a:pt x="17723" y="8862"/>
                </a:cubicBez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7"/>
          <p:cNvSpPr/>
          <p:nvPr/>
        </p:nvSpPr>
        <p:spPr>
          <a:xfrm flipH="1">
            <a:off x="-68223" y="3660670"/>
            <a:ext cx="1531190" cy="1714636"/>
          </a:xfrm>
          <a:custGeom>
            <a:avLst/>
            <a:gdLst/>
            <a:ahLst/>
            <a:cxnLst/>
            <a:rect l="l" t="t" r="r" b="b"/>
            <a:pathLst>
              <a:path w="40165" h="44977" extrusionOk="0">
                <a:moveTo>
                  <a:pt x="27007" y="44977"/>
                </a:moveTo>
                <a:lnTo>
                  <a:pt x="0" y="14487"/>
                </a:lnTo>
                <a:lnTo>
                  <a:pt x="40165" y="0"/>
                </a:lnTo>
                <a:lnTo>
                  <a:pt x="40165" y="44977"/>
                </a:ln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7"/>
          <p:cNvSpPr/>
          <p:nvPr/>
        </p:nvSpPr>
        <p:spPr>
          <a:xfrm flipH="1">
            <a:off x="489159" y="3777631"/>
            <a:ext cx="215697" cy="200524"/>
          </a:xfrm>
          <a:custGeom>
            <a:avLst/>
            <a:gdLst/>
            <a:ahLst/>
            <a:cxnLst/>
            <a:rect l="l" t="t" r="r" b="b"/>
            <a:pathLst>
              <a:path w="5658" h="5260" extrusionOk="0">
                <a:moveTo>
                  <a:pt x="2830" y="1"/>
                </a:moveTo>
                <a:cubicBezTo>
                  <a:pt x="1561" y="1"/>
                  <a:pt x="442" y="915"/>
                  <a:pt x="238" y="2208"/>
                </a:cubicBezTo>
                <a:cubicBezTo>
                  <a:pt x="1" y="3640"/>
                  <a:pt x="980" y="4990"/>
                  <a:pt x="2412" y="5227"/>
                </a:cubicBezTo>
                <a:cubicBezTo>
                  <a:pt x="2552" y="5249"/>
                  <a:pt x="2691" y="5260"/>
                  <a:pt x="2829" y="5260"/>
                </a:cubicBezTo>
                <a:cubicBezTo>
                  <a:pt x="4097" y="5260"/>
                  <a:pt x="5216" y="4345"/>
                  <a:pt x="5421" y="3053"/>
                </a:cubicBezTo>
                <a:cubicBezTo>
                  <a:pt x="5658" y="1620"/>
                  <a:pt x="4679" y="271"/>
                  <a:pt x="3246" y="34"/>
                </a:cubicBezTo>
                <a:cubicBezTo>
                  <a:pt x="3106" y="11"/>
                  <a:pt x="2967" y="1"/>
                  <a:pt x="2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7"/>
          <p:cNvSpPr/>
          <p:nvPr/>
        </p:nvSpPr>
        <p:spPr>
          <a:xfrm flipH="1">
            <a:off x="1118650" y="3978144"/>
            <a:ext cx="539700" cy="53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7"/>
          <p:cNvSpPr txBox="1">
            <a:spLocks noGrp="1"/>
          </p:cNvSpPr>
          <p:nvPr>
            <p:ph type="title"/>
          </p:nvPr>
        </p:nvSpPr>
        <p:spPr>
          <a:xfrm>
            <a:off x="4083046" y="1518397"/>
            <a:ext cx="4294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 name="Google Shape;98;p7"/>
          <p:cNvSpPr txBox="1">
            <a:spLocks noGrp="1"/>
          </p:cNvSpPr>
          <p:nvPr>
            <p:ph type="subTitle" idx="1"/>
          </p:nvPr>
        </p:nvSpPr>
        <p:spPr>
          <a:xfrm>
            <a:off x="4083046" y="2111647"/>
            <a:ext cx="4400400" cy="1508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sz="1600"/>
            </a:lvl1pPr>
            <a:lvl2pPr lvl="1" algn="ctr" rtl="0">
              <a:lnSpc>
                <a:spcPct val="100000"/>
              </a:lnSpc>
              <a:spcBef>
                <a:spcPts val="160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720000" y="1281600"/>
            <a:ext cx="3796200" cy="1728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9"/>
          <p:cNvSpPr txBox="1">
            <a:spLocks noGrp="1"/>
          </p:cNvSpPr>
          <p:nvPr>
            <p:ph type="subTitle" idx="1"/>
          </p:nvPr>
        </p:nvSpPr>
        <p:spPr>
          <a:xfrm>
            <a:off x="720000" y="3239700"/>
            <a:ext cx="3561900" cy="6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0" name="Google Shape;110;p9"/>
          <p:cNvSpPr/>
          <p:nvPr/>
        </p:nvSpPr>
        <p:spPr>
          <a:xfrm rot="-3957888">
            <a:off x="-693733" y="776760"/>
            <a:ext cx="2008260" cy="1141206"/>
          </a:xfrm>
          <a:custGeom>
            <a:avLst/>
            <a:gdLst/>
            <a:ahLst/>
            <a:cxnLst/>
            <a:rect l="l" t="t" r="r" b="b"/>
            <a:pathLst>
              <a:path w="80330" h="45648" extrusionOk="0">
                <a:moveTo>
                  <a:pt x="16827" y="1"/>
                </a:moveTo>
                <a:cubicBezTo>
                  <a:pt x="16827" y="1"/>
                  <a:pt x="15332" y="17352"/>
                  <a:pt x="28140" y="17352"/>
                </a:cubicBezTo>
                <a:cubicBezTo>
                  <a:pt x="40938" y="17352"/>
                  <a:pt x="49490" y="13076"/>
                  <a:pt x="54158" y="23380"/>
                </a:cubicBezTo>
                <a:cubicBezTo>
                  <a:pt x="58815" y="33684"/>
                  <a:pt x="80330" y="36497"/>
                  <a:pt x="80330" y="36497"/>
                </a:cubicBezTo>
                <a:lnTo>
                  <a:pt x="80330" y="43226"/>
                </a:lnTo>
                <a:cubicBezTo>
                  <a:pt x="80330" y="43226"/>
                  <a:pt x="68923" y="45647"/>
                  <a:pt x="52076" y="34869"/>
                </a:cubicBezTo>
                <a:cubicBezTo>
                  <a:pt x="35229" y="24091"/>
                  <a:pt x="26667" y="37940"/>
                  <a:pt x="16775" y="36456"/>
                </a:cubicBezTo>
                <a:cubicBezTo>
                  <a:pt x="6883" y="34972"/>
                  <a:pt x="0" y="26337"/>
                  <a:pt x="0" y="26337"/>
                </a:cubicBezTo>
                <a:lnTo>
                  <a:pt x="0" y="1"/>
                </a:lnTo>
                <a:close/>
              </a:path>
            </a:pathLst>
          </a:custGeom>
          <a:gradFill>
            <a:gsLst>
              <a:gs pos="0">
                <a:srgbClr val="FDF9CF"/>
              </a:gs>
              <a:gs pos="100000">
                <a:srgbClr val="FFE37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9"/>
          <p:cNvSpPr/>
          <p:nvPr/>
        </p:nvSpPr>
        <p:spPr>
          <a:xfrm>
            <a:off x="-2864" y="398000"/>
            <a:ext cx="2008250" cy="1011600"/>
          </a:xfrm>
          <a:custGeom>
            <a:avLst/>
            <a:gdLst/>
            <a:ahLst/>
            <a:cxnLst/>
            <a:rect l="l" t="t" r="r" b="b"/>
            <a:pathLst>
              <a:path w="80330" h="40464" extrusionOk="0">
                <a:moveTo>
                  <a:pt x="80330" y="0"/>
                </a:moveTo>
                <a:cubicBezTo>
                  <a:pt x="80330" y="0"/>
                  <a:pt x="68635" y="4823"/>
                  <a:pt x="53911" y="2669"/>
                </a:cubicBezTo>
                <a:cubicBezTo>
                  <a:pt x="35631" y="0"/>
                  <a:pt x="37259" y="26244"/>
                  <a:pt x="0" y="11561"/>
                </a:cubicBezTo>
                <a:lnTo>
                  <a:pt x="0" y="28460"/>
                </a:lnTo>
                <a:cubicBezTo>
                  <a:pt x="0" y="28460"/>
                  <a:pt x="21793" y="40464"/>
                  <a:pt x="30521" y="26894"/>
                </a:cubicBezTo>
                <a:cubicBezTo>
                  <a:pt x="39238" y="13334"/>
                  <a:pt x="50356" y="6224"/>
                  <a:pt x="60804" y="10665"/>
                </a:cubicBezTo>
                <a:cubicBezTo>
                  <a:pt x="71242" y="15116"/>
                  <a:pt x="80330" y="7996"/>
                  <a:pt x="80330" y="7996"/>
                </a:cubicBez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9"/>
          <p:cNvSpPr/>
          <p:nvPr/>
        </p:nvSpPr>
        <p:spPr>
          <a:xfrm rot="-5400000">
            <a:off x="1461861" y="-310850"/>
            <a:ext cx="1245250" cy="1480700"/>
          </a:xfrm>
          <a:custGeom>
            <a:avLst/>
            <a:gdLst/>
            <a:ahLst/>
            <a:cxnLst/>
            <a:rect l="l" t="t" r="r" b="b"/>
            <a:pathLst>
              <a:path w="49810" h="59228" extrusionOk="0">
                <a:moveTo>
                  <a:pt x="49810" y="59228"/>
                </a:moveTo>
                <a:lnTo>
                  <a:pt x="1" y="35189"/>
                </a:lnTo>
                <a:lnTo>
                  <a:pt x="49810" y="1"/>
                </a:ln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9"/>
          <p:cNvSpPr/>
          <p:nvPr/>
        </p:nvSpPr>
        <p:spPr>
          <a:xfrm>
            <a:off x="282536" y="1152825"/>
            <a:ext cx="149425" cy="131400"/>
          </a:xfrm>
          <a:custGeom>
            <a:avLst/>
            <a:gdLst/>
            <a:ahLst/>
            <a:cxnLst/>
            <a:rect l="l" t="t" r="r" b="b"/>
            <a:pathLst>
              <a:path w="5977" h="5256" extrusionOk="0">
                <a:moveTo>
                  <a:pt x="2993" y="0"/>
                </a:moveTo>
                <a:cubicBezTo>
                  <a:pt x="2633" y="0"/>
                  <a:pt x="2267" y="75"/>
                  <a:pt x="1917" y="232"/>
                </a:cubicBezTo>
                <a:cubicBezTo>
                  <a:pt x="598" y="820"/>
                  <a:pt x="0" y="2375"/>
                  <a:pt x="588" y="3694"/>
                </a:cubicBezTo>
                <a:cubicBezTo>
                  <a:pt x="1020" y="4673"/>
                  <a:pt x="1978" y="5256"/>
                  <a:pt x="2984" y="5256"/>
                </a:cubicBezTo>
                <a:cubicBezTo>
                  <a:pt x="3344" y="5256"/>
                  <a:pt x="3710" y="5181"/>
                  <a:pt x="4060" y="5024"/>
                </a:cubicBezTo>
                <a:cubicBezTo>
                  <a:pt x="5379" y="4436"/>
                  <a:pt x="5977" y="2880"/>
                  <a:pt x="5389" y="1561"/>
                </a:cubicBezTo>
                <a:cubicBezTo>
                  <a:pt x="4957" y="582"/>
                  <a:pt x="3999" y="0"/>
                  <a:pt x="2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9"/>
          <p:cNvSpPr/>
          <p:nvPr/>
        </p:nvSpPr>
        <p:spPr>
          <a:xfrm>
            <a:off x="936186" y="373875"/>
            <a:ext cx="443100" cy="443100"/>
          </a:xfrm>
          <a:custGeom>
            <a:avLst/>
            <a:gdLst/>
            <a:ahLst/>
            <a:cxnLst/>
            <a:rect l="l" t="t" r="r" b="b"/>
            <a:pathLst>
              <a:path w="17724" h="17724" extrusionOk="0">
                <a:moveTo>
                  <a:pt x="17724" y="8862"/>
                </a:moveTo>
                <a:cubicBezTo>
                  <a:pt x="17724" y="13757"/>
                  <a:pt x="13757" y="17724"/>
                  <a:pt x="8862" y="17724"/>
                </a:cubicBezTo>
                <a:cubicBezTo>
                  <a:pt x="3968" y="17724"/>
                  <a:pt x="1" y="13757"/>
                  <a:pt x="1" y="8862"/>
                </a:cubicBezTo>
                <a:cubicBezTo>
                  <a:pt x="1" y="3968"/>
                  <a:pt x="3968" y="1"/>
                  <a:pt x="8862" y="1"/>
                </a:cubicBezTo>
                <a:cubicBezTo>
                  <a:pt x="13757" y="1"/>
                  <a:pt x="17724" y="3968"/>
                  <a:pt x="17724" y="8862"/>
                </a:cubicBez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9"/>
          <p:cNvSpPr/>
          <p:nvPr/>
        </p:nvSpPr>
        <p:spPr>
          <a:xfrm flipH="1">
            <a:off x="2332236" y="197900"/>
            <a:ext cx="492600" cy="492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9"/>
          <p:cNvSpPr/>
          <p:nvPr/>
        </p:nvSpPr>
        <p:spPr>
          <a:xfrm>
            <a:off x="6146543" y="3143024"/>
            <a:ext cx="3062800" cy="2426840"/>
          </a:xfrm>
          <a:custGeom>
            <a:avLst/>
            <a:gdLst/>
            <a:ahLst/>
            <a:cxnLst/>
            <a:rect l="l" t="t" r="r" b="b"/>
            <a:pathLst>
              <a:path w="80341" h="63659" extrusionOk="0">
                <a:moveTo>
                  <a:pt x="80341" y="5472"/>
                </a:moveTo>
                <a:cubicBezTo>
                  <a:pt x="80341" y="5472"/>
                  <a:pt x="61134" y="1"/>
                  <a:pt x="56487" y="18682"/>
                </a:cubicBezTo>
                <a:cubicBezTo>
                  <a:pt x="51830" y="37353"/>
                  <a:pt x="46894" y="54467"/>
                  <a:pt x="25390" y="45647"/>
                </a:cubicBezTo>
                <a:cubicBezTo>
                  <a:pt x="3875" y="36837"/>
                  <a:pt x="1" y="55694"/>
                  <a:pt x="1" y="55694"/>
                </a:cubicBezTo>
                <a:lnTo>
                  <a:pt x="1" y="63658"/>
                </a:lnTo>
                <a:lnTo>
                  <a:pt x="80320" y="63658"/>
                </a:lnTo>
                <a:lnTo>
                  <a:pt x="80320" y="5472"/>
                </a:ln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9"/>
          <p:cNvSpPr/>
          <p:nvPr/>
        </p:nvSpPr>
        <p:spPr>
          <a:xfrm>
            <a:off x="5974361" y="4728905"/>
            <a:ext cx="539563" cy="539563"/>
          </a:xfrm>
          <a:custGeom>
            <a:avLst/>
            <a:gdLst/>
            <a:ahLst/>
            <a:cxnLst/>
            <a:rect l="l" t="t" r="r" b="b"/>
            <a:pathLst>
              <a:path w="17724" h="17724" extrusionOk="0">
                <a:moveTo>
                  <a:pt x="17723" y="8862"/>
                </a:moveTo>
                <a:cubicBezTo>
                  <a:pt x="17723" y="13756"/>
                  <a:pt x="13756" y="17723"/>
                  <a:pt x="8862" y="17723"/>
                </a:cubicBezTo>
                <a:cubicBezTo>
                  <a:pt x="3967" y="17723"/>
                  <a:pt x="0" y="13756"/>
                  <a:pt x="0" y="8862"/>
                </a:cubicBezTo>
                <a:cubicBezTo>
                  <a:pt x="0" y="3968"/>
                  <a:pt x="3967" y="1"/>
                  <a:pt x="8862" y="1"/>
                </a:cubicBezTo>
                <a:cubicBezTo>
                  <a:pt x="13756" y="1"/>
                  <a:pt x="17723" y="3968"/>
                  <a:pt x="17723" y="8862"/>
                </a:cubicBez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9"/>
          <p:cNvSpPr/>
          <p:nvPr/>
        </p:nvSpPr>
        <p:spPr>
          <a:xfrm>
            <a:off x="7678168" y="3660670"/>
            <a:ext cx="1531190" cy="1714636"/>
          </a:xfrm>
          <a:custGeom>
            <a:avLst/>
            <a:gdLst/>
            <a:ahLst/>
            <a:cxnLst/>
            <a:rect l="l" t="t" r="r" b="b"/>
            <a:pathLst>
              <a:path w="40165" h="44977" extrusionOk="0">
                <a:moveTo>
                  <a:pt x="27007" y="44977"/>
                </a:moveTo>
                <a:lnTo>
                  <a:pt x="0" y="14487"/>
                </a:lnTo>
                <a:lnTo>
                  <a:pt x="40165" y="0"/>
                </a:lnTo>
                <a:lnTo>
                  <a:pt x="40165" y="44977"/>
                </a:ln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9"/>
          <p:cNvSpPr/>
          <p:nvPr/>
        </p:nvSpPr>
        <p:spPr>
          <a:xfrm>
            <a:off x="8436280" y="3777631"/>
            <a:ext cx="215697" cy="200524"/>
          </a:xfrm>
          <a:custGeom>
            <a:avLst/>
            <a:gdLst/>
            <a:ahLst/>
            <a:cxnLst/>
            <a:rect l="l" t="t" r="r" b="b"/>
            <a:pathLst>
              <a:path w="5658" h="5260" extrusionOk="0">
                <a:moveTo>
                  <a:pt x="2830" y="1"/>
                </a:moveTo>
                <a:cubicBezTo>
                  <a:pt x="1561" y="1"/>
                  <a:pt x="442" y="915"/>
                  <a:pt x="238" y="2208"/>
                </a:cubicBezTo>
                <a:cubicBezTo>
                  <a:pt x="1" y="3640"/>
                  <a:pt x="980" y="4990"/>
                  <a:pt x="2412" y="5227"/>
                </a:cubicBezTo>
                <a:cubicBezTo>
                  <a:pt x="2552" y="5249"/>
                  <a:pt x="2691" y="5260"/>
                  <a:pt x="2829" y="5260"/>
                </a:cubicBezTo>
                <a:cubicBezTo>
                  <a:pt x="4097" y="5260"/>
                  <a:pt x="5216" y="4345"/>
                  <a:pt x="5421" y="3053"/>
                </a:cubicBezTo>
                <a:cubicBezTo>
                  <a:pt x="5658" y="1620"/>
                  <a:pt x="4679" y="271"/>
                  <a:pt x="3246" y="34"/>
                </a:cubicBezTo>
                <a:cubicBezTo>
                  <a:pt x="3106" y="11"/>
                  <a:pt x="2967" y="1"/>
                  <a:pt x="2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9"/>
          <p:cNvSpPr/>
          <p:nvPr/>
        </p:nvSpPr>
        <p:spPr>
          <a:xfrm>
            <a:off x="7482786" y="3978144"/>
            <a:ext cx="539700" cy="53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9"/>
        <p:cNvGrpSpPr/>
        <p:nvPr/>
      </p:nvGrpSpPr>
      <p:grpSpPr>
        <a:xfrm>
          <a:off x="0" y="0"/>
          <a:ext cx="0" cy="0"/>
          <a:chOff x="0" y="0"/>
          <a:chExt cx="0" cy="0"/>
        </a:xfrm>
      </p:grpSpPr>
      <p:sp>
        <p:nvSpPr>
          <p:cNvPr id="160" name="Google Shape;160;p13"/>
          <p:cNvSpPr/>
          <p:nvPr/>
        </p:nvSpPr>
        <p:spPr>
          <a:xfrm rot="-2500810" flipH="1">
            <a:off x="7794755" y="3662880"/>
            <a:ext cx="2008335" cy="1141248"/>
          </a:xfrm>
          <a:custGeom>
            <a:avLst/>
            <a:gdLst/>
            <a:ahLst/>
            <a:cxnLst/>
            <a:rect l="l" t="t" r="r" b="b"/>
            <a:pathLst>
              <a:path w="80330" h="45648" extrusionOk="0">
                <a:moveTo>
                  <a:pt x="16827" y="1"/>
                </a:moveTo>
                <a:cubicBezTo>
                  <a:pt x="16827" y="1"/>
                  <a:pt x="15332" y="17352"/>
                  <a:pt x="28140" y="17352"/>
                </a:cubicBezTo>
                <a:cubicBezTo>
                  <a:pt x="40938" y="17352"/>
                  <a:pt x="49490" y="13076"/>
                  <a:pt x="54158" y="23380"/>
                </a:cubicBezTo>
                <a:cubicBezTo>
                  <a:pt x="58815" y="33684"/>
                  <a:pt x="80330" y="36497"/>
                  <a:pt x="80330" y="36497"/>
                </a:cubicBezTo>
                <a:lnTo>
                  <a:pt x="80330" y="43226"/>
                </a:lnTo>
                <a:cubicBezTo>
                  <a:pt x="80330" y="43226"/>
                  <a:pt x="68923" y="45647"/>
                  <a:pt x="52076" y="34869"/>
                </a:cubicBezTo>
                <a:cubicBezTo>
                  <a:pt x="35229" y="24091"/>
                  <a:pt x="26667" y="37940"/>
                  <a:pt x="16775" y="36456"/>
                </a:cubicBezTo>
                <a:cubicBezTo>
                  <a:pt x="6883" y="34972"/>
                  <a:pt x="0" y="26337"/>
                  <a:pt x="0" y="26337"/>
                </a:cubicBezTo>
                <a:lnTo>
                  <a:pt x="0" y="1"/>
                </a:ln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13"/>
          <p:cNvSpPr/>
          <p:nvPr/>
        </p:nvSpPr>
        <p:spPr>
          <a:xfrm flipH="1">
            <a:off x="8654134" y="2952586"/>
            <a:ext cx="640150" cy="640150"/>
          </a:xfrm>
          <a:custGeom>
            <a:avLst/>
            <a:gdLst/>
            <a:ahLst/>
            <a:cxnLst/>
            <a:rect l="l" t="t" r="r" b="b"/>
            <a:pathLst>
              <a:path w="25606" h="25606" extrusionOk="0">
                <a:moveTo>
                  <a:pt x="25606" y="12808"/>
                </a:moveTo>
                <a:cubicBezTo>
                  <a:pt x="25606" y="19877"/>
                  <a:pt x="19877" y="25606"/>
                  <a:pt x="12808" y="25606"/>
                </a:cubicBezTo>
                <a:cubicBezTo>
                  <a:pt x="5729" y="25606"/>
                  <a:pt x="0" y="19877"/>
                  <a:pt x="0" y="12808"/>
                </a:cubicBezTo>
                <a:cubicBezTo>
                  <a:pt x="0" y="5730"/>
                  <a:pt x="5729" y="1"/>
                  <a:pt x="12808" y="1"/>
                </a:cubicBezTo>
                <a:cubicBezTo>
                  <a:pt x="19877" y="1"/>
                  <a:pt x="25606" y="5730"/>
                  <a:pt x="25606" y="12808"/>
                </a:cubicBez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13"/>
          <p:cNvSpPr/>
          <p:nvPr/>
        </p:nvSpPr>
        <p:spPr>
          <a:xfrm>
            <a:off x="0" y="0"/>
            <a:ext cx="1091750" cy="1032225"/>
          </a:xfrm>
          <a:custGeom>
            <a:avLst/>
            <a:gdLst/>
            <a:ahLst/>
            <a:cxnLst/>
            <a:rect l="l" t="t" r="r" b="b"/>
            <a:pathLst>
              <a:path w="43670" h="41289" extrusionOk="0">
                <a:moveTo>
                  <a:pt x="1" y="31685"/>
                </a:moveTo>
                <a:lnTo>
                  <a:pt x="43669" y="41288"/>
                </a:lnTo>
                <a:lnTo>
                  <a:pt x="32881" y="1"/>
                </a:lnTo>
                <a:lnTo>
                  <a:pt x="1" y="1"/>
                </a:ln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13"/>
          <p:cNvSpPr/>
          <p:nvPr/>
        </p:nvSpPr>
        <p:spPr>
          <a:xfrm>
            <a:off x="0" y="4566200"/>
            <a:ext cx="2008275" cy="1022700"/>
          </a:xfrm>
          <a:custGeom>
            <a:avLst/>
            <a:gdLst/>
            <a:ahLst/>
            <a:cxnLst/>
            <a:rect l="l" t="t" r="r" b="b"/>
            <a:pathLst>
              <a:path w="80331" h="40908" extrusionOk="0">
                <a:moveTo>
                  <a:pt x="11" y="464"/>
                </a:moveTo>
                <a:cubicBezTo>
                  <a:pt x="11" y="464"/>
                  <a:pt x="17590" y="13911"/>
                  <a:pt x="35488" y="7420"/>
                </a:cubicBezTo>
                <a:cubicBezTo>
                  <a:pt x="53396" y="928"/>
                  <a:pt x="68790" y="1"/>
                  <a:pt x="80331" y="23648"/>
                </a:cubicBezTo>
                <a:lnTo>
                  <a:pt x="80331" y="32056"/>
                </a:lnTo>
                <a:cubicBezTo>
                  <a:pt x="80331" y="32056"/>
                  <a:pt x="68223" y="9975"/>
                  <a:pt x="56858" y="11593"/>
                </a:cubicBezTo>
                <a:cubicBezTo>
                  <a:pt x="45493" y="13221"/>
                  <a:pt x="26616" y="40907"/>
                  <a:pt x="1" y="18651"/>
                </a:cubicBezTo>
                <a:lnTo>
                  <a:pt x="1" y="464"/>
                </a:ln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13"/>
          <p:cNvSpPr/>
          <p:nvPr/>
        </p:nvSpPr>
        <p:spPr>
          <a:xfrm>
            <a:off x="171825" y="4609750"/>
            <a:ext cx="443100" cy="443075"/>
          </a:xfrm>
          <a:custGeom>
            <a:avLst/>
            <a:gdLst/>
            <a:ahLst/>
            <a:cxnLst/>
            <a:rect l="l" t="t" r="r" b="b"/>
            <a:pathLst>
              <a:path w="17724" h="17723" extrusionOk="0">
                <a:moveTo>
                  <a:pt x="17724" y="8861"/>
                </a:moveTo>
                <a:cubicBezTo>
                  <a:pt x="17724" y="13756"/>
                  <a:pt x="13757" y="17723"/>
                  <a:pt x="8862" y="17723"/>
                </a:cubicBezTo>
                <a:cubicBezTo>
                  <a:pt x="3968" y="17723"/>
                  <a:pt x="1" y="13756"/>
                  <a:pt x="1" y="8861"/>
                </a:cubicBezTo>
                <a:cubicBezTo>
                  <a:pt x="1" y="3967"/>
                  <a:pt x="3968" y="0"/>
                  <a:pt x="8862" y="0"/>
                </a:cubicBezTo>
                <a:cubicBezTo>
                  <a:pt x="13757" y="0"/>
                  <a:pt x="17724" y="3967"/>
                  <a:pt x="17724" y="8861"/>
                </a:cubicBezTo>
                <a:close/>
              </a:path>
            </a:pathLst>
          </a:custGeom>
          <a:gradFill>
            <a:gsLst>
              <a:gs pos="0">
                <a:srgbClr val="FFE9E6"/>
              </a:gs>
              <a:gs pos="100000">
                <a:srgbClr val="FFCFA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13"/>
          <p:cNvSpPr/>
          <p:nvPr/>
        </p:nvSpPr>
        <p:spPr>
          <a:xfrm>
            <a:off x="1252975" y="4577550"/>
            <a:ext cx="144275" cy="131400"/>
          </a:xfrm>
          <a:custGeom>
            <a:avLst/>
            <a:gdLst/>
            <a:ahLst/>
            <a:cxnLst/>
            <a:rect l="l" t="t" r="r" b="b"/>
            <a:pathLst>
              <a:path w="5771" h="5256" extrusionOk="0">
                <a:moveTo>
                  <a:pt x="2891" y="0"/>
                </a:moveTo>
                <a:cubicBezTo>
                  <a:pt x="2218" y="0"/>
                  <a:pt x="1546" y="258"/>
                  <a:pt x="1031" y="773"/>
                </a:cubicBezTo>
                <a:cubicBezTo>
                  <a:pt x="1" y="1793"/>
                  <a:pt x="1" y="3462"/>
                  <a:pt x="1031" y="4482"/>
                </a:cubicBezTo>
                <a:cubicBezTo>
                  <a:pt x="1546" y="4998"/>
                  <a:pt x="2218" y="5255"/>
                  <a:pt x="2891" y="5255"/>
                </a:cubicBezTo>
                <a:cubicBezTo>
                  <a:pt x="3563" y="5255"/>
                  <a:pt x="4235" y="4998"/>
                  <a:pt x="4751" y="4482"/>
                </a:cubicBezTo>
                <a:cubicBezTo>
                  <a:pt x="5771" y="3462"/>
                  <a:pt x="5771" y="1793"/>
                  <a:pt x="4751" y="773"/>
                </a:cubicBezTo>
                <a:cubicBezTo>
                  <a:pt x="4235" y="258"/>
                  <a:pt x="3563" y="0"/>
                  <a:pt x="2891" y="0"/>
                </a:cubicBez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13"/>
          <p:cNvSpPr/>
          <p:nvPr/>
        </p:nvSpPr>
        <p:spPr>
          <a:xfrm rot="6701126" flipH="1">
            <a:off x="7247228" y="-781556"/>
            <a:ext cx="1518282" cy="2802370"/>
          </a:xfrm>
          <a:custGeom>
            <a:avLst/>
            <a:gdLst/>
            <a:ahLst/>
            <a:cxnLst/>
            <a:rect l="l" t="t" r="r" b="b"/>
            <a:pathLst>
              <a:path w="60733" h="112098" extrusionOk="0">
                <a:moveTo>
                  <a:pt x="60733" y="1"/>
                </a:moveTo>
                <a:lnTo>
                  <a:pt x="7585" y="1"/>
                </a:lnTo>
                <a:cubicBezTo>
                  <a:pt x="1" y="37218"/>
                  <a:pt x="23607" y="46028"/>
                  <a:pt x="36796" y="56652"/>
                </a:cubicBezTo>
                <a:cubicBezTo>
                  <a:pt x="50480" y="67677"/>
                  <a:pt x="51634" y="79805"/>
                  <a:pt x="41433" y="89078"/>
                </a:cubicBezTo>
                <a:cubicBezTo>
                  <a:pt x="31263" y="98331"/>
                  <a:pt x="34468" y="112025"/>
                  <a:pt x="34478" y="112097"/>
                </a:cubicBezTo>
                <a:lnTo>
                  <a:pt x="60733" y="112097"/>
                </a:lnTo>
                <a:close/>
              </a:path>
            </a:pathLst>
          </a:custGeom>
          <a:gradFill>
            <a:gsLst>
              <a:gs pos="0">
                <a:srgbClr val="FDF9CF"/>
              </a:gs>
              <a:gs pos="100000">
                <a:srgbClr val="FFE37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13"/>
          <p:cNvSpPr/>
          <p:nvPr/>
        </p:nvSpPr>
        <p:spPr>
          <a:xfrm rot="5400000" flipH="1">
            <a:off x="8342563" y="1202613"/>
            <a:ext cx="640175" cy="640175"/>
          </a:xfrm>
          <a:custGeom>
            <a:avLst/>
            <a:gdLst/>
            <a:ahLst/>
            <a:cxnLst/>
            <a:rect l="l" t="t" r="r" b="b"/>
            <a:pathLst>
              <a:path w="25607" h="25607" extrusionOk="0">
                <a:moveTo>
                  <a:pt x="25606" y="12798"/>
                </a:moveTo>
                <a:cubicBezTo>
                  <a:pt x="25606" y="19877"/>
                  <a:pt x="19877" y="25606"/>
                  <a:pt x="12798" y="25606"/>
                </a:cubicBezTo>
                <a:cubicBezTo>
                  <a:pt x="5730" y="25606"/>
                  <a:pt x="1" y="19877"/>
                  <a:pt x="1" y="12798"/>
                </a:cubicBezTo>
                <a:cubicBezTo>
                  <a:pt x="1" y="5730"/>
                  <a:pt x="5730" y="1"/>
                  <a:pt x="12798" y="1"/>
                </a:cubicBezTo>
                <a:cubicBezTo>
                  <a:pt x="19877" y="1"/>
                  <a:pt x="25606" y="5730"/>
                  <a:pt x="25606" y="12798"/>
                </a:cubicBez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13"/>
          <p:cNvSpPr/>
          <p:nvPr/>
        </p:nvSpPr>
        <p:spPr>
          <a:xfrm rot="-597014" flipH="1">
            <a:off x="8322179" y="-401106"/>
            <a:ext cx="1091796" cy="1032269"/>
          </a:xfrm>
          <a:custGeom>
            <a:avLst/>
            <a:gdLst/>
            <a:ahLst/>
            <a:cxnLst/>
            <a:rect l="l" t="t" r="r" b="b"/>
            <a:pathLst>
              <a:path w="43670" h="41289" extrusionOk="0">
                <a:moveTo>
                  <a:pt x="1" y="31685"/>
                </a:moveTo>
                <a:lnTo>
                  <a:pt x="43669" y="41288"/>
                </a:lnTo>
                <a:lnTo>
                  <a:pt x="32881" y="1"/>
                </a:lnTo>
                <a:lnTo>
                  <a:pt x="1" y="1"/>
                </a:lnTo>
                <a:close/>
              </a:path>
            </a:pathLst>
          </a:custGeom>
          <a:gradFill>
            <a:gsLst>
              <a:gs pos="0">
                <a:srgbClr val="B8EBF6"/>
              </a:gs>
              <a:gs pos="100000">
                <a:srgbClr val="FFCEF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13"/>
          <p:cNvSpPr/>
          <p:nvPr/>
        </p:nvSpPr>
        <p:spPr>
          <a:xfrm>
            <a:off x="614925" y="219413"/>
            <a:ext cx="640175" cy="640175"/>
          </a:xfrm>
          <a:custGeom>
            <a:avLst/>
            <a:gdLst/>
            <a:ahLst/>
            <a:cxnLst/>
            <a:rect l="l" t="t" r="r" b="b"/>
            <a:pathLst>
              <a:path w="25607" h="25607" extrusionOk="0">
                <a:moveTo>
                  <a:pt x="25606" y="12798"/>
                </a:moveTo>
                <a:cubicBezTo>
                  <a:pt x="25606" y="19877"/>
                  <a:pt x="19877" y="25606"/>
                  <a:pt x="12798" y="25606"/>
                </a:cubicBezTo>
                <a:cubicBezTo>
                  <a:pt x="5730" y="25606"/>
                  <a:pt x="1" y="19877"/>
                  <a:pt x="1" y="12798"/>
                </a:cubicBezTo>
                <a:cubicBezTo>
                  <a:pt x="1" y="5730"/>
                  <a:pt x="5730" y="1"/>
                  <a:pt x="12798" y="1"/>
                </a:cubicBezTo>
                <a:cubicBezTo>
                  <a:pt x="19877" y="1"/>
                  <a:pt x="25606" y="5730"/>
                  <a:pt x="25606" y="12798"/>
                </a:cubicBezTo>
                <a:close/>
              </a:path>
            </a:pathLst>
          </a:custGeom>
          <a:gradFill>
            <a:gsLst>
              <a:gs pos="0">
                <a:srgbClr val="ABE4E0"/>
              </a:gs>
              <a:gs pos="100000">
                <a:srgbClr val="46A9A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13"/>
          <p:cNvSpPr/>
          <p:nvPr/>
        </p:nvSpPr>
        <p:spPr>
          <a:xfrm>
            <a:off x="171825" y="645525"/>
            <a:ext cx="386700" cy="386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13"/>
          <p:cNvSpPr/>
          <p:nvPr/>
        </p:nvSpPr>
        <p:spPr>
          <a:xfrm>
            <a:off x="8305750" y="539500"/>
            <a:ext cx="290700" cy="290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 name="Google Shape;173;p13"/>
          <p:cNvSpPr txBox="1">
            <a:spLocks noGrp="1"/>
          </p:cNvSpPr>
          <p:nvPr>
            <p:ph type="title" idx="2"/>
          </p:nvPr>
        </p:nvSpPr>
        <p:spPr>
          <a:xfrm>
            <a:off x="2023113" y="1680600"/>
            <a:ext cx="2305500" cy="507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Montserrat Black"/>
              <a:buNone/>
              <a:defRPr sz="2000">
                <a:latin typeface="Montserrat Black"/>
                <a:ea typeface="Montserrat Black"/>
                <a:cs typeface="Montserrat Black"/>
                <a:sym typeface="Montserrat Black"/>
              </a:defRPr>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74" name="Google Shape;174;p13"/>
          <p:cNvSpPr txBox="1">
            <a:spLocks noGrp="1"/>
          </p:cNvSpPr>
          <p:nvPr>
            <p:ph type="subTitle" idx="1"/>
          </p:nvPr>
        </p:nvSpPr>
        <p:spPr>
          <a:xfrm>
            <a:off x="1991587" y="2116975"/>
            <a:ext cx="2427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5" name="Google Shape;175;p13"/>
          <p:cNvSpPr txBox="1">
            <a:spLocks noGrp="1"/>
          </p:cNvSpPr>
          <p:nvPr>
            <p:ph type="title" idx="3"/>
          </p:nvPr>
        </p:nvSpPr>
        <p:spPr>
          <a:xfrm>
            <a:off x="5818060" y="1680600"/>
            <a:ext cx="2305500" cy="507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Montserrat Black"/>
              <a:buNone/>
              <a:defRPr sz="2000">
                <a:latin typeface="Montserrat Black"/>
                <a:ea typeface="Montserrat Black"/>
                <a:cs typeface="Montserrat Black"/>
                <a:sym typeface="Montserrat Black"/>
              </a:defRPr>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76" name="Google Shape;176;p13"/>
          <p:cNvSpPr txBox="1">
            <a:spLocks noGrp="1"/>
          </p:cNvSpPr>
          <p:nvPr>
            <p:ph type="subTitle" idx="4"/>
          </p:nvPr>
        </p:nvSpPr>
        <p:spPr>
          <a:xfrm>
            <a:off x="5786537" y="2116975"/>
            <a:ext cx="2427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7" name="Google Shape;177;p13"/>
          <p:cNvSpPr txBox="1">
            <a:spLocks noGrp="1"/>
          </p:cNvSpPr>
          <p:nvPr>
            <p:ph type="title" idx="5"/>
          </p:nvPr>
        </p:nvSpPr>
        <p:spPr>
          <a:xfrm>
            <a:off x="2023113" y="3122024"/>
            <a:ext cx="2305500" cy="507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Montserrat Black"/>
              <a:buNone/>
              <a:defRPr sz="2000">
                <a:latin typeface="Montserrat Black"/>
                <a:ea typeface="Montserrat Black"/>
                <a:cs typeface="Montserrat Black"/>
                <a:sym typeface="Montserrat Black"/>
              </a:defRPr>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78" name="Google Shape;178;p13"/>
          <p:cNvSpPr txBox="1">
            <a:spLocks noGrp="1"/>
          </p:cNvSpPr>
          <p:nvPr>
            <p:ph type="subTitle" idx="6"/>
          </p:nvPr>
        </p:nvSpPr>
        <p:spPr>
          <a:xfrm>
            <a:off x="1991587" y="3560274"/>
            <a:ext cx="2427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9" name="Google Shape;179;p13"/>
          <p:cNvSpPr txBox="1">
            <a:spLocks noGrp="1"/>
          </p:cNvSpPr>
          <p:nvPr>
            <p:ph type="title" idx="7"/>
          </p:nvPr>
        </p:nvSpPr>
        <p:spPr>
          <a:xfrm>
            <a:off x="5818060" y="3121149"/>
            <a:ext cx="2305500" cy="507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Montserrat Black"/>
              <a:buNone/>
              <a:defRPr sz="2000">
                <a:latin typeface="Montserrat Black"/>
                <a:ea typeface="Montserrat Black"/>
                <a:cs typeface="Montserrat Black"/>
                <a:sym typeface="Montserrat Black"/>
              </a:defRPr>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80" name="Google Shape;180;p13"/>
          <p:cNvSpPr txBox="1">
            <a:spLocks noGrp="1"/>
          </p:cNvSpPr>
          <p:nvPr>
            <p:ph type="subTitle" idx="8"/>
          </p:nvPr>
        </p:nvSpPr>
        <p:spPr>
          <a:xfrm>
            <a:off x="5786537" y="3561149"/>
            <a:ext cx="2427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1" name="Google Shape;181;p13"/>
          <p:cNvSpPr txBox="1">
            <a:spLocks noGrp="1"/>
          </p:cNvSpPr>
          <p:nvPr>
            <p:ph type="title" idx="9" hasCustomPrompt="1"/>
          </p:nvPr>
        </p:nvSpPr>
        <p:spPr>
          <a:xfrm>
            <a:off x="930463" y="1680600"/>
            <a:ext cx="951600" cy="989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82" name="Google Shape;182;p13"/>
          <p:cNvSpPr txBox="1">
            <a:spLocks noGrp="1"/>
          </p:cNvSpPr>
          <p:nvPr>
            <p:ph type="title" idx="13" hasCustomPrompt="1"/>
          </p:nvPr>
        </p:nvSpPr>
        <p:spPr>
          <a:xfrm>
            <a:off x="4686363" y="1680600"/>
            <a:ext cx="951600" cy="989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83" name="Google Shape;183;p13"/>
          <p:cNvSpPr txBox="1">
            <a:spLocks noGrp="1"/>
          </p:cNvSpPr>
          <p:nvPr>
            <p:ph type="title" idx="14" hasCustomPrompt="1"/>
          </p:nvPr>
        </p:nvSpPr>
        <p:spPr>
          <a:xfrm>
            <a:off x="930463" y="3088862"/>
            <a:ext cx="951600" cy="989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84" name="Google Shape;184;p13"/>
          <p:cNvSpPr txBox="1">
            <a:spLocks noGrp="1"/>
          </p:cNvSpPr>
          <p:nvPr>
            <p:ph type="title" idx="15" hasCustomPrompt="1"/>
          </p:nvPr>
        </p:nvSpPr>
        <p:spPr>
          <a:xfrm>
            <a:off x="4686363" y="3088862"/>
            <a:ext cx="951600" cy="989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85"/>
        <p:cNvGrpSpPr/>
        <p:nvPr/>
      </p:nvGrpSpPr>
      <p:grpSpPr>
        <a:xfrm>
          <a:off x="0" y="0"/>
          <a:ext cx="0" cy="0"/>
          <a:chOff x="0" y="0"/>
          <a:chExt cx="0" cy="0"/>
        </a:xfrm>
      </p:grpSpPr>
      <p:sp>
        <p:nvSpPr>
          <p:cNvPr id="186" name="Google Shape;186;p14"/>
          <p:cNvSpPr txBox="1">
            <a:spLocks noGrp="1"/>
          </p:cNvSpPr>
          <p:nvPr>
            <p:ph type="title"/>
          </p:nvPr>
        </p:nvSpPr>
        <p:spPr>
          <a:xfrm>
            <a:off x="2135550" y="1553863"/>
            <a:ext cx="4872900" cy="120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9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7" name="Google Shape;187;p14"/>
          <p:cNvSpPr txBox="1">
            <a:spLocks noGrp="1"/>
          </p:cNvSpPr>
          <p:nvPr>
            <p:ph type="subTitle" idx="1"/>
          </p:nvPr>
        </p:nvSpPr>
        <p:spPr>
          <a:xfrm>
            <a:off x="1928850" y="2788637"/>
            <a:ext cx="52863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8" name="Google Shape;188;p14"/>
          <p:cNvSpPr/>
          <p:nvPr/>
        </p:nvSpPr>
        <p:spPr>
          <a:xfrm rot="-8649684">
            <a:off x="8372347" y="751714"/>
            <a:ext cx="692844" cy="692792"/>
          </a:xfrm>
          <a:custGeom>
            <a:avLst/>
            <a:gdLst/>
            <a:ahLst/>
            <a:cxnLst/>
            <a:rect l="l" t="t" r="r" b="b"/>
            <a:pathLst>
              <a:path w="25606" h="25606" extrusionOk="0">
                <a:moveTo>
                  <a:pt x="25606" y="12808"/>
                </a:moveTo>
                <a:cubicBezTo>
                  <a:pt x="25606" y="19877"/>
                  <a:pt x="19877" y="25606"/>
                  <a:pt x="12808" y="25606"/>
                </a:cubicBezTo>
                <a:cubicBezTo>
                  <a:pt x="5729" y="25606"/>
                  <a:pt x="0" y="19877"/>
                  <a:pt x="0" y="12808"/>
                </a:cubicBezTo>
                <a:cubicBezTo>
                  <a:pt x="0" y="5730"/>
                  <a:pt x="5729" y="1"/>
                  <a:pt x="12808" y="1"/>
                </a:cubicBezTo>
                <a:cubicBezTo>
                  <a:pt x="19877" y="1"/>
                  <a:pt x="25606" y="5730"/>
                  <a:pt x="25606" y="12808"/>
                </a:cubicBezTo>
                <a:close/>
              </a:path>
            </a:pathLst>
          </a:custGeom>
          <a:gradFill>
            <a:gsLst>
              <a:gs pos="0">
                <a:srgbClr val="B8EBF6"/>
              </a:gs>
              <a:gs pos="100000">
                <a:srgbClr val="FFCEFD"/>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14"/>
          <p:cNvSpPr/>
          <p:nvPr/>
        </p:nvSpPr>
        <p:spPr>
          <a:xfrm flipH="1">
            <a:off x="-21453" y="2525900"/>
            <a:ext cx="3591444" cy="2845716"/>
          </a:xfrm>
          <a:custGeom>
            <a:avLst/>
            <a:gdLst/>
            <a:ahLst/>
            <a:cxnLst/>
            <a:rect l="l" t="t" r="r" b="b"/>
            <a:pathLst>
              <a:path w="80341" h="63659" extrusionOk="0">
                <a:moveTo>
                  <a:pt x="80341" y="5472"/>
                </a:moveTo>
                <a:cubicBezTo>
                  <a:pt x="80341" y="5472"/>
                  <a:pt x="61134" y="1"/>
                  <a:pt x="56487" y="18682"/>
                </a:cubicBezTo>
                <a:cubicBezTo>
                  <a:pt x="51830" y="37353"/>
                  <a:pt x="46894" y="54467"/>
                  <a:pt x="25390" y="45647"/>
                </a:cubicBezTo>
                <a:cubicBezTo>
                  <a:pt x="3875" y="36837"/>
                  <a:pt x="1" y="55694"/>
                  <a:pt x="1" y="55694"/>
                </a:cubicBezTo>
                <a:lnTo>
                  <a:pt x="1" y="63658"/>
                </a:lnTo>
                <a:lnTo>
                  <a:pt x="80320" y="63658"/>
                </a:lnTo>
                <a:lnTo>
                  <a:pt x="80320" y="5472"/>
                </a:lnTo>
                <a:close/>
              </a:path>
            </a:pathLst>
          </a:custGeom>
          <a:gradFill>
            <a:gsLst>
              <a:gs pos="0">
                <a:srgbClr val="FDF9CF"/>
              </a:gs>
              <a:gs pos="100000">
                <a:srgbClr val="FFE37E"/>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14"/>
          <p:cNvSpPr/>
          <p:nvPr/>
        </p:nvSpPr>
        <p:spPr>
          <a:xfrm flipH="1">
            <a:off x="3139189" y="4385500"/>
            <a:ext cx="632702" cy="632702"/>
          </a:xfrm>
          <a:custGeom>
            <a:avLst/>
            <a:gdLst/>
            <a:ahLst/>
            <a:cxnLst/>
            <a:rect l="l" t="t" r="r" b="b"/>
            <a:pathLst>
              <a:path w="17724" h="17724" extrusionOk="0">
                <a:moveTo>
                  <a:pt x="17723" y="8862"/>
                </a:moveTo>
                <a:cubicBezTo>
                  <a:pt x="17723" y="13756"/>
                  <a:pt x="13756" y="17723"/>
                  <a:pt x="8862" y="17723"/>
                </a:cubicBezTo>
                <a:cubicBezTo>
                  <a:pt x="3967" y="17723"/>
                  <a:pt x="0" y="13756"/>
                  <a:pt x="0" y="8862"/>
                </a:cubicBezTo>
                <a:cubicBezTo>
                  <a:pt x="0" y="3968"/>
                  <a:pt x="3967" y="1"/>
                  <a:pt x="8862" y="1"/>
                </a:cubicBezTo>
                <a:cubicBezTo>
                  <a:pt x="13756" y="1"/>
                  <a:pt x="17723" y="3968"/>
                  <a:pt x="17723" y="8862"/>
                </a:cubicBezTo>
                <a:close/>
              </a:path>
            </a:pathLst>
          </a:custGeom>
          <a:gradFill>
            <a:gsLst>
              <a:gs pos="0">
                <a:srgbClr val="FFE9E6"/>
              </a:gs>
              <a:gs pos="100000">
                <a:srgbClr val="FFCFA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14"/>
          <p:cNvSpPr/>
          <p:nvPr/>
        </p:nvSpPr>
        <p:spPr>
          <a:xfrm flipH="1">
            <a:off x="-21469" y="3132890"/>
            <a:ext cx="1795476" cy="2010584"/>
          </a:xfrm>
          <a:custGeom>
            <a:avLst/>
            <a:gdLst/>
            <a:ahLst/>
            <a:cxnLst/>
            <a:rect l="l" t="t" r="r" b="b"/>
            <a:pathLst>
              <a:path w="40165" h="44977" extrusionOk="0">
                <a:moveTo>
                  <a:pt x="27007" y="44977"/>
                </a:moveTo>
                <a:lnTo>
                  <a:pt x="0" y="14487"/>
                </a:lnTo>
                <a:lnTo>
                  <a:pt x="40165" y="0"/>
                </a:lnTo>
                <a:lnTo>
                  <a:pt x="40165" y="44977"/>
                </a:lnTo>
                <a:close/>
              </a:path>
            </a:pathLst>
          </a:custGeom>
          <a:gradFill>
            <a:gsLst>
              <a:gs pos="0">
                <a:srgbClr val="B8EBF6"/>
              </a:gs>
              <a:gs pos="100000">
                <a:srgbClr val="FFCEFD"/>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14"/>
          <p:cNvSpPr/>
          <p:nvPr/>
        </p:nvSpPr>
        <p:spPr>
          <a:xfrm flipH="1">
            <a:off x="632119" y="3270039"/>
            <a:ext cx="252927" cy="235135"/>
          </a:xfrm>
          <a:custGeom>
            <a:avLst/>
            <a:gdLst/>
            <a:ahLst/>
            <a:cxnLst/>
            <a:rect l="l" t="t" r="r" b="b"/>
            <a:pathLst>
              <a:path w="5658" h="5260" extrusionOk="0">
                <a:moveTo>
                  <a:pt x="2830" y="1"/>
                </a:moveTo>
                <a:cubicBezTo>
                  <a:pt x="1561" y="1"/>
                  <a:pt x="442" y="915"/>
                  <a:pt x="238" y="2208"/>
                </a:cubicBezTo>
                <a:cubicBezTo>
                  <a:pt x="1" y="3640"/>
                  <a:pt x="980" y="4990"/>
                  <a:pt x="2412" y="5227"/>
                </a:cubicBezTo>
                <a:cubicBezTo>
                  <a:pt x="2552" y="5249"/>
                  <a:pt x="2691" y="5260"/>
                  <a:pt x="2829" y="5260"/>
                </a:cubicBezTo>
                <a:cubicBezTo>
                  <a:pt x="4097" y="5260"/>
                  <a:pt x="5216" y="4345"/>
                  <a:pt x="5421" y="3053"/>
                </a:cubicBezTo>
                <a:cubicBezTo>
                  <a:pt x="5658" y="1620"/>
                  <a:pt x="4679" y="271"/>
                  <a:pt x="3246" y="34"/>
                </a:cubicBezTo>
                <a:cubicBezTo>
                  <a:pt x="3106" y="11"/>
                  <a:pt x="2967" y="1"/>
                  <a:pt x="2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14"/>
          <p:cNvSpPr/>
          <p:nvPr/>
        </p:nvSpPr>
        <p:spPr>
          <a:xfrm rot="-2995139">
            <a:off x="-805316" y="-632107"/>
            <a:ext cx="3631798" cy="2063791"/>
          </a:xfrm>
          <a:custGeom>
            <a:avLst/>
            <a:gdLst/>
            <a:ahLst/>
            <a:cxnLst/>
            <a:rect l="l" t="t" r="r" b="b"/>
            <a:pathLst>
              <a:path w="80330" h="45648" extrusionOk="0">
                <a:moveTo>
                  <a:pt x="16827" y="1"/>
                </a:moveTo>
                <a:cubicBezTo>
                  <a:pt x="16827" y="1"/>
                  <a:pt x="15332" y="17352"/>
                  <a:pt x="28140" y="17352"/>
                </a:cubicBezTo>
                <a:cubicBezTo>
                  <a:pt x="40938" y="17352"/>
                  <a:pt x="49490" y="13076"/>
                  <a:pt x="54158" y="23380"/>
                </a:cubicBezTo>
                <a:cubicBezTo>
                  <a:pt x="58815" y="33684"/>
                  <a:pt x="80330" y="36497"/>
                  <a:pt x="80330" y="36497"/>
                </a:cubicBezTo>
                <a:lnTo>
                  <a:pt x="80330" y="43226"/>
                </a:lnTo>
                <a:cubicBezTo>
                  <a:pt x="80330" y="43226"/>
                  <a:pt x="68923" y="45647"/>
                  <a:pt x="52076" y="34869"/>
                </a:cubicBezTo>
                <a:cubicBezTo>
                  <a:pt x="35229" y="24091"/>
                  <a:pt x="26667" y="37940"/>
                  <a:pt x="16775" y="36456"/>
                </a:cubicBezTo>
                <a:cubicBezTo>
                  <a:pt x="6883" y="34972"/>
                  <a:pt x="0" y="26337"/>
                  <a:pt x="0" y="26337"/>
                </a:cubicBezTo>
                <a:lnTo>
                  <a:pt x="0" y="1"/>
                </a:lnTo>
                <a:close/>
              </a:path>
            </a:pathLst>
          </a:custGeom>
          <a:gradFill>
            <a:gsLst>
              <a:gs pos="0">
                <a:srgbClr val="FFE9E6"/>
              </a:gs>
              <a:gs pos="100000">
                <a:srgbClr val="FFCFA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14"/>
          <p:cNvSpPr/>
          <p:nvPr/>
        </p:nvSpPr>
        <p:spPr>
          <a:xfrm>
            <a:off x="1226140" y="148897"/>
            <a:ext cx="1096257" cy="1096257"/>
          </a:xfrm>
          <a:custGeom>
            <a:avLst/>
            <a:gdLst/>
            <a:ahLst/>
            <a:cxnLst/>
            <a:rect l="l" t="t" r="r" b="b"/>
            <a:pathLst>
              <a:path w="25606" h="25606" extrusionOk="0">
                <a:moveTo>
                  <a:pt x="25606" y="12808"/>
                </a:moveTo>
                <a:cubicBezTo>
                  <a:pt x="25606" y="19877"/>
                  <a:pt x="19877" y="25606"/>
                  <a:pt x="12808" y="25606"/>
                </a:cubicBezTo>
                <a:cubicBezTo>
                  <a:pt x="5729" y="25606"/>
                  <a:pt x="0" y="19877"/>
                  <a:pt x="0" y="12808"/>
                </a:cubicBezTo>
                <a:cubicBezTo>
                  <a:pt x="0" y="5730"/>
                  <a:pt x="5729" y="1"/>
                  <a:pt x="12808" y="1"/>
                </a:cubicBezTo>
                <a:cubicBezTo>
                  <a:pt x="19877" y="1"/>
                  <a:pt x="25606" y="5730"/>
                  <a:pt x="25606" y="12808"/>
                </a:cubicBezTo>
                <a:close/>
              </a:path>
            </a:pathLst>
          </a:custGeom>
          <a:gradFill>
            <a:gsLst>
              <a:gs pos="0">
                <a:srgbClr val="B8EBF6"/>
              </a:gs>
              <a:gs pos="100000">
                <a:srgbClr val="FFCEFD"/>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14"/>
          <p:cNvSpPr/>
          <p:nvPr/>
        </p:nvSpPr>
        <p:spPr>
          <a:xfrm flipH="1">
            <a:off x="442228" y="1294775"/>
            <a:ext cx="632700" cy="632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4"/>
          <p:cNvSpPr/>
          <p:nvPr/>
        </p:nvSpPr>
        <p:spPr>
          <a:xfrm flipH="1">
            <a:off x="1226153" y="3919350"/>
            <a:ext cx="632700" cy="632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4"/>
          <p:cNvSpPr/>
          <p:nvPr/>
        </p:nvSpPr>
        <p:spPr>
          <a:xfrm rot="1901666" flipH="1">
            <a:off x="6877601" y="376591"/>
            <a:ext cx="2592738" cy="1306020"/>
          </a:xfrm>
          <a:custGeom>
            <a:avLst/>
            <a:gdLst/>
            <a:ahLst/>
            <a:cxnLst/>
            <a:rect l="l" t="t" r="r" b="b"/>
            <a:pathLst>
              <a:path w="80330" h="40464" extrusionOk="0">
                <a:moveTo>
                  <a:pt x="80330" y="0"/>
                </a:moveTo>
                <a:cubicBezTo>
                  <a:pt x="80330" y="0"/>
                  <a:pt x="68635" y="4823"/>
                  <a:pt x="53911" y="2669"/>
                </a:cubicBezTo>
                <a:cubicBezTo>
                  <a:pt x="35631" y="0"/>
                  <a:pt x="37259" y="26244"/>
                  <a:pt x="0" y="11561"/>
                </a:cubicBezTo>
                <a:lnTo>
                  <a:pt x="0" y="28460"/>
                </a:lnTo>
                <a:cubicBezTo>
                  <a:pt x="0" y="28460"/>
                  <a:pt x="21793" y="40464"/>
                  <a:pt x="30521" y="26894"/>
                </a:cubicBezTo>
                <a:cubicBezTo>
                  <a:pt x="39238" y="13334"/>
                  <a:pt x="50356" y="6224"/>
                  <a:pt x="60804" y="10665"/>
                </a:cubicBezTo>
                <a:cubicBezTo>
                  <a:pt x="71242" y="15116"/>
                  <a:pt x="80330" y="7996"/>
                  <a:pt x="80330" y="7996"/>
                </a:cubicBezTo>
                <a:close/>
              </a:path>
            </a:pathLst>
          </a:custGeom>
          <a:gradFill>
            <a:gsLst>
              <a:gs pos="0">
                <a:srgbClr val="ABE4E0"/>
              </a:gs>
              <a:gs pos="100000">
                <a:srgbClr val="46A9A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4"/>
          <p:cNvSpPr/>
          <p:nvPr/>
        </p:nvSpPr>
        <p:spPr>
          <a:xfrm rot="1438524" flipH="1">
            <a:off x="8466874" y="936662"/>
            <a:ext cx="203850" cy="189510"/>
          </a:xfrm>
          <a:custGeom>
            <a:avLst/>
            <a:gdLst/>
            <a:ahLst/>
            <a:cxnLst/>
            <a:rect l="l" t="t" r="r" b="b"/>
            <a:pathLst>
              <a:path w="5658" h="5260" extrusionOk="0">
                <a:moveTo>
                  <a:pt x="2830" y="1"/>
                </a:moveTo>
                <a:cubicBezTo>
                  <a:pt x="1561" y="1"/>
                  <a:pt x="442" y="915"/>
                  <a:pt x="238" y="2208"/>
                </a:cubicBezTo>
                <a:cubicBezTo>
                  <a:pt x="1" y="3640"/>
                  <a:pt x="980" y="4990"/>
                  <a:pt x="2412" y="5227"/>
                </a:cubicBezTo>
                <a:cubicBezTo>
                  <a:pt x="2552" y="5249"/>
                  <a:pt x="2691" y="5260"/>
                  <a:pt x="2829" y="5260"/>
                </a:cubicBezTo>
                <a:cubicBezTo>
                  <a:pt x="4097" y="5260"/>
                  <a:pt x="5216" y="4345"/>
                  <a:pt x="5421" y="3053"/>
                </a:cubicBezTo>
                <a:cubicBezTo>
                  <a:pt x="5658" y="1620"/>
                  <a:pt x="4679" y="271"/>
                  <a:pt x="3246" y="34"/>
                </a:cubicBezTo>
                <a:cubicBezTo>
                  <a:pt x="3106" y="11"/>
                  <a:pt x="2967" y="1"/>
                  <a:pt x="2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4"/>
          <p:cNvSpPr/>
          <p:nvPr/>
        </p:nvSpPr>
        <p:spPr>
          <a:xfrm rot="1438609" flipH="1">
            <a:off x="6869481" y="-551164"/>
            <a:ext cx="1466291" cy="1743535"/>
          </a:xfrm>
          <a:custGeom>
            <a:avLst/>
            <a:gdLst/>
            <a:ahLst/>
            <a:cxnLst/>
            <a:rect l="l" t="t" r="r" b="b"/>
            <a:pathLst>
              <a:path w="49810" h="59228" extrusionOk="0">
                <a:moveTo>
                  <a:pt x="49810" y="59228"/>
                </a:moveTo>
                <a:lnTo>
                  <a:pt x="1" y="35189"/>
                </a:lnTo>
                <a:lnTo>
                  <a:pt x="49810" y="1"/>
                </a:lnTo>
                <a:close/>
              </a:path>
            </a:pathLst>
          </a:custGeom>
          <a:gradFill>
            <a:gsLst>
              <a:gs pos="0">
                <a:srgbClr val="FFE9E6"/>
              </a:gs>
              <a:gs pos="100000">
                <a:srgbClr val="FFCFA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4"/>
          <p:cNvSpPr/>
          <p:nvPr/>
        </p:nvSpPr>
        <p:spPr>
          <a:xfrm rot="-1635868" flipH="1">
            <a:off x="6758981" y="3762244"/>
            <a:ext cx="2883798" cy="1516831"/>
          </a:xfrm>
          <a:custGeom>
            <a:avLst/>
            <a:gdLst/>
            <a:ahLst/>
            <a:cxnLst/>
            <a:rect l="l" t="t" r="r" b="b"/>
            <a:pathLst>
              <a:path w="80320" h="42247" extrusionOk="0">
                <a:moveTo>
                  <a:pt x="0" y="0"/>
                </a:moveTo>
                <a:cubicBezTo>
                  <a:pt x="0" y="0"/>
                  <a:pt x="4091" y="18681"/>
                  <a:pt x="20557" y="14673"/>
                </a:cubicBezTo>
                <a:cubicBezTo>
                  <a:pt x="37012" y="10665"/>
                  <a:pt x="41690" y="1783"/>
                  <a:pt x="50459" y="4884"/>
                </a:cubicBezTo>
                <a:cubicBezTo>
                  <a:pt x="59228" y="7986"/>
                  <a:pt x="58939" y="28233"/>
                  <a:pt x="80320" y="20237"/>
                </a:cubicBezTo>
                <a:lnTo>
                  <a:pt x="80320" y="26234"/>
                </a:lnTo>
                <a:cubicBezTo>
                  <a:pt x="80320" y="26234"/>
                  <a:pt x="69460" y="32241"/>
                  <a:pt x="59011" y="26234"/>
                </a:cubicBezTo>
                <a:cubicBezTo>
                  <a:pt x="48563" y="20237"/>
                  <a:pt x="43133" y="15559"/>
                  <a:pt x="30511" y="28903"/>
                </a:cubicBezTo>
                <a:cubicBezTo>
                  <a:pt x="17888" y="42246"/>
                  <a:pt x="6780" y="40907"/>
                  <a:pt x="0" y="33344"/>
                </a:cubicBezTo>
                <a:close/>
              </a:path>
            </a:pathLst>
          </a:custGeom>
          <a:gradFill>
            <a:gsLst>
              <a:gs pos="0">
                <a:srgbClr val="B8EBF6"/>
              </a:gs>
              <a:gs pos="100000">
                <a:srgbClr val="FFCEFD"/>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4"/>
          <p:cNvSpPr/>
          <p:nvPr/>
        </p:nvSpPr>
        <p:spPr>
          <a:xfrm rot="-1635868" flipH="1">
            <a:off x="8397424" y="3520424"/>
            <a:ext cx="1006314" cy="1006673"/>
          </a:xfrm>
          <a:custGeom>
            <a:avLst/>
            <a:gdLst/>
            <a:ahLst/>
            <a:cxnLst/>
            <a:rect l="l" t="t" r="r" b="b"/>
            <a:pathLst>
              <a:path w="28028" h="28038" extrusionOk="0">
                <a:moveTo>
                  <a:pt x="28028" y="14024"/>
                </a:moveTo>
                <a:cubicBezTo>
                  <a:pt x="28028" y="21762"/>
                  <a:pt x="21752" y="28037"/>
                  <a:pt x="14014" y="28037"/>
                </a:cubicBezTo>
                <a:cubicBezTo>
                  <a:pt x="6276" y="28037"/>
                  <a:pt x="1" y="21762"/>
                  <a:pt x="1" y="14024"/>
                </a:cubicBezTo>
                <a:cubicBezTo>
                  <a:pt x="1" y="6275"/>
                  <a:pt x="6276" y="0"/>
                  <a:pt x="14014" y="0"/>
                </a:cubicBezTo>
                <a:cubicBezTo>
                  <a:pt x="21752" y="0"/>
                  <a:pt x="28028" y="6275"/>
                  <a:pt x="28028" y="14024"/>
                </a:cubicBezTo>
                <a:close/>
              </a:path>
            </a:pathLst>
          </a:custGeom>
          <a:gradFill>
            <a:gsLst>
              <a:gs pos="0">
                <a:srgbClr val="FDF9CF"/>
              </a:gs>
              <a:gs pos="100000">
                <a:srgbClr val="FFE37E"/>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4"/>
          <p:cNvSpPr/>
          <p:nvPr/>
        </p:nvSpPr>
        <p:spPr>
          <a:xfrm rot="1439388" flipH="1">
            <a:off x="8037320" y="583710"/>
            <a:ext cx="319499" cy="319499"/>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4"/>
          <p:cNvSpPr/>
          <p:nvPr/>
        </p:nvSpPr>
        <p:spPr>
          <a:xfrm flipH="1">
            <a:off x="8282842" y="3923821"/>
            <a:ext cx="252900" cy="25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a:effectLst>
            <a:outerShdw dist="9525" dir="4080000" algn="bl" rotWithShape="0">
              <a:schemeClr val="dk2"/>
            </a:outerShdw>
          </a:effectLst>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Bungee Shade"/>
              <a:buNone/>
              <a:defRPr sz="2800">
                <a:solidFill>
                  <a:schemeClr val="dk1"/>
                </a:solidFill>
                <a:latin typeface="Bungee Shade"/>
                <a:ea typeface="Bungee Shade"/>
                <a:cs typeface="Bungee Shade"/>
                <a:sym typeface="Bungee Shade"/>
              </a:defRPr>
            </a:lvl1pPr>
            <a:lvl2pPr lvl="1" rtl="0">
              <a:spcBef>
                <a:spcPts val="0"/>
              </a:spcBef>
              <a:spcAft>
                <a:spcPts val="0"/>
              </a:spcAft>
              <a:buClr>
                <a:schemeClr val="dk1"/>
              </a:buClr>
              <a:buSzPts val="2800"/>
              <a:buFont typeface="Bungee Shade"/>
              <a:buNone/>
              <a:defRPr sz="2800">
                <a:solidFill>
                  <a:schemeClr val="dk1"/>
                </a:solidFill>
                <a:latin typeface="Bungee Shade"/>
                <a:ea typeface="Bungee Shade"/>
                <a:cs typeface="Bungee Shade"/>
                <a:sym typeface="Bungee Shade"/>
              </a:defRPr>
            </a:lvl2pPr>
            <a:lvl3pPr lvl="2" rtl="0">
              <a:spcBef>
                <a:spcPts val="0"/>
              </a:spcBef>
              <a:spcAft>
                <a:spcPts val="0"/>
              </a:spcAft>
              <a:buClr>
                <a:schemeClr val="dk1"/>
              </a:buClr>
              <a:buSzPts val="2800"/>
              <a:buFont typeface="Bungee Shade"/>
              <a:buNone/>
              <a:defRPr sz="2800">
                <a:solidFill>
                  <a:schemeClr val="dk1"/>
                </a:solidFill>
                <a:latin typeface="Bungee Shade"/>
                <a:ea typeface="Bungee Shade"/>
                <a:cs typeface="Bungee Shade"/>
                <a:sym typeface="Bungee Shade"/>
              </a:defRPr>
            </a:lvl3pPr>
            <a:lvl4pPr lvl="3" rtl="0">
              <a:spcBef>
                <a:spcPts val="0"/>
              </a:spcBef>
              <a:spcAft>
                <a:spcPts val="0"/>
              </a:spcAft>
              <a:buClr>
                <a:schemeClr val="dk1"/>
              </a:buClr>
              <a:buSzPts val="2800"/>
              <a:buFont typeface="Bungee Shade"/>
              <a:buNone/>
              <a:defRPr sz="2800">
                <a:solidFill>
                  <a:schemeClr val="dk1"/>
                </a:solidFill>
                <a:latin typeface="Bungee Shade"/>
                <a:ea typeface="Bungee Shade"/>
                <a:cs typeface="Bungee Shade"/>
                <a:sym typeface="Bungee Shade"/>
              </a:defRPr>
            </a:lvl4pPr>
            <a:lvl5pPr lvl="4" rtl="0">
              <a:spcBef>
                <a:spcPts val="0"/>
              </a:spcBef>
              <a:spcAft>
                <a:spcPts val="0"/>
              </a:spcAft>
              <a:buClr>
                <a:schemeClr val="dk1"/>
              </a:buClr>
              <a:buSzPts val="2800"/>
              <a:buFont typeface="Bungee Shade"/>
              <a:buNone/>
              <a:defRPr sz="2800">
                <a:solidFill>
                  <a:schemeClr val="dk1"/>
                </a:solidFill>
                <a:latin typeface="Bungee Shade"/>
                <a:ea typeface="Bungee Shade"/>
                <a:cs typeface="Bungee Shade"/>
                <a:sym typeface="Bungee Shade"/>
              </a:defRPr>
            </a:lvl5pPr>
            <a:lvl6pPr lvl="5" rtl="0">
              <a:spcBef>
                <a:spcPts val="0"/>
              </a:spcBef>
              <a:spcAft>
                <a:spcPts val="0"/>
              </a:spcAft>
              <a:buClr>
                <a:schemeClr val="dk1"/>
              </a:buClr>
              <a:buSzPts val="2800"/>
              <a:buFont typeface="Bungee Shade"/>
              <a:buNone/>
              <a:defRPr sz="2800">
                <a:solidFill>
                  <a:schemeClr val="dk1"/>
                </a:solidFill>
                <a:latin typeface="Bungee Shade"/>
                <a:ea typeface="Bungee Shade"/>
                <a:cs typeface="Bungee Shade"/>
                <a:sym typeface="Bungee Shade"/>
              </a:defRPr>
            </a:lvl6pPr>
            <a:lvl7pPr lvl="6" rtl="0">
              <a:spcBef>
                <a:spcPts val="0"/>
              </a:spcBef>
              <a:spcAft>
                <a:spcPts val="0"/>
              </a:spcAft>
              <a:buClr>
                <a:schemeClr val="dk1"/>
              </a:buClr>
              <a:buSzPts val="2800"/>
              <a:buFont typeface="Bungee Shade"/>
              <a:buNone/>
              <a:defRPr sz="2800">
                <a:solidFill>
                  <a:schemeClr val="dk1"/>
                </a:solidFill>
                <a:latin typeface="Bungee Shade"/>
                <a:ea typeface="Bungee Shade"/>
                <a:cs typeface="Bungee Shade"/>
                <a:sym typeface="Bungee Shade"/>
              </a:defRPr>
            </a:lvl7pPr>
            <a:lvl8pPr lvl="7" rtl="0">
              <a:spcBef>
                <a:spcPts val="0"/>
              </a:spcBef>
              <a:spcAft>
                <a:spcPts val="0"/>
              </a:spcAft>
              <a:buClr>
                <a:schemeClr val="dk1"/>
              </a:buClr>
              <a:buSzPts val="2800"/>
              <a:buFont typeface="Bungee Shade"/>
              <a:buNone/>
              <a:defRPr sz="2800">
                <a:solidFill>
                  <a:schemeClr val="dk1"/>
                </a:solidFill>
                <a:latin typeface="Bungee Shade"/>
                <a:ea typeface="Bungee Shade"/>
                <a:cs typeface="Bungee Shade"/>
                <a:sym typeface="Bungee Shade"/>
              </a:defRPr>
            </a:lvl8pPr>
            <a:lvl9pPr lvl="8" rtl="0">
              <a:spcBef>
                <a:spcPts val="0"/>
              </a:spcBef>
              <a:spcAft>
                <a:spcPts val="0"/>
              </a:spcAft>
              <a:buClr>
                <a:schemeClr val="dk1"/>
              </a:buClr>
              <a:buSzPts val="2800"/>
              <a:buFont typeface="Bungee Shade"/>
              <a:buNone/>
              <a:defRPr sz="2800">
                <a:solidFill>
                  <a:schemeClr val="dk1"/>
                </a:solidFill>
                <a:latin typeface="Bungee Shade"/>
                <a:ea typeface="Bungee Shade"/>
                <a:cs typeface="Bungee Shade"/>
                <a:sym typeface="Bungee Sha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 id="2147483659" r:id="rId8"/>
    <p:sldLayoutId id="2147483660" r:id="rId9"/>
    <p:sldLayoutId id="2147483661" r:id="rId10"/>
    <p:sldLayoutId id="2147483671" r:id="rId11"/>
    <p:sldLayoutId id="2147483679" r:id="rId12"/>
    <p:sldLayoutId id="2147483680" r:id="rId13"/>
    <p:sldLayoutId id="2147483681" r:id="rId14"/>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0"/>
        <p:cNvGrpSpPr/>
        <p:nvPr/>
      </p:nvGrpSpPr>
      <p:grpSpPr>
        <a:xfrm>
          <a:off x="0" y="0"/>
          <a:ext cx="0" cy="0"/>
          <a:chOff x="0" y="0"/>
          <a:chExt cx="0" cy="0"/>
        </a:xfrm>
      </p:grpSpPr>
      <p:sp>
        <p:nvSpPr>
          <p:cNvPr id="551" name="Google Shape;551;p40"/>
          <p:cNvSpPr txBox="1">
            <a:spLocks noGrp="1"/>
          </p:cNvSpPr>
          <p:nvPr>
            <p:ph type="ctrTitle"/>
          </p:nvPr>
        </p:nvSpPr>
        <p:spPr>
          <a:xfrm>
            <a:off x="1041990" y="318370"/>
            <a:ext cx="7598309" cy="957537"/>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3600" dirty="0"/>
              <a:t>Final Project</a:t>
            </a:r>
            <a:br>
              <a:rPr lang="en-US" sz="3600" dirty="0"/>
            </a:br>
            <a:endParaRPr sz="3600" dirty="0">
              <a:solidFill>
                <a:schemeClr val="accent1"/>
              </a:solidFill>
            </a:endParaRPr>
          </a:p>
        </p:txBody>
      </p:sp>
      <p:sp>
        <p:nvSpPr>
          <p:cNvPr id="552" name="Google Shape;552;p40"/>
          <p:cNvSpPr txBox="1">
            <a:spLocks noGrp="1"/>
          </p:cNvSpPr>
          <p:nvPr>
            <p:ph type="subTitle" idx="1"/>
          </p:nvPr>
        </p:nvSpPr>
        <p:spPr>
          <a:xfrm>
            <a:off x="3233057" y="1678119"/>
            <a:ext cx="3311306" cy="19685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b="1" dirty="0"/>
              <a:t>Team 5 – MeoMun</a:t>
            </a:r>
          </a:p>
          <a:p>
            <a:pPr marL="0" lvl="0" indent="0" algn="l" rtl="0">
              <a:spcBef>
                <a:spcPts val="0"/>
              </a:spcBef>
              <a:spcAft>
                <a:spcPts val="0"/>
              </a:spcAft>
              <a:buNone/>
            </a:pPr>
            <a:endParaRPr lang="vi-VN" dirty="0"/>
          </a:p>
          <a:p>
            <a:pPr marL="0" lvl="0" indent="0" algn="l" rtl="0">
              <a:spcBef>
                <a:spcPts val="0"/>
              </a:spcBef>
              <a:spcAft>
                <a:spcPts val="0"/>
              </a:spcAft>
              <a:buNone/>
            </a:pPr>
            <a:r>
              <a:rPr lang="vi-VN" dirty="0">
                <a:latin typeface="+mj-lt"/>
              </a:rPr>
              <a:t>Nguyễn Thanh Thiện</a:t>
            </a:r>
          </a:p>
          <a:p>
            <a:pPr marL="0" lvl="0" indent="0" algn="l" rtl="0">
              <a:spcBef>
                <a:spcPts val="0"/>
              </a:spcBef>
              <a:spcAft>
                <a:spcPts val="0"/>
              </a:spcAft>
              <a:buNone/>
            </a:pPr>
            <a:r>
              <a:rPr lang="vi-VN" dirty="0">
                <a:latin typeface="+mj-lt"/>
              </a:rPr>
              <a:t>Đỗ Thiện Tâm</a:t>
            </a:r>
          </a:p>
          <a:p>
            <a:pPr marL="0" lvl="0" indent="0" algn="l" rtl="0">
              <a:spcBef>
                <a:spcPts val="0"/>
              </a:spcBef>
              <a:spcAft>
                <a:spcPts val="0"/>
              </a:spcAft>
              <a:buNone/>
            </a:pPr>
            <a:r>
              <a:rPr lang="vi-VN" dirty="0">
                <a:latin typeface="+mj-lt"/>
              </a:rPr>
              <a:t>Trần Vũ Uyển Nhi </a:t>
            </a:r>
          </a:p>
          <a:p>
            <a:pPr marL="0" lvl="0" indent="0" algn="l" rtl="0">
              <a:spcBef>
                <a:spcPts val="0"/>
              </a:spcBef>
              <a:spcAft>
                <a:spcPts val="0"/>
              </a:spcAft>
              <a:buNone/>
            </a:pPr>
            <a:r>
              <a:rPr lang="vi-VN" dirty="0">
                <a:latin typeface="+mj-lt"/>
              </a:rPr>
              <a:t>Phan Trần Hoài Trang</a:t>
            </a:r>
          </a:p>
          <a:p>
            <a:pPr marL="0" lvl="0" indent="0" algn="l" rtl="0">
              <a:spcBef>
                <a:spcPts val="0"/>
              </a:spcBef>
              <a:spcAft>
                <a:spcPts val="0"/>
              </a:spcAft>
              <a:buNone/>
            </a:pPr>
            <a:r>
              <a:rPr lang="vi-VN" dirty="0">
                <a:latin typeface="+mj-lt"/>
              </a:rPr>
              <a:t>Võ Thị Kim Thùy</a:t>
            </a:r>
          </a:p>
          <a:p>
            <a:pPr marL="0" lvl="0" indent="0" algn="l" rtl="0">
              <a:spcBef>
                <a:spcPts val="0"/>
              </a:spcBef>
              <a:spcAft>
                <a:spcPts val="0"/>
              </a:spcAft>
              <a:buNone/>
            </a:pPr>
            <a:br>
              <a:rPr lang="vi-VN" sz="1600" dirty="0"/>
            </a:br>
            <a:endParaRPr lang="vi-VN" dirty="0"/>
          </a:p>
        </p:txBody>
      </p:sp>
      <p:grpSp>
        <p:nvGrpSpPr>
          <p:cNvPr id="4" name="Google Shape;167;p30">
            <a:extLst>
              <a:ext uri="{FF2B5EF4-FFF2-40B4-BE49-F238E27FC236}">
                <a16:creationId xmlns:a16="http://schemas.microsoft.com/office/drawing/2014/main" id="{9B949AD6-C5DE-4579-AB98-F8C80652B00E}"/>
              </a:ext>
            </a:extLst>
          </p:cNvPr>
          <p:cNvGrpSpPr/>
          <p:nvPr/>
        </p:nvGrpSpPr>
        <p:grpSpPr>
          <a:xfrm>
            <a:off x="4049108" y="3700458"/>
            <a:ext cx="998976" cy="1452087"/>
            <a:chOff x="2446425" y="1033300"/>
            <a:chExt cx="1176650" cy="1710350"/>
          </a:xfrm>
        </p:grpSpPr>
        <p:sp>
          <p:nvSpPr>
            <p:cNvPr id="5" name="Google Shape;168;p30">
              <a:extLst>
                <a:ext uri="{FF2B5EF4-FFF2-40B4-BE49-F238E27FC236}">
                  <a16:creationId xmlns:a16="http://schemas.microsoft.com/office/drawing/2014/main" id="{CE2DF5AB-0609-40C1-B433-69955FC65838}"/>
                </a:ext>
              </a:extLst>
            </p:cNvPr>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9;p30">
              <a:extLst>
                <a:ext uri="{FF2B5EF4-FFF2-40B4-BE49-F238E27FC236}">
                  <a16:creationId xmlns:a16="http://schemas.microsoft.com/office/drawing/2014/main" id="{FA6F8A45-F038-47B7-92E0-6D22463FBE86}"/>
                </a:ext>
              </a:extLst>
            </p:cNvPr>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0;p30">
              <a:extLst>
                <a:ext uri="{FF2B5EF4-FFF2-40B4-BE49-F238E27FC236}">
                  <a16:creationId xmlns:a16="http://schemas.microsoft.com/office/drawing/2014/main" id="{8A82C051-9802-4725-8CED-31C2A0CB6B2C}"/>
                </a:ext>
              </a:extLst>
            </p:cNvPr>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1;p30">
              <a:extLst>
                <a:ext uri="{FF2B5EF4-FFF2-40B4-BE49-F238E27FC236}">
                  <a16:creationId xmlns:a16="http://schemas.microsoft.com/office/drawing/2014/main" id="{E6B7435B-5D52-44B7-8EC5-467B0A177379}"/>
                </a:ext>
              </a:extLst>
            </p:cNvPr>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2;p30">
              <a:extLst>
                <a:ext uri="{FF2B5EF4-FFF2-40B4-BE49-F238E27FC236}">
                  <a16:creationId xmlns:a16="http://schemas.microsoft.com/office/drawing/2014/main" id="{BE2B564C-DDF7-4DF6-8F50-2886E9A6C1AD}"/>
                </a:ext>
              </a:extLst>
            </p:cNvPr>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73;p30">
              <a:extLst>
                <a:ext uri="{FF2B5EF4-FFF2-40B4-BE49-F238E27FC236}">
                  <a16:creationId xmlns:a16="http://schemas.microsoft.com/office/drawing/2014/main" id="{7493BDAF-D18A-4DF1-A4EF-672A3731471A}"/>
                </a:ext>
              </a:extLst>
            </p:cNvPr>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7BB4A4AB-0D5E-494D-8476-5B8765B2222B}"/>
              </a:ext>
            </a:extLst>
          </p:cNvPr>
          <p:cNvSpPr txBox="1"/>
          <p:nvPr/>
        </p:nvSpPr>
        <p:spPr>
          <a:xfrm>
            <a:off x="1041990" y="736635"/>
            <a:ext cx="6244958" cy="523220"/>
          </a:xfrm>
          <a:prstGeom prst="rect">
            <a:avLst/>
          </a:prstGeom>
          <a:noFill/>
        </p:spPr>
        <p:txBody>
          <a:bodyPr wrap="square">
            <a:spAutoFit/>
          </a:bodyPr>
          <a:lstStyle/>
          <a:p>
            <a:r>
              <a:rPr lang="vi-VN" sz="1400" b="1" dirty="0">
                <a:latin typeface="+mj-lt"/>
              </a:rPr>
              <a:t>Software Testing – Phan Thị Hồng</a:t>
            </a:r>
            <a:br>
              <a:rPr lang="vi-VN" sz="1400" b="1" dirty="0">
                <a:latin typeface="+mj-lt"/>
              </a:rPr>
            </a:br>
            <a:r>
              <a:rPr lang="vi-VN" sz="1400" b="1" dirty="0">
                <a:latin typeface="+mj-lt"/>
              </a:rPr>
              <a:t>Computer Science – Nguyễn Văn Trung </a:t>
            </a:r>
            <a:endParaRPr lang="vi-VN" dirty="0"/>
          </a:p>
        </p:txBody>
      </p:sp>
      <p:grpSp>
        <p:nvGrpSpPr>
          <p:cNvPr id="13" name="Google Shape;174;p30">
            <a:extLst>
              <a:ext uri="{FF2B5EF4-FFF2-40B4-BE49-F238E27FC236}">
                <a16:creationId xmlns:a16="http://schemas.microsoft.com/office/drawing/2014/main" id="{51FFF8E1-C5C5-421B-9C02-6076FE6A0D34}"/>
              </a:ext>
            </a:extLst>
          </p:cNvPr>
          <p:cNvGrpSpPr/>
          <p:nvPr/>
        </p:nvGrpSpPr>
        <p:grpSpPr>
          <a:xfrm>
            <a:off x="2929685" y="3942356"/>
            <a:ext cx="851071" cy="1237096"/>
            <a:chOff x="2446425" y="1033300"/>
            <a:chExt cx="1176650" cy="1710350"/>
          </a:xfrm>
        </p:grpSpPr>
        <p:sp>
          <p:nvSpPr>
            <p:cNvPr id="14" name="Google Shape;175;p30">
              <a:extLst>
                <a:ext uri="{FF2B5EF4-FFF2-40B4-BE49-F238E27FC236}">
                  <a16:creationId xmlns:a16="http://schemas.microsoft.com/office/drawing/2014/main" id="{B276B02D-C96B-4B49-B1A7-572751A3BB0E}"/>
                </a:ext>
              </a:extLst>
            </p:cNvPr>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6;p30">
              <a:extLst>
                <a:ext uri="{FF2B5EF4-FFF2-40B4-BE49-F238E27FC236}">
                  <a16:creationId xmlns:a16="http://schemas.microsoft.com/office/drawing/2014/main" id="{8BDD802E-9AB1-4658-BC43-B37ADA8E6633}"/>
                </a:ext>
              </a:extLst>
            </p:cNvPr>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p30">
              <a:extLst>
                <a:ext uri="{FF2B5EF4-FFF2-40B4-BE49-F238E27FC236}">
                  <a16:creationId xmlns:a16="http://schemas.microsoft.com/office/drawing/2014/main" id="{B5F5547D-F711-4F5A-A734-3A57FA34FEC3}"/>
                </a:ext>
              </a:extLst>
            </p:cNvPr>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p30">
              <a:extLst>
                <a:ext uri="{FF2B5EF4-FFF2-40B4-BE49-F238E27FC236}">
                  <a16:creationId xmlns:a16="http://schemas.microsoft.com/office/drawing/2014/main" id="{E06C3545-5008-4279-8FBF-139B52A2B94C}"/>
                </a:ext>
              </a:extLst>
            </p:cNvPr>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9;p30">
              <a:extLst>
                <a:ext uri="{FF2B5EF4-FFF2-40B4-BE49-F238E27FC236}">
                  <a16:creationId xmlns:a16="http://schemas.microsoft.com/office/drawing/2014/main" id="{F97F60B8-9A7D-47A5-8714-947B6BB4FCE1}"/>
                </a:ext>
              </a:extLst>
            </p:cNvPr>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0;p30">
              <a:extLst>
                <a:ext uri="{FF2B5EF4-FFF2-40B4-BE49-F238E27FC236}">
                  <a16:creationId xmlns:a16="http://schemas.microsoft.com/office/drawing/2014/main" id="{F79D7A28-5A42-4743-B772-2FCDF941DBEA}"/>
                </a:ext>
              </a:extLst>
            </p:cNvPr>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81;p30">
            <a:extLst>
              <a:ext uri="{FF2B5EF4-FFF2-40B4-BE49-F238E27FC236}">
                <a16:creationId xmlns:a16="http://schemas.microsoft.com/office/drawing/2014/main" id="{90DB593A-46DB-4775-AFB0-8A0E00729972}"/>
              </a:ext>
            </a:extLst>
          </p:cNvPr>
          <p:cNvGrpSpPr/>
          <p:nvPr/>
        </p:nvGrpSpPr>
        <p:grpSpPr>
          <a:xfrm>
            <a:off x="2035227" y="4081314"/>
            <a:ext cx="742584" cy="1079402"/>
            <a:chOff x="2446425" y="1033300"/>
            <a:chExt cx="1176650" cy="1710350"/>
          </a:xfrm>
        </p:grpSpPr>
        <p:sp>
          <p:nvSpPr>
            <p:cNvPr id="21" name="Google Shape;182;p30">
              <a:extLst>
                <a:ext uri="{FF2B5EF4-FFF2-40B4-BE49-F238E27FC236}">
                  <a16:creationId xmlns:a16="http://schemas.microsoft.com/office/drawing/2014/main" id="{D8498362-509B-4088-98F3-562D732BF77C}"/>
                </a:ext>
              </a:extLst>
            </p:cNvPr>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3;p30">
              <a:extLst>
                <a:ext uri="{FF2B5EF4-FFF2-40B4-BE49-F238E27FC236}">
                  <a16:creationId xmlns:a16="http://schemas.microsoft.com/office/drawing/2014/main" id="{46BA0394-25F6-4C07-BA86-30157DAAC35B}"/>
                </a:ext>
              </a:extLst>
            </p:cNvPr>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4;p30">
              <a:extLst>
                <a:ext uri="{FF2B5EF4-FFF2-40B4-BE49-F238E27FC236}">
                  <a16:creationId xmlns:a16="http://schemas.microsoft.com/office/drawing/2014/main" id="{8D38B0FC-373F-4379-A6CD-9B08FEFF7CDC}"/>
                </a:ext>
              </a:extLst>
            </p:cNvPr>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5;p30">
              <a:extLst>
                <a:ext uri="{FF2B5EF4-FFF2-40B4-BE49-F238E27FC236}">
                  <a16:creationId xmlns:a16="http://schemas.microsoft.com/office/drawing/2014/main" id="{BBEE7196-C731-427B-8DCB-953CFA3C1BC2}"/>
                </a:ext>
              </a:extLst>
            </p:cNvPr>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6;p30">
              <a:extLst>
                <a:ext uri="{FF2B5EF4-FFF2-40B4-BE49-F238E27FC236}">
                  <a16:creationId xmlns:a16="http://schemas.microsoft.com/office/drawing/2014/main" id="{BCE60134-99FB-4703-96A1-7BF3FF057B6A}"/>
                </a:ext>
              </a:extLst>
            </p:cNvPr>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7;p30">
              <a:extLst>
                <a:ext uri="{FF2B5EF4-FFF2-40B4-BE49-F238E27FC236}">
                  <a16:creationId xmlns:a16="http://schemas.microsoft.com/office/drawing/2014/main" id="{44362AFA-4729-42ED-9474-6D6205E7932B}"/>
                </a:ext>
              </a:extLst>
            </p:cNvPr>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95;p30">
            <a:extLst>
              <a:ext uri="{FF2B5EF4-FFF2-40B4-BE49-F238E27FC236}">
                <a16:creationId xmlns:a16="http://schemas.microsoft.com/office/drawing/2014/main" id="{5D067B3B-EB02-4612-ADE0-59418A039141}"/>
              </a:ext>
            </a:extLst>
          </p:cNvPr>
          <p:cNvGrpSpPr/>
          <p:nvPr/>
        </p:nvGrpSpPr>
        <p:grpSpPr>
          <a:xfrm flipH="1">
            <a:off x="5316436" y="3938747"/>
            <a:ext cx="851071" cy="1237096"/>
            <a:chOff x="2446425" y="1033300"/>
            <a:chExt cx="1176650" cy="1710350"/>
          </a:xfrm>
        </p:grpSpPr>
        <p:sp>
          <p:nvSpPr>
            <p:cNvPr id="28" name="Google Shape;196;p30">
              <a:extLst>
                <a:ext uri="{FF2B5EF4-FFF2-40B4-BE49-F238E27FC236}">
                  <a16:creationId xmlns:a16="http://schemas.microsoft.com/office/drawing/2014/main" id="{965F3CBE-31B6-4B55-911B-2D532E69C8C0}"/>
                </a:ext>
              </a:extLst>
            </p:cNvPr>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7;p30">
              <a:extLst>
                <a:ext uri="{FF2B5EF4-FFF2-40B4-BE49-F238E27FC236}">
                  <a16:creationId xmlns:a16="http://schemas.microsoft.com/office/drawing/2014/main" id="{11B356C1-975C-4A8E-9B57-61B5722200D3}"/>
                </a:ext>
              </a:extLst>
            </p:cNvPr>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8;p30">
              <a:extLst>
                <a:ext uri="{FF2B5EF4-FFF2-40B4-BE49-F238E27FC236}">
                  <a16:creationId xmlns:a16="http://schemas.microsoft.com/office/drawing/2014/main" id="{F336F34D-6778-46EF-8695-D85948BF8CD0}"/>
                </a:ext>
              </a:extLst>
            </p:cNvPr>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9;p30">
              <a:extLst>
                <a:ext uri="{FF2B5EF4-FFF2-40B4-BE49-F238E27FC236}">
                  <a16:creationId xmlns:a16="http://schemas.microsoft.com/office/drawing/2014/main" id="{FDD5337D-8889-4C13-B47D-3C4C6C2BF3CB}"/>
                </a:ext>
              </a:extLst>
            </p:cNvPr>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p30">
              <a:extLst>
                <a:ext uri="{FF2B5EF4-FFF2-40B4-BE49-F238E27FC236}">
                  <a16:creationId xmlns:a16="http://schemas.microsoft.com/office/drawing/2014/main" id="{A4218B93-24B0-44EC-B056-D853533E1197}"/>
                </a:ext>
              </a:extLst>
            </p:cNvPr>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1;p30">
              <a:extLst>
                <a:ext uri="{FF2B5EF4-FFF2-40B4-BE49-F238E27FC236}">
                  <a16:creationId xmlns:a16="http://schemas.microsoft.com/office/drawing/2014/main" id="{1CA62F59-FA8B-414A-80CF-F6E1D4B60EEC}"/>
                </a:ext>
              </a:extLst>
            </p:cNvPr>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202;p30">
            <a:extLst>
              <a:ext uri="{FF2B5EF4-FFF2-40B4-BE49-F238E27FC236}">
                <a16:creationId xmlns:a16="http://schemas.microsoft.com/office/drawing/2014/main" id="{B3C5F1F9-5457-4B2E-A3EC-67AD34ACF2C5}"/>
              </a:ext>
            </a:extLst>
          </p:cNvPr>
          <p:cNvGrpSpPr/>
          <p:nvPr/>
        </p:nvGrpSpPr>
        <p:grpSpPr>
          <a:xfrm flipH="1">
            <a:off x="6544364" y="4033786"/>
            <a:ext cx="742584" cy="1079402"/>
            <a:chOff x="2446425" y="1033300"/>
            <a:chExt cx="1176650" cy="1710350"/>
          </a:xfrm>
        </p:grpSpPr>
        <p:sp>
          <p:nvSpPr>
            <p:cNvPr id="35" name="Google Shape;203;p30">
              <a:extLst>
                <a:ext uri="{FF2B5EF4-FFF2-40B4-BE49-F238E27FC236}">
                  <a16:creationId xmlns:a16="http://schemas.microsoft.com/office/drawing/2014/main" id="{B25C3760-D48A-4D6A-9839-77CAF71A7A55}"/>
                </a:ext>
              </a:extLst>
            </p:cNvPr>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4;p30">
              <a:extLst>
                <a:ext uri="{FF2B5EF4-FFF2-40B4-BE49-F238E27FC236}">
                  <a16:creationId xmlns:a16="http://schemas.microsoft.com/office/drawing/2014/main" id="{4BAC479A-F8B0-435B-A776-D610776FDB27}"/>
                </a:ext>
              </a:extLst>
            </p:cNvPr>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5;p30">
              <a:extLst>
                <a:ext uri="{FF2B5EF4-FFF2-40B4-BE49-F238E27FC236}">
                  <a16:creationId xmlns:a16="http://schemas.microsoft.com/office/drawing/2014/main" id="{BF21AD89-E91E-467F-A016-17CBFD947D17}"/>
                </a:ext>
              </a:extLst>
            </p:cNvPr>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6;p30">
              <a:extLst>
                <a:ext uri="{FF2B5EF4-FFF2-40B4-BE49-F238E27FC236}">
                  <a16:creationId xmlns:a16="http://schemas.microsoft.com/office/drawing/2014/main" id="{A30021C5-BBB3-40FD-99A7-C1B788C00070}"/>
                </a:ext>
              </a:extLst>
            </p:cNvPr>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7;p30">
              <a:extLst>
                <a:ext uri="{FF2B5EF4-FFF2-40B4-BE49-F238E27FC236}">
                  <a16:creationId xmlns:a16="http://schemas.microsoft.com/office/drawing/2014/main" id="{EB56A56D-2E27-48AF-9D93-5C9F1EC49CE9}"/>
                </a:ext>
              </a:extLst>
            </p:cNvPr>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8;p30">
              <a:extLst>
                <a:ext uri="{FF2B5EF4-FFF2-40B4-BE49-F238E27FC236}">
                  <a16:creationId xmlns:a16="http://schemas.microsoft.com/office/drawing/2014/main" id="{BDE6A5D4-255E-427F-831E-B866D5FBF0F9}"/>
                </a:ext>
              </a:extLst>
            </p:cNvPr>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TextBox 40">
            <a:extLst>
              <a:ext uri="{FF2B5EF4-FFF2-40B4-BE49-F238E27FC236}">
                <a16:creationId xmlns:a16="http://schemas.microsoft.com/office/drawing/2014/main" id="{0FC6CE39-1607-42A8-ADC7-D280767592CE}"/>
              </a:ext>
            </a:extLst>
          </p:cNvPr>
          <p:cNvSpPr txBox="1"/>
          <p:nvPr/>
        </p:nvSpPr>
        <p:spPr>
          <a:xfrm>
            <a:off x="9090074" y="5001650"/>
            <a:ext cx="290998" cy="307777"/>
          </a:xfrm>
          <a:prstGeom prst="rect">
            <a:avLst/>
          </a:prstGeom>
          <a:noFill/>
        </p:spPr>
        <p:txBody>
          <a:bodyPr wrap="square">
            <a:spAutoFit/>
          </a:bodyPr>
          <a:lstStyle/>
          <a:p>
            <a:r>
              <a:rPr lang="vi-VN" b="1" dirty="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0"/>
                                        <p:tgtEl>
                                          <p:spTgt spid="4"/>
                                        </p:tgtEl>
                                        <p:attrNameLst>
                                          <p:attrName>ppt_y</p:attrName>
                                        </p:attrNameLst>
                                      </p:cBhvr>
                                      <p:tavLst>
                                        <p:tav tm="0">
                                          <p:val>
                                            <p:strVal val="#ppt_y+1"/>
                                          </p:val>
                                        </p:tav>
                                        <p:tav tm="100000">
                                          <p:val>
                                            <p:strVal val="#ppt_y"/>
                                          </p:val>
                                        </p:tav>
                                      </p:tavLst>
                                    </p:anim>
                                  </p:childTnLst>
                                </p:cTn>
                              </p:par>
                            </p:childTnLst>
                          </p:cTn>
                        </p:par>
                        <p:par>
                          <p:cTn id="8" fill="hold">
                            <p:stCondLst>
                              <p:cond delay="2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2500"/>
                                        <p:tgtEl>
                                          <p:spTgt spid="13"/>
                                        </p:tgtEl>
                                        <p:attrNameLst>
                                          <p:attrName>ppt_y</p:attrName>
                                        </p:attrNameLst>
                                      </p:cBhvr>
                                      <p:tavLst>
                                        <p:tav tm="0">
                                          <p:val>
                                            <p:strVal val="#ppt_y+1"/>
                                          </p:val>
                                        </p:tav>
                                        <p:tav tm="100000">
                                          <p:val>
                                            <p:strVal val="#ppt_y"/>
                                          </p:val>
                                        </p:tav>
                                      </p:tavLst>
                                    </p:anim>
                                  </p:childTnLst>
                                </p:cTn>
                              </p:par>
                            </p:childTnLst>
                          </p:cTn>
                        </p:par>
                        <p:par>
                          <p:cTn id="12" fill="hold">
                            <p:stCondLst>
                              <p:cond delay="5000"/>
                            </p:stCondLst>
                            <p:childTnLst>
                              <p:par>
                                <p:cTn id="13" presetID="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2500"/>
                                        <p:tgtEl>
                                          <p:spTgt spid="20"/>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2500"/>
                                        <p:tgtEl>
                                          <p:spTgt spid="27"/>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2500"/>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6"/>
          <p:cNvSpPr txBox="1">
            <a:spLocks noGrp="1"/>
          </p:cNvSpPr>
          <p:nvPr>
            <p:ph type="title"/>
          </p:nvPr>
        </p:nvSpPr>
        <p:spPr>
          <a:xfrm>
            <a:off x="404037" y="223284"/>
            <a:ext cx="6730409" cy="79744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 scope – Integration testing</a:t>
            </a:r>
            <a:endParaRPr dirty="0">
              <a:solidFill>
                <a:schemeClr val="tx2">
                  <a:lumMod val="10000"/>
                </a:schemeClr>
              </a:solidFill>
            </a:endParaRPr>
          </a:p>
        </p:txBody>
      </p:sp>
      <p:pic>
        <p:nvPicPr>
          <p:cNvPr id="12" name="Picture 11" descr="Graphical user interface, text, application&#10;&#10;Description automatically generated">
            <a:extLst>
              <a:ext uri="{FF2B5EF4-FFF2-40B4-BE49-F238E27FC236}">
                <a16:creationId xmlns:a16="http://schemas.microsoft.com/office/drawing/2014/main" id="{321B036B-2DCB-4E1C-A4F5-6936FAF8C597}"/>
              </a:ext>
            </a:extLst>
          </p:cNvPr>
          <p:cNvPicPr>
            <a:picLocks noChangeAspect="1"/>
          </p:cNvPicPr>
          <p:nvPr/>
        </p:nvPicPr>
        <p:blipFill>
          <a:blip r:embed="rId3"/>
          <a:stretch>
            <a:fillRect/>
          </a:stretch>
        </p:blipFill>
        <p:spPr>
          <a:xfrm>
            <a:off x="504825" y="1229776"/>
            <a:ext cx="8134350" cy="2939128"/>
          </a:xfrm>
          <a:prstGeom prst="rect">
            <a:avLst/>
          </a:prstGeom>
        </p:spPr>
      </p:pic>
      <p:sp>
        <p:nvSpPr>
          <p:cNvPr id="4" name="TextBox 3">
            <a:extLst>
              <a:ext uri="{FF2B5EF4-FFF2-40B4-BE49-F238E27FC236}">
                <a16:creationId xmlns:a16="http://schemas.microsoft.com/office/drawing/2014/main" id="{1FD65217-D6D1-4A07-AF7B-3F6493BA18DD}"/>
              </a:ext>
            </a:extLst>
          </p:cNvPr>
          <p:cNvSpPr txBox="1"/>
          <p:nvPr/>
        </p:nvSpPr>
        <p:spPr>
          <a:xfrm>
            <a:off x="8639175" y="4843604"/>
            <a:ext cx="470961" cy="307777"/>
          </a:xfrm>
          <a:prstGeom prst="rect">
            <a:avLst/>
          </a:prstGeom>
          <a:noFill/>
        </p:spPr>
        <p:txBody>
          <a:bodyPr wrap="square">
            <a:spAutoFit/>
          </a:bodyPr>
          <a:lstStyle/>
          <a:p>
            <a:r>
              <a:rPr lang="vi-VN" b="1" dirty="0"/>
              <a:t>10</a:t>
            </a:r>
          </a:p>
        </p:txBody>
      </p:sp>
    </p:spTree>
    <p:extLst>
      <p:ext uri="{BB962C8B-B14F-4D97-AF65-F5344CB8AC3E}">
        <p14:creationId xmlns:p14="http://schemas.microsoft.com/office/powerpoint/2010/main" val="25675016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42"/>
          <p:cNvSpPr/>
          <p:nvPr/>
        </p:nvSpPr>
        <p:spPr>
          <a:xfrm>
            <a:off x="128274" y="1652214"/>
            <a:ext cx="1046400" cy="104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42"/>
          <p:cNvSpPr/>
          <p:nvPr/>
        </p:nvSpPr>
        <p:spPr>
          <a:xfrm>
            <a:off x="138791" y="3537526"/>
            <a:ext cx="1046400" cy="104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42"/>
          <p:cNvSpPr/>
          <p:nvPr/>
        </p:nvSpPr>
        <p:spPr>
          <a:xfrm>
            <a:off x="4859311" y="1927144"/>
            <a:ext cx="1046400" cy="1016087"/>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42"/>
          <p:cNvSpPr txBox="1">
            <a:spLocks noGrp="1"/>
          </p:cNvSpPr>
          <p:nvPr>
            <p:ph type="title"/>
          </p:nvPr>
        </p:nvSpPr>
        <p:spPr>
          <a:xfrm>
            <a:off x="720000" y="127591"/>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Các</a:t>
            </a:r>
            <a:r>
              <a:rPr lang="en-US" dirty="0"/>
              <a:t> </a:t>
            </a:r>
            <a:r>
              <a:rPr lang="en-US" dirty="0" err="1"/>
              <a:t>loại</a:t>
            </a:r>
            <a:r>
              <a:rPr lang="en-US" dirty="0"/>
              <a:t> </a:t>
            </a:r>
            <a:r>
              <a:rPr lang="en-US" dirty="0" err="1"/>
              <a:t>kiểm</a:t>
            </a:r>
            <a:r>
              <a:rPr lang="en-US" dirty="0"/>
              <a:t> </a:t>
            </a:r>
            <a:r>
              <a:rPr lang="en-US" dirty="0" err="1"/>
              <a:t>thử</a:t>
            </a:r>
            <a:endParaRPr dirty="0"/>
          </a:p>
        </p:txBody>
      </p:sp>
      <p:sp>
        <p:nvSpPr>
          <p:cNvPr id="568" name="Google Shape;568;p42"/>
          <p:cNvSpPr txBox="1">
            <a:spLocks noGrp="1"/>
          </p:cNvSpPr>
          <p:nvPr>
            <p:ph type="title" idx="2"/>
          </p:nvPr>
        </p:nvSpPr>
        <p:spPr>
          <a:xfrm>
            <a:off x="2023113" y="612391"/>
            <a:ext cx="2474612" cy="406024"/>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400" dirty="0">
                <a:solidFill>
                  <a:schemeClr val="dk1"/>
                </a:solidFill>
                <a:latin typeface="Playfair Display Regular"/>
                <a:ea typeface="Playfair Display Regular"/>
                <a:cs typeface="Playfair Display Regular"/>
                <a:sym typeface="Playfair Display Regular"/>
              </a:rPr>
              <a:t>Smoke testing</a:t>
            </a:r>
            <a:endParaRPr lang="en-US" sz="900" dirty="0">
              <a:solidFill>
                <a:schemeClr val="dk1"/>
              </a:solidFill>
              <a:latin typeface="Playfair Display Regular"/>
              <a:ea typeface="Playfair Display Regular"/>
              <a:cs typeface="Playfair Display Regular"/>
              <a:sym typeface="Playfair Display Regular"/>
            </a:endParaRPr>
          </a:p>
        </p:txBody>
      </p:sp>
      <p:sp>
        <p:nvSpPr>
          <p:cNvPr id="569" name="Google Shape;569;p42"/>
          <p:cNvSpPr txBox="1">
            <a:spLocks noGrp="1"/>
          </p:cNvSpPr>
          <p:nvPr>
            <p:ph type="subTitle" idx="1"/>
          </p:nvPr>
        </p:nvSpPr>
        <p:spPr>
          <a:xfrm>
            <a:off x="1253509" y="1097191"/>
            <a:ext cx="3701877" cy="1848028"/>
          </a:xfrm>
          <a:prstGeom prst="rect">
            <a:avLst/>
          </a:prstGeom>
        </p:spPr>
        <p:txBody>
          <a:bodyPr spcFirstLastPara="1" wrap="square" lIns="91425" tIns="91425" rIns="91425" bIns="91425" anchor="ctr" anchorCtr="0">
            <a:noAutofit/>
          </a:bodyPr>
          <a:lstStyle/>
          <a:p>
            <a:pPr marL="0" lvl="0" indent="0" rtl="0">
              <a:spcBef>
                <a:spcPts val="600"/>
              </a:spcBef>
              <a:spcAft>
                <a:spcPts val="0"/>
              </a:spcAft>
              <a:buClr>
                <a:schemeClr val="dk1"/>
              </a:buClr>
              <a:buSzPts val="1100"/>
              <a:buFont typeface="Arial"/>
              <a:buNone/>
            </a:pPr>
            <a:r>
              <a:rPr lang="vi-VN" sz="1200" b="1" noProof="1">
                <a:latin typeface="+mj-lt"/>
              </a:rPr>
              <a:t>Purpose: Đảm bảo các lỗi nghiêm trọng được loại trừ trước khi thực hiện các loại kiểm thử chi tiết hơn.</a:t>
            </a:r>
          </a:p>
          <a:p>
            <a:pPr marL="0" lvl="0" indent="0" rtl="0">
              <a:spcBef>
                <a:spcPts val="600"/>
              </a:spcBef>
              <a:spcAft>
                <a:spcPts val="0"/>
              </a:spcAft>
              <a:buClr>
                <a:schemeClr val="dk1"/>
              </a:buClr>
              <a:buSzPts val="1100"/>
              <a:buFont typeface="Arial"/>
              <a:buNone/>
            </a:pPr>
            <a:r>
              <a:rPr lang="vi-VN" sz="1200" b="1" noProof="1">
                <a:latin typeface="+mj-lt"/>
              </a:rPr>
              <a:t>Scope: Duyệt qua các links, các luồng chính (thành công) của các chức năng được cung cấp trong bản build.</a:t>
            </a:r>
          </a:p>
          <a:p>
            <a:pPr marL="0" lvl="0" indent="0" rtl="0">
              <a:spcBef>
                <a:spcPts val="600"/>
              </a:spcBef>
              <a:spcAft>
                <a:spcPts val="0"/>
              </a:spcAft>
              <a:buClr>
                <a:schemeClr val="dk1"/>
              </a:buClr>
              <a:buSzPts val="1100"/>
              <a:buFont typeface="Arial"/>
              <a:buNone/>
            </a:pPr>
            <a:r>
              <a:rPr lang="vi-VN" sz="1200" b="1" noProof="1">
                <a:latin typeface="+mj-lt"/>
              </a:rPr>
              <a:t>Method: Chạy trên bản build nhận được và dựa vào mô tả functional test cases cho những luồng thành công của các chức năng được cung cấp trong bản build</a:t>
            </a:r>
          </a:p>
        </p:txBody>
      </p:sp>
      <p:sp>
        <p:nvSpPr>
          <p:cNvPr id="570" name="Google Shape;570;p42"/>
          <p:cNvSpPr txBox="1">
            <a:spLocks noGrp="1"/>
          </p:cNvSpPr>
          <p:nvPr>
            <p:ph type="title" idx="3"/>
          </p:nvPr>
        </p:nvSpPr>
        <p:spPr>
          <a:xfrm>
            <a:off x="5982830" y="1097191"/>
            <a:ext cx="2441170" cy="668547"/>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400" dirty="0">
                <a:solidFill>
                  <a:schemeClr val="dk1"/>
                </a:solidFill>
                <a:latin typeface="Playfair Display Regular"/>
                <a:ea typeface="Playfair Display Regular"/>
                <a:cs typeface="Playfair Display Regular"/>
                <a:sym typeface="Playfair Display Regular"/>
              </a:rPr>
              <a:t>Integration testing</a:t>
            </a:r>
            <a:endParaRPr lang="en-US" sz="900" dirty="0">
              <a:solidFill>
                <a:schemeClr val="dk1"/>
              </a:solidFill>
              <a:latin typeface="Playfair Display Regular"/>
              <a:ea typeface="Playfair Display Regular"/>
              <a:cs typeface="Playfair Display Regular"/>
              <a:sym typeface="Playfair Display Regular"/>
            </a:endParaRPr>
          </a:p>
        </p:txBody>
      </p:sp>
      <p:sp>
        <p:nvSpPr>
          <p:cNvPr id="571" name="Google Shape;571;p42"/>
          <p:cNvSpPr txBox="1">
            <a:spLocks noGrp="1"/>
          </p:cNvSpPr>
          <p:nvPr>
            <p:ph type="subTitle" idx="4"/>
          </p:nvPr>
        </p:nvSpPr>
        <p:spPr>
          <a:xfrm>
            <a:off x="5938092" y="1652214"/>
            <a:ext cx="3077634" cy="1984121"/>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200" b="1" noProof="1">
                <a:latin typeface="Times New Roman" panose="02020603050405020304" pitchFamily="18" charset="0"/>
                <a:cs typeface="Times New Roman" panose="02020603050405020304" pitchFamily="18" charset="0"/>
              </a:rPr>
              <a:t>Purpose: Kiểm tra khi kết hợp các chức năng trong module với nhau và các module với nhau để đảm bảo không còn lỗi nghiêm trọng.</a:t>
            </a:r>
          </a:p>
          <a:p>
            <a:pPr marL="0" lvl="0" indent="0" algn="l" rtl="0">
              <a:spcBef>
                <a:spcPts val="600"/>
              </a:spcBef>
              <a:spcAft>
                <a:spcPts val="0"/>
              </a:spcAft>
              <a:buNone/>
            </a:pPr>
            <a:r>
              <a:rPr lang="en-US" sz="1200" b="1" noProof="1">
                <a:latin typeface="Times New Roman" panose="02020603050405020304" pitchFamily="18" charset="0"/>
                <a:cs typeface="Times New Roman" panose="02020603050405020304" pitchFamily="18" charset="0"/>
              </a:rPr>
              <a:t>Scope: Kiểm tra giữa các chức năng trong module và các module với nhau.</a:t>
            </a:r>
          </a:p>
          <a:p>
            <a:pPr marL="0" lvl="0" indent="0" algn="l" rtl="0">
              <a:spcBef>
                <a:spcPts val="600"/>
              </a:spcBef>
              <a:spcAft>
                <a:spcPts val="0"/>
              </a:spcAft>
              <a:buNone/>
            </a:pPr>
            <a:r>
              <a:rPr lang="en-US" sz="1200" b="1" noProof="1">
                <a:latin typeface="Times New Roman" panose="02020603050405020304" pitchFamily="18" charset="0"/>
                <a:cs typeface="Times New Roman" panose="02020603050405020304" pitchFamily="18" charset="0"/>
              </a:rPr>
              <a:t>Method: Thực thi trên bản build và dựa vào mô tả trong integration test cases để đánh giá.</a:t>
            </a:r>
          </a:p>
        </p:txBody>
      </p:sp>
      <p:sp>
        <p:nvSpPr>
          <p:cNvPr id="572" name="Google Shape;572;p42"/>
          <p:cNvSpPr txBox="1">
            <a:spLocks noGrp="1"/>
          </p:cNvSpPr>
          <p:nvPr>
            <p:ph type="title" idx="5"/>
          </p:nvPr>
        </p:nvSpPr>
        <p:spPr>
          <a:xfrm>
            <a:off x="2023113" y="3113355"/>
            <a:ext cx="2427000" cy="320962"/>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400" dirty="0">
                <a:solidFill>
                  <a:schemeClr val="dk1"/>
                </a:solidFill>
                <a:latin typeface="Playfair Display Regular"/>
                <a:ea typeface="Playfair Display Regular"/>
                <a:cs typeface="Playfair Display Regular"/>
                <a:sym typeface="Playfair Display Regular"/>
              </a:rPr>
              <a:t>Functional testing</a:t>
            </a:r>
            <a:endParaRPr lang="en-US" sz="900" dirty="0">
              <a:solidFill>
                <a:schemeClr val="dk1"/>
              </a:solidFill>
              <a:latin typeface="Playfair Display Regular"/>
              <a:ea typeface="Playfair Display Regular"/>
              <a:cs typeface="Playfair Display Regular"/>
              <a:sym typeface="Playfair Display Regular"/>
            </a:endParaRPr>
          </a:p>
        </p:txBody>
      </p:sp>
      <p:sp>
        <p:nvSpPr>
          <p:cNvPr id="576" name="Google Shape;576;p42"/>
          <p:cNvSpPr txBox="1">
            <a:spLocks noGrp="1"/>
          </p:cNvSpPr>
          <p:nvPr>
            <p:ph type="title" idx="9"/>
          </p:nvPr>
        </p:nvSpPr>
        <p:spPr>
          <a:xfrm>
            <a:off x="191386" y="1839818"/>
            <a:ext cx="999011" cy="7319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77" name="Google Shape;577;p42"/>
          <p:cNvSpPr txBox="1">
            <a:spLocks noGrp="1"/>
          </p:cNvSpPr>
          <p:nvPr>
            <p:ph type="title" idx="13"/>
          </p:nvPr>
        </p:nvSpPr>
        <p:spPr>
          <a:xfrm>
            <a:off x="4987767" y="2160017"/>
            <a:ext cx="917944" cy="7283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79" name="Google Shape;579;p42"/>
          <p:cNvSpPr txBox="1">
            <a:spLocks noGrp="1"/>
          </p:cNvSpPr>
          <p:nvPr>
            <p:ph type="title" idx="15"/>
          </p:nvPr>
        </p:nvSpPr>
        <p:spPr>
          <a:xfrm>
            <a:off x="120675" y="3763946"/>
            <a:ext cx="1017994" cy="78216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6" name="Google Shape;569;p42">
            <a:extLst>
              <a:ext uri="{FF2B5EF4-FFF2-40B4-BE49-F238E27FC236}">
                <a16:creationId xmlns:a16="http://schemas.microsoft.com/office/drawing/2014/main" id="{1CD3FE4A-6670-4184-903F-4032E3D3B69D}"/>
              </a:ext>
            </a:extLst>
          </p:cNvPr>
          <p:cNvSpPr txBox="1">
            <a:spLocks/>
          </p:cNvSpPr>
          <p:nvPr/>
        </p:nvSpPr>
        <p:spPr>
          <a:xfrm>
            <a:off x="1329070" y="3434317"/>
            <a:ext cx="4562500" cy="12546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spcBef>
                <a:spcPts val="600"/>
              </a:spcBef>
              <a:buSzPts val="1100"/>
              <a:buFont typeface="Arial"/>
              <a:buNone/>
            </a:pPr>
            <a:r>
              <a:rPr lang="vi-VN" sz="1200" b="1" noProof="1">
                <a:latin typeface="+mj-lt"/>
              </a:rPr>
              <a:t>Purpose: Đảm bảo các lỗi nghiêm trọng ảnh hướng đến chức năng của từng giao diện được loại trừ.</a:t>
            </a:r>
          </a:p>
          <a:p>
            <a:pPr marL="0" indent="0">
              <a:spcBef>
                <a:spcPts val="600"/>
              </a:spcBef>
              <a:buSzPts val="1100"/>
              <a:buFont typeface="Arial"/>
              <a:buNone/>
            </a:pPr>
            <a:r>
              <a:rPr lang="vi-VN" sz="1200" b="1" noProof="1">
                <a:latin typeface="+mj-lt"/>
              </a:rPr>
              <a:t>Scope: Kiểm tra qua các chức năng của từng giao diện.</a:t>
            </a:r>
          </a:p>
          <a:p>
            <a:pPr marL="0" indent="0">
              <a:spcBef>
                <a:spcPts val="600"/>
              </a:spcBef>
              <a:buSzPts val="1100"/>
              <a:buFont typeface="Arial"/>
              <a:buNone/>
            </a:pPr>
            <a:r>
              <a:rPr lang="vi-VN" sz="1200" b="1" noProof="1">
                <a:latin typeface="+mj-lt"/>
              </a:rPr>
              <a:t>Method: Nó được thực thi trên bản build và dựa vào mô tả trong functional test cases để đánh giá.</a:t>
            </a:r>
          </a:p>
        </p:txBody>
      </p:sp>
      <p:sp>
        <p:nvSpPr>
          <p:cNvPr id="15" name="TextBox 14">
            <a:extLst>
              <a:ext uri="{FF2B5EF4-FFF2-40B4-BE49-F238E27FC236}">
                <a16:creationId xmlns:a16="http://schemas.microsoft.com/office/drawing/2014/main" id="{D5970DAD-A265-4251-9DA0-44F0CE443569}"/>
              </a:ext>
            </a:extLst>
          </p:cNvPr>
          <p:cNvSpPr txBox="1"/>
          <p:nvPr/>
        </p:nvSpPr>
        <p:spPr>
          <a:xfrm>
            <a:off x="8719457" y="4843604"/>
            <a:ext cx="424543" cy="307777"/>
          </a:xfrm>
          <a:prstGeom prst="rect">
            <a:avLst/>
          </a:prstGeom>
          <a:noFill/>
        </p:spPr>
        <p:txBody>
          <a:bodyPr wrap="square">
            <a:spAutoFit/>
          </a:bodyPr>
          <a:lstStyle/>
          <a:p>
            <a:r>
              <a:rPr lang="vi-VN" b="1" dirty="0"/>
              <a:t>11</a:t>
            </a:r>
          </a:p>
        </p:txBody>
      </p:sp>
    </p:spTree>
    <p:extLst>
      <p:ext uri="{BB962C8B-B14F-4D97-AF65-F5344CB8AC3E}">
        <p14:creationId xmlns:p14="http://schemas.microsoft.com/office/powerpoint/2010/main" val="265610360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5"/>
          <p:cNvSpPr txBox="1">
            <a:spLocks noGrp="1"/>
          </p:cNvSpPr>
          <p:nvPr>
            <p:ph type="title"/>
          </p:nvPr>
        </p:nvSpPr>
        <p:spPr>
          <a:xfrm>
            <a:off x="435935" y="1900570"/>
            <a:ext cx="4215087" cy="16534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err="1"/>
              <a:t>Thực</a:t>
            </a:r>
            <a:r>
              <a:rPr lang="en-US" sz="3200" dirty="0"/>
              <a:t> </a:t>
            </a:r>
            <a:r>
              <a:rPr lang="en-US" sz="3200" dirty="0" err="1"/>
              <a:t>thi</a:t>
            </a:r>
            <a:r>
              <a:rPr lang="en-US" sz="3200" dirty="0"/>
              <a:t> test case</a:t>
            </a:r>
          </a:p>
        </p:txBody>
      </p:sp>
      <p:sp>
        <p:nvSpPr>
          <p:cNvPr id="597" name="Google Shape;597;p45"/>
          <p:cNvSpPr txBox="1">
            <a:spLocks noGrp="1"/>
          </p:cNvSpPr>
          <p:nvPr>
            <p:ph type="subTitle" idx="1"/>
          </p:nvPr>
        </p:nvSpPr>
        <p:spPr>
          <a:xfrm>
            <a:off x="435935" y="3242930"/>
            <a:ext cx="1976759" cy="489375"/>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None/>
            </a:pPr>
            <a:r>
              <a:rPr lang="en-US" sz="1600" b="1" dirty="0"/>
              <a:t>Test execution</a:t>
            </a:r>
          </a:p>
        </p:txBody>
      </p:sp>
      <p:sp>
        <p:nvSpPr>
          <p:cNvPr id="598" name="Google Shape;598;p45"/>
          <p:cNvSpPr txBox="1">
            <a:spLocks noGrp="1"/>
          </p:cNvSpPr>
          <p:nvPr>
            <p:ph type="title" idx="4294967295"/>
          </p:nvPr>
        </p:nvSpPr>
        <p:spPr>
          <a:xfrm>
            <a:off x="676005" y="1080338"/>
            <a:ext cx="3039000" cy="75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03.</a:t>
            </a:r>
            <a:endParaRPr sz="6000" dirty="0"/>
          </a:p>
        </p:txBody>
      </p:sp>
      <p:pic>
        <p:nvPicPr>
          <p:cNvPr id="3" name="Picture 2" descr="A pair of blue and white sneakers&#10;&#10;Description automatically generated with medium confidence">
            <a:extLst>
              <a:ext uri="{FF2B5EF4-FFF2-40B4-BE49-F238E27FC236}">
                <a16:creationId xmlns:a16="http://schemas.microsoft.com/office/drawing/2014/main" id="{15FAB333-A174-4D10-B9A4-69F053918DEA}"/>
              </a:ext>
            </a:extLst>
          </p:cNvPr>
          <p:cNvPicPr>
            <a:picLocks noChangeAspect="1"/>
          </p:cNvPicPr>
          <p:nvPr/>
        </p:nvPicPr>
        <p:blipFill>
          <a:blip r:embed="rId3"/>
          <a:stretch>
            <a:fillRect/>
          </a:stretch>
        </p:blipFill>
        <p:spPr>
          <a:xfrm>
            <a:off x="4572000" y="1055511"/>
            <a:ext cx="4215087" cy="3032478"/>
          </a:xfrm>
          <a:prstGeom prst="rect">
            <a:avLst/>
          </a:prstGeom>
        </p:spPr>
      </p:pic>
      <p:sp>
        <p:nvSpPr>
          <p:cNvPr id="6" name="TextBox 5">
            <a:extLst>
              <a:ext uri="{FF2B5EF4-FFF2-40B4-BE49-F238E27FC236}">
                <a16:creationId xmlns:a16="http://schemas.microsoft.com/office/drawing/2014/main" id="{7F13CACF-8B84-4613-95DB-CB94AAB99A52}"/>
              </a:ext>
            </a:extLst>
          </p:cNvPr>
          <p:cNvSpPr txBox="1"/>
          <p:nvPr/>
        </p:nvSpPr>
        <p:spPr>
          <a:xfrm>
            <a:off x="8602133" y="4843604"/>
            <a:ext cx="508003" cy="307777"/>
          </a:xfrm>
          <a:prstGeom prst="rect">
            <a:avLst/>
          </a:prstGeom>
          <a:noFill/>
        </p:spPr>
        <p:txBody>
          <a:bodyPr wrap="square">
            <a:spAutoFit/>
          </a:bodyPr>
          <a:lstStyle/>
          <a:p>
            <a:r>
              <a:rPr lang="vi-VN" b="1"/>
              <a:t>12</a:t>
            </a:r>
            <a:endParaRPr lang="vi-VN" b="1" dirty="0"/>
          </a:p>
        </p:txBody>
      </p:sp>
    </p:spTree>
    <p:extLst>
      <p:ext uri="{BB962C8B-B14F-4D97-AF65-F5344CB8AC3E}">
        <p14:creationId xmlns:p14="http://schemas.microsoft.com/office/powerpoint/2010/main" val="17600133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BC9A8727-A2AA-4D1E-9542-8F49B854737D}"/>
              </a:ext>
            </a:extLst>
          </p:cNvPr>
          <p:cNvSpPr/>
          <p:nvPr/>
        </p:nvSpPr>
        <p:spPr>
          <a:xfrm>
            <a:off x="630621" y="172108"/>
            <a:ext cx="3005944" cy="862214"/>
          </a:xfrm>
          <a:prstGeom prst="roundRect">
            <a:avLst/>
          </a:prstGeom>
          <a:solidFill>
            <a:srgbClr val="FF9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ts val="600"/>
              </a:spcBef>
              <a:spcAft>
                <a:spcPts val="600"/>
              </a:spcAft>
              <a:buFont typeface="Montserrat"/>
              <a:buNone/>
            </a:pPr>
            <a:r>
              <a:rPr lang="vi-VN" b="1" dirty="0"/>
              <a:t>Chuẩn bị môi trường kiểm thử</a:t>
            </a:r>
            <a:r>
              <a:rPr lang="vi-VN" dirty="0"/>
              <a:t>: (Sau khi code xong thì tiến hành publish lên server)</a:t>
            </a:r>
          </a:p>
        </p:txBody>
      </p:sp>
      <p:sp>
        <p:nvSpPr>
          <p:cNvPr id="14" name="Rectangle: Rounded Corners 13">
            <a:extLst>
              <a:ext uri="{FF2B5EF4-FFF2-40B4-BE49-F238E27FC236}">
                <a16:creationId xmlns:a16="http://schemas.microsoft.com/office/drawing/2014/main" id="{690772D2-02F4-4BC1-B35E-7F1DB9B874A8}"/>
              </a:ext>
            </a:extLst>
          </p:cNvPr>
          <p:cNvSpPr/>
          <p:nvPr/>
        </p:nvSpPr>
        <p:spPr>
          <a:xfrm>
            <a:off x="630620" y="1450060"/>
            <a:ext cx="3005945" cy="714704"/>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Aft>
                <a:spcPts val="600"/>
              </a:spcAft>
              <a:buFont typeface="Inter-Regular"/>
              <a:buNone/>
            </a:pPr>
            <a:r>
              <a:rPr lang="en-US" b="1" dirty="0" err="1">
                <a:solidFill>
                  <a:schemeClr val="tx1"/>
                </a:solidFill>
              </a:rPr>
              <a:t>Thực</a:t>
            </a:r>
            <a:r>
              <a:rPr lang="en-US" b="1" dirty="0">
                <a:solidFill>
                  <a:schemeClr val="tx1"/>
                </a:solidFill>
              </a:rPr>
              <a:t> </a:t>
            </a:r>
            <a:r>
              <a:rPr lang="en-US" b="1" dirty="0" err="1">
                <a:solidFill>
                  <a:schemeClr val="tx1"/>
                </a:solidFill>
              </a:rPr>
              <a:t>thi</a:t>
            </a:r>
            <a:r>
              <a:rPr lang="en-US" b="1" dirty="0">
                <a:solidFill>
                  <a:schemeClr val="tx1"/>
                </a:solidFill>
              </a:rPr>
              <a:t> test case</a:t>
            </a:r>
            <a:r>
              <a:rPr lang="vi-VN" dirty="0">
                <a:solidFill>
                  <a:schemeClr val="tx1"/>
                </a:solidFill>
              </a:rPr>
              <a:t> </a:t>
            </a:r>
          </a:p>
        </p:txBody>
      </p:sp>
      <p:sp>
        <p:nvSpPr>
          <p:cNvPr id="15" name="Rectangle: Rounded Corners 14">
            <a:extLst>
              <a:ext uri="{FF2B5EF4-FFF2-40B4-BE49-F238E27FC236}">
                <a16:creationId xmlns:a16="http://schemas.microsoft.com/office/drawing/2014/main" id="{B3F5A3EA-8ACB-4674-B3AD-7EF733663DA9}"/>
              </a:ext>
            </a:extLst>
          </p:cNvPr>
          <p:cNvSpPr/>
          <p:nvPr/>
        </p:nvSpPr>
        <p:spPr>
          <a:xfrm>
            <a:off x="630621" y="2694958"/>
            <a:ext cx="3005958" cy="74192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Aft>
                <a:spcPts val="600"/>
              </a:spcAft>
              <a:buFont typeface="Inter-Regular"/>
              <a:buNone/>
            </a:pPr>
            <a:r>
              <a:rPr lang="en-US" b="1" dirty="0" err="1">
                <a:solidFill>
                  <a:schemeClr val="tx1"/>
                </a:solidFill>
              </a:rPr>
              <a:t>Sửa</a:t>
            </a:r>
            <a:r>
              <a:rPr lang="en-US" b="1" dirty="0">
                <a:solidFill>
                  <a:schemeClr val="tx1"/>
                </a:solidFill>
              </a:rPr>
              <a:t> defect </a:t>
            </a:r>
            <a:r>
              <a:rPr lang="en-US" b="1" dirty="0" err="1">
                <a:solidFill>
                  <a:schemeClr val="tx1"/>
                </a:solidFill>
              </a:rPr>
              <a:t>tìm</a:t>
            </a:r>
            <a:r>
              <a:rPr lang="en-US" b="1" dirty="0">
                <a:solidFill>
                  <a:schemeClr val="tx1"/>
                </a:solidFill>
              </a:rPr>
              <a:t> </a:t>
            </a:r>
            <a:r>
              <a:rPr lang="en-US" b="1" dirty="0" err="1">
                <a:solidFill>
                  <a:schemeClr val="tx1"/>
                </a:solidFill>
              </a:rPr>
              <a:t>thấy</a:t>
            </a:r>
            <a:r>
              <a:rPr lang="en-US" b="1" dirty="0">
                <a:solidFill>
                  <a:schemeClr val="tx1"/>
                </a:solidFill>
              </a:rPr>
              <a:t> </a:t>
            </a:r>
            <a:br>
              <a:rPr lang="en-US" b="1" dirty="0">
                <a:solidFill>
                  <a:schemeClr val="tx1"/>
                </a:solidFill>
              </a:rPr>
            </a:br>
            <a:r>
              <a:rPr lang="en-US" b="1" dirty="0">
                <a:solidFill>
                  <a:schemeClr val="tx1"/>
                </a:solidFill>
              </a:rPr>
              <a:t>ở b</a:t>
            </a:r>
            <a:r>
              <a:rPr lang="vi-VN" b="1" dirty="0">
                <a:solidFill>
                  <a:schemeClr val="tx1"/>
                </a:solidFill>
              </a:rPr>
              <a:t>ư</a:t>
            </a:r>
            <a:r>
              <a:rPr lang="en-US" b="1" dirty="0" err="1">
                <a:solidFill>
                  <a:schemeClr val="tx1"/>
                </a:solidFill>
              </a:rPr>
              <a:t>ớc</a:t>
            </a:r>
            <a:r>
              <a:rPr lang="en-US" b="1" dirty="0">
                <a:solidFill>
                  <a:schemeClr val="tx1"/>
                </a:solidFill>
              </a:rPr>
              <a:t> </a:t>
            </a:r>
            <a:r>
              <a:rPr lang="en-US" b="1" dirty="0" err="1">
                <a:solidFill>
                  <a:schemeClr val="tx1"/>
                </a:solidFill>
              </a:rPr>
              <a:t>thực</a:t>
            </a:r>
            <a:r>
              <a:rPr lang="en-US" b="1" dirty="0">
                <a:solidFill>
                  <a:schemeClr val="tx1"/>
                </a:solidFill>
              </a:rPr>
              <a:t> </a:t>
            </a:r>
            <a:r>
              <a:rPr lang="en-US" b="1" dirty="0" err="1">
                <a:solidFill>
                  <a:schemeClr val="tx1"/>
                </a:solidFill>
              </a:rPr>
              <a:t>thi</a:t>
            </a:r>
            <a:r>
              <a:rPr lang="en-US" b="1" dirty="0">
                <a:solidFill>
                  <a:schemeClr val="tx1"/>
                </a:solidFill>
              </a:rPr>
              <a:t> test case</a:t>
            </a:r>
          </a:p>
        </p:txBody>
      </p:sp>
      <p:pic>
        <p:nvPicPr>
          <p:cNvPr id="3" name="Picture 2" descr="A picture containing footwear, clothing&#10;&#10;Description automatically generated">
            <a:extLst>
              <a:ext uri="{FF2B5EF4-FFF2-40B4-BE49-F238E27FC236}">
                <a16:creationId xmlns:a16="http://schemas.microsoft.com/office/drawing/2014/main" id="{DBED2531-8391-4D8C-85B5-A298BCE585E4}"/>
              </a:ext>
            </a:extLst>
          </p:cNvPr>
          <p:cNvPicPr>
            <a:picLocks noChangeAspect="1"/>
          </p:cNvPicPr>
          <p:nvPr/>
        </p:nvPicPr>
        <p:blipFill>
          <a:blip r:embed="rId3"/>
          <a:stretch>
            <a:fillRect/>
          </a:stretch>
        </p:blipFill>
        <p:spPr>
          <a:xfrm>
            <a:off x="4477406" y="1524001"/>
            <a:ext cx="4337084" cy="3041794"/>
          </a:xfrm>
          <a:prstGeom prst="rect">
            <a:avLst/>
          </a:prstGeom>
        </p:spPr>
      </p:pic>
      <p:sp>
        <p:nvSpPr>
          <p:cNvPr id="17" name="Rectangle: Rounded Corners 16">
            <a:extLst>
              <a:ext uri="{FF2B5EF4-FFF2-40B4-BE49-F238E27FC236}">
                <a16:creationId xmlns:a16="http://schemas.microsoft.com/office/drawing/2014/main" id="{AA390EFD-9783-406C-AF78-B1EA1A205181}"/>
              </a:ext>
            </a:extLst>
          </p:cNvPr>
          <p:cNvSpPr/>
          <p:nvPr/>
        </p:nvSpPr>
        <p:spPr>
          <a:xfrm>
            <a:off x="630620" y="3949995"/>
            <a:ext cx="3005959" cy="74812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Aft>
                <a:spcPts val="600"/>
              </a:spcAft>
              <a:buFont typeface="Inter-Regular"/>
              <a:buNone/>
            </a:pPr>
            <a:r>
              <a:rPr lang="en-US" b="1" dirty="0" err="1">
                <a:solidFill>
                  <a:schemeClr val="tx1"/>
                </a:solidFill>
              </a:rPr>
              <a:t>Xác</a:t>
            </a:r>
            <a:r>
              <a:rPr lang="en-US" b="1" dirty="0">
                <a:solidFill>
                  <a:schemeClr val="tx1"/>
                </a:solidFill>
              </a:rPr>
              <a:t> </a:t>
            </a:r>
            <a:r>
              <a:rPr lang="en-US" b="1" dirty="0" err="1">
                <a:solidFill>
                  <a:schemeClr val="tx1"/>
                </a:solidFill>
              </a:rPr>
              <a:t>nhận</a:t>
            </a:r>
            <a:r>
              <a:rPr lang="en-US" b="1" dirty="0">
                <a:solidFill>
                  <a:schemeClr val="tx1"/>
                </a:solidFill>
              </a:rPr>
              <a:t> </a:t>
            </a:r>
            <a:r>
              <a:rPr lang="en-US" b="1" dirty="0" err="1">
                <a:solidFill>
                  <a:schemeClr val="tx1"/>
                </a:solidFill>
              </a:rPr>
              <a:t>rằng</a:t>
            </a:r>
            <a:r>
              <a:rPr lang="en-US" b="1" dirty="0">
                <a:solidFill>
                  <a:schemeClr val="tx1"/>
                </a:solidFill>
              </a:rPr>
              <a:t> </a:t>
            </a:r>
            <a:r>
              <a:rPr lang="en-US" b="1" dirty="0" err="1">
                <a:solidFill>
                  <a:schemeClr val="tx1"/>
                </a:solidFill>
              </a:rPr>
              <a:t>sau</a:t>
            </a:r>
            <a:r>
              <a:rPr lang="en-US" b="1" dirty="0">
                <a:solidFill>
                  <a:schemeClr val="tx1"/>
                </a:solidFill>
              </a:rPr>
              <a:t> </a:t>
            </a:r>
            <a:r>
              <a:rPr lang="en-US" b="1" dirty="0" err="1">
                <a:solidFill>
                  <a:schemeClr val="tx1"/>
                </a:solidFill>
              </a:rPr>
              <a:t>khi</a:t>
            </a:r>
            <a:r>
              <a:rPr lang="en-US" b="1" dirty="0">
                <a:solidFill>
                  <a:schemeClr val="tx1"/>
                </a:solidFill>
              </a:rPr>
              <a:t> </a:t>
            </a:r>
            <a:br>
              <a:rPr lang="en-US" b="1" dirty="0">
                <a:solidFill>
                  <a:schemeClr val="tx1"/>
                </a:solidFill>
              </a:rPr>
            </a:br>
            <a:r>
              <a:rPr lang="en-US" b="1" dirty="0" err="1">
                <a:solidFill>
                  <a:schemeClr val="tx1"/>
                </a:solidFill>
              </a:rPr>
              <a:t>sửa</a:t>
            </a:r>
            <a:r>
              <a:rPr lang="en-US" b="1" dirty="0">
                <a:solidFill>
                  <a:schemeClr val="tx1"/>
                </a:solidFill>
              </a:rPr>
              <a:t> </a:t>
            </a:r>
            <a:r>
              <a:rPr lang="en-US" b="1" dirty="0" err="1">
                <a:solidFill>
                  <a:schemeClr val="tx1"/>
                </a:solidFill>
              </a:rPr>
              <a:t>lỗi</a:t>
            </a:r>
            <a:r>
              <a:rPr lang="en-US" b="1" dirty="0">
                <a:solidFill>
                  <a:schemeClr val="tx1"/>
                </a:solidFill>
              </a:rPr>
              <a:t>, defect </a:t>
            </a:r>
            <a:r>
              <a:rPr lang="en-US" b="1" dirty="0" err="1">
                <a:solidFill>
                  <a:schemeClr val="tx1"/>
                </a:solidFill>
              </a:rPr>
              <a:t>còn</a:t>
            </a:r>
            <a:r>
              <a:rPr lang="en-US" b="1" dirty="0">
                <a:solidFill>
                  <a:schemeClr val="tx1"/>
                </a:solidFill>
              </a:rPr>
              <a:t> hay </a:t>
            </a:r>
            <a:r>
              <a:rPr lang="en-US" b="1" dirty="0" err="1">
                <a:solidFill>
                  <a:schemeClr val="tx1"/>
                </a:solidFill>
              </a:rPr>
              <a:t>không</a:t>
            </a:r>
            <a:endParaRPr lang="en-US" b="1" dirty="0">
              <a:solidFill>
                <a:schemeClr val="tx1"/>
              </a:solidFill>
            </a:endParaRPr>
          </a:p>
        </p:txBody>
      </p:sp>
      <p:sp>
        <p:nvSpPr>
          <p:cNvPr id="22" name="Arrow: Down 21">
            <a:extLst>
              <a:ext uri="{FF2B5EF4-FFF2-40B4-BE49-F238E27FC236}">
                <a16:creationId xmlns:a16="http://schemas.microsoft.com/office/drawing/2014/main" id="{53A2E4EB-C1B7-46E1-85D4-F6112CB8CFAD}"/>
              </a:ext>
            </a:extLst>
          </p:cNvPr>
          <p:cNvSpPr/>
          <p:nvPr/>
        </p:nvSpPr>
        <p:spPr>
          <a:xfrm>
            <a:off x="1734207" y="1025709"/>
            <a:ext cx="336331" cy="4982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Arrow: Down 23">
            <a:extLst>
              <a:ext uri="{FF2B5EF4-FFF2-40B4-BE49-F238E27FC236}">
                <a16:creationId xmlns:a16="http://schemas.microsoft.com/office/drawing/2014/main" id="{0EF6736F-DB21-4ED4-95AD-5CED403C677C}"/>
              </a:ext>
            </a:extLst>
          </p:cNvPr>
          <p:cNvSpPr/>
          <p:nvPr/>
        </p:nvSpPr>
        <p:spPr>
          <a:xfrm>
            <a:off x="1734207" y="2171335"/>
            <a:ext cx="336331" cy="4982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Arrow: Down 24">
            <a:extLst>
              <a:ext uri="{FF2B5EF4-FFF2-40B4-BE49-F238E27FC236}">
                <a16:creationId xmlns:a16="http://schemas.microsoft.com/office/drawing/2014/main" id="{BEBCEB3A-9F52-4330-9129-447E2210C6CA}"/>
              </a:ext>
            </a:extLst>
          </p:cNvPr>
          <p:cNvSpPr/>
          <p:nvPr/>
        </p:nvSpPr>
        <p:spPr>
          <a:xfrm>
            <a:off x="1734206" y="3447396"/>
            <a:ext cx="336331" cy="4982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TextBox 25">
            <a:extLst>
              <a:ext uri="{FF2B5EF4-FFF2-40B4-BE49-F238E27FC236}">
                <a16:creationId xmlns:a16="http://schemas.microsoft.com/office/drawing/2014/main" id="{5BC00317-9583-4063-ADCF-873F95DE437B}"/>
              </a:ext>
            </a:extLst>
          </p:cNvPr>
          <p:cNvSpPr txBox="1"/>
          <p:nvPr/>
        </p:nvSpPr>
        <p:spPr>
          <a:xfrm>
            <a:off x="8636000" y="4843604"/>
            <a:ext cx="474136" cy="307777"/>
          </a:xfrm>
          <a:prstGeom prst="rect">
            <a:avLst/>
          </a:prstGeom>
          <a:noFill/>
        </p:spPr>
        <p:txBody>
          <a:bodyPr wrap="square">
            <a:spAutoFit/>
          </a:bodyPr>
          <a:lstStyle/>
          <a:p>
            <a:r>
              <a:rPr lang="vi-VN" b="1"/>
              <a:t>13</a:t>
            </a:r>
            <a:endParaRPr lang="vi-VN"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anim calcmode="lin" valueType="num">
                                      <p:cBhvr>
                                        <p:cTn id="20" dur="500" fill="hold"/>
                                        <p:tgtEl>
                                          <p:spTgt spid="15"/>
                                        </p:tgtEl>
                                        <p:attrNameLst>
                                          <p:attrName>ppt_x</p:attrName>
                                        </p:attrNameLst>
                                      </p:cBhvr>
                                      <p:tavLst>
                                        <p:tav tm="0">
                                          <p:val>
                                            <p:strVal val="#ppt_x"/>
                                          </p:val>
                                        </p:tav>
                                        <p:tav tm="100000">
                                          <p:val>
                                            <p:strVal val="#ppt_x"/>
                                          </p:val>
                                        </p:tav>
                                      </p:tavLst>
                                    </p:anim>
                                    <p:anim calcmode="lin" valueType="num">
                                      <p:cBhvr>
                                        <p:cTn id="21"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anim calcmode="lin" valueType="num">
                                      <p:cBhvr>
                                        <p:cTn id="27" dur="500" fill="hold"/>
                                        <p:tgtEl>
                                          <p:spTgt spid="17"/>
                                        </p:tgtEl>
                                        <p:attrNameLst>
                                          <p:attrName>ppt_x</p:attrName>
                                        </p:attrNameLst>
                                      </p:cBhvr>
                                      <p:tavLst>
                                        <p:tav tm="0">
                                          <p:val>
                                            <p:strVal val="#ppt_x"/>
                                          </p:val>
                                        </p:tav>
                                        <p:tav tm="100000">
                                          <p:val>
                                            <p:strVal val="#ppt_x"/>
                                          </p:val>
                                        </p:tav>
                                      </p:tavLst>
                                    </p:anim>
                                    <p:anim calcmode="lin" valueType="num">
                                      <p:cBhvr>
                                        <p:cTn id="28"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11" name="Google Shape;186;p27">
            <a:extLst>
              <a:ext uri="{FF2B5EF4-FFF2-40B4-BE49-F238E27FC236}">
                <a16:creationId xmlns:a16="http://schemas.microsoft.com/office/drawing/2014/main" id="{99C71AAD-66D8-4562-B0D5-5AC8F1310F91}"/>
              </a:ext>
            </a:extLst>
          </p:cNvPr>
          <p:cNvSpPr txBox="1">
            <a:spLocks noGrp="1"/>
          </p:cNvSpPr>
          <p:nvPr>
            <p:ph type="title"/>
          </p:nvPr>
        </p:nvSpPr>
        <p:spPr>
          <a:xfrm>
            <a:off x="2480441" y="198305"/>
            <a:ext cx="5749159" cy="107965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a:t>Cách</a:t>
            </a:r>
            <a:r>
              <a:rPr lang="en-US" dirty="0"/>
              <a:t> </a:t>
            </a:r>
            <a:r>
              <a:rPr lang="en-US" dirty="0" err="1"/>
              <a:t>thức</a:t>
            </a:r>
            <a:r>
              <a:rPr lang="en-US" dirty="0"/>
              <a:t> </a:t>
            </a:r>
            <a:r>
              <a:rPr lang="en-US" dirty="0" err="1"/>
              <a:t>thực</a:t>
            </a:r>
            <a:r>
              <a:rPr lang="en-US" dirty="0"/>
              <a:t> </a:t>
            </a:r>
            <a:r>
              <a:rPr lang="en-US" dirty="0" err="1"/>
              <a:t>thi</a:t>
            </a:r>
            <a:r>
              <a:rPr lang="en-US" dirty="0"/>
              <a:t> test case</a:t>
            </a:r>
            <a:endParaRPr dirty="0"/>
          </a:p>
        </p:txBody>
      </p:sp>
      <p:sp>
        <p:nvSpPr>
          <p:cNvPr id="10" name="Rectangle: Rounded Corners 9">
            <a:extLst>
              <a:ext uri="{FF2B5EF4-FFF2-40B4-BE49-F238E27FC236}">
                <a16:creationId xmlns:a16="http://schemas.microsoft.com/office/drawing/2014/main" id="{8B6653BE-C30F-499D-AF9C-F8C916CA4344}"/>
              </a:ext>
            </a:extLst>
          </p:cNvPr>
          <p:cNvSpPr/>
          <p:nvPr/>
        </p:nvSpPr>
        <p:spPr>
          <a:xfrm>
            <a:off x="1128889" y="1504340"/>
            <a:ext cx="2483554" cy="821545"/>
          </a:xfrm>
          <a:prstGeom prst="roundRect">
            <a:avLst/>
          </a:prstGeom>
          <a:solidFill>
            <a:srgbClr val="FF9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t>Thực</a:t>
            </a:r>
            <a:r>
              <a:rPr lang="en-US" b="1" dirty="0"/>
              <a:t> </a:t>
            </a:r>
            <a:r>
              <a:rPr lang="en-US" b="1" dirty="0" err="1"/>
              <a:t>thi</a:t>
            </a:r>
            <a:r>
              <a:rPr lang="en-US" b="1" dirty="0"/>
              <a:t> </a:t>
            </a:r>
            <a:r>
              <a:rPr lang="en-US" b="1" dirty="0" err="1"/>
              <a:t>theo</a:t>
            </a:r>
            <a:r>
              <a:rPr lang="en-US" b="1" dirty="0"/>
              <a:t> step action </a:t>
            </a:r>
            <a:r>
              <a:rPr lang="en-US" b="1" dirty="0" err="1"/>
              <a:t>trong</a:t>
            </a:r>
            <a:r>
              <a:rPr lang="en-US" b="1" dirty="0"/>
              <a:t> test case</a:t>
            </a:r>
          </a:p>
        </p:txBody>
      </p:sp>
      <p:sp>
        <p:nvSpPr>
          <p:cNvPr id="16" name="Rectangle: Rounded Corners 15">
            <a:extLst>
              <a:ext uri="{FF2B5EF4-FFF2-40B4-BE49-F238E27FC236}">
                <a16:creationId xmlns:a16="http://schemas.microsoft.com/office/drawing/2014/main" id="{E7E563BB-5F48-413F-ACBA-3182A6A65E84}"/>
              </a:ext>
            </a:extLst>
          </p:cNvPr>
          <p:cNvSpPr/>
          <p:nvPr/>
        </p:nvSpPr>
        <p:spPr>
          <a:xfrm>
            <a:off x="1128888" y="2835858"/>
            <a:ext cx="2483554" cy="821545"/>
          </a:xfrm>
          <a:prstGeom prst="roundRect">
            <a:avLst/>
          </a:prstGeom>
          <a:solidFill>
            <a:srgbClr val="58D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t>Ghi</a:t>
            </a:r>
            <a:r>
              <a:rPr lang="en-US" b="1" dirty="0"/>
              <a:t> </a:t>
            </a:r>
            <a:r>
              <a:rPr lang="en-US" b="1" dirty="0" err="1"/>
              <a:t>nhận</a:t>
            </a:r>
            <a:r>
              <a:rPr lang="en-US" b="1" dirty="0"/>
              <a:t> </a:t>
            </a:r>
            <a:r>
              <a:rPr lang="en-US" b="1" dirty="0" err="1"/>
              <a:t>kết</a:t>
            </a:r>
            <a:r>
              <a:rPr lang="en-US" b="1" dirty="0"/>
              <a:t> </a:t>
            </a:r>
            <a:r>
              <a:rPr lang="en-US" b="1" dirty="0" err="1"/>
              <a:t>quả</a:t>
            </a:r>
            <a:r>
              <a:rPr lang="en-US" b="1" dirty="0"/>
              <a:t> </a:t>
            </a:r>
            <a:r>
              <a:rPr lang="en-US" b="1" dirty="0" err="1"/>
              <a:t>thực</a:t>
            </a:r>
            <a:r>
              <a:rPr lang="en-US" b="1" dirty="0"/>
              <a:t> </a:t>
            </a:r>
            <a:r>
              <a:rPr lang="en-US" b="1" dirty="0" err="1"/>
              <a:t>thi</a:t>
            </a:r>
            <a:r>
              <a:rPr lang="en-US" b="1" dirty="0"/>
              <a:t> test case </a:t>
            </a:r>
            <a:r>
              <a:rPr lang="en-US" b="1" dirty="0" err="1"/>
              <a:t>vào</a:t>
            </a:r>
            <a:r>
              <a:rPr lang="en-US" b="1" dirty="0"/>
              <a:t> file test execution</a:t>
            </a:r>
          </a:p>
        </p:txBody>
      </p:sp>
      <p:sp>
        <p:nvSpPr>
          <p:cNvPr id="18" name="Rectangle: Rounded Corners 17">
            <a:extLst>
              <a:ext uri="{FF2B5EF4-FFF2-40B4-BE49-F238E27FC236}">
                <a16:creationId xmlns:a16="http://schemas.microsoft.com/office/drawing/2014/main" id="{44BDE8BC-1036-4A75-A680-7F76DE08FDD1}"/>
              </a:ext>
            </a:extLst>
          </p:cNvPr>
          <p:cNvSpPr/>
          <p:nvPr/>
        </p:nvSpPr>
        <p:spPr>
          <a:xfrm>
            <a:off x="1128888" y="4189557"/>
            <a:ext cx="2483554" cy="824099"/>
          </a:xfrm>
          <a:prstGeom prst="roundRect">
            <a:avLst/>
          </a:prstGeom>
          <a:solidFill>
            <a:srgbClr val="FF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t>Ghi</a:t>
            </a:r>
            <a:r>
              <a:rPr lang="en-US" b="1" dirty="0"/>
              <a:t> </a:t>
            </a:r>
            <a:r>
              <a:rPr lang="en-US" b="1" dirty="0" err="1"/>
              <a:t>nhận</a:t>
            </a:r>
            <a:r>
              <a:rPr lang="en-US" b="1" dirty="0"/>
              <a:t> defect </a:t>
            </a:r>
            <a:r>
              <a:rPr lang="en-US" b="1" dirty="0" err="1"/>
              <a:t>nếu</a:t>
            </a:r>
            <a:r>
              <a:rPr lang="en-US" b="1" dirty="0"/>
              <a:t> </a:t>
            </a:r>
            <a:r>
              <a:rPr lang="en-US" b="1" dirty="0" err="1"/>
              <a:t>có</a:t>
            </a:r>
            <a:r>
              <a:rPr lang="en-US" b="1" dirty="0"/>
              <a:t> </a:t>
            </a:r>
            <a:r>
              <a:rPr lang="en-US" b="1" dirty="0" err="1"/>
              <a:t>vào</a:t>
            </a:r>
            <a:r>
              <a:rPr lang="en-US" b="1" dirty="0"/>
              <a:t> file test execution</a:t>
            </a:r>
          </a:p>
        </p:txBody>
      </p:sp>
      <p:sp>
        <p:nvSpPr>
          <p:cNvPr id="25" name="Arrow: Down 24">
            <a:extLst>
              <a:ext uri="{FF2B5EF4-FFF2-40B4-BE49-F238E27FC236}">
                <a16:creationId xmlns:a16="http://schemas.microsoft.com/office/drawing/2014/main" id="{1F962AEA-D8A5-4C15-B7EE-A5B6AD6F71EE}"/>
              </a:ext>
            </a:extLst>
          </p:cNvPr>
          <p:cNvSpPr/>
          <p:nvPr/>
        </p:nvSpPr>
        <p:spPr>
          <a:xfrm>
            <a:off x="2322173" y="2325885"/>
            <a:ext cx="225778" cy="5539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Arrow: Down 25">
            <a:extLst>
              <a:ext uri="{FF2B5EF4-FFF2-40B4-BE49-F238E27FC236}">
                <a16:creationId xmlns:a16="http://schemas.microsoft.com/office/drawing/2014/main" id="{C2ABDFE4-4E80-40A6-95A0-F3B6DBA82725}"/>
              </a:ext>
            </a:extLst>
          </p:cNvPr>
          <p:cNvSpPr/>
          <p:nvPr/>
        </p:nvSpPr>
        <p:spPr>
          <a:xfrm>
            <a:off x="2322173" y="3669262"/>
            <a:ext cx="225778" cy="5539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8" name="Picture 27" descr="A picture containing footwear, clothing&#10;&#10;Description automatically generated">
            <a:extLst>
              <a:ext uri="{FF2B5EF4-FFF2-40B4-BE49-F238E27FC236}">
                <a16:creationId xmlns:a16="http://schemas.microsoft.com/office/drawing/2014/main" id="{DCEC8CFD-7EA1-4091-BD75-C13C295246A8}"/>
              </a:ext>
            </a:extLst>
          </p:cNvPr>
          <p:cNvPicPr>
            <a:picLocks noChangeAspect="1"/>
          </p:cNvPicPr>
          <p:nvPr/>
        </p:nvPicPr>
        <p:blipFill>
          <a:blip r:embed="rId3"/>
          <a:stretch>
            <a:fillRect/>
          </a:stretch>
        </p:blipFill>
        <p:spPr>
          <a:xfrm>
            <a:off x="4394906" y="1656346"/>
            <a:ext cx="4749094" cy="2945260"/>
          </a:xfrm>
          <a:prstGeom prst="rect">
            <a:avLst/>
          </a:prstGeom>
        </p:spPr>
      </p:pic>
      <p:sp>
        <p:nvSpPr>
          <p:cNvPr id="29" name="TextBox 28">
            <a:extLst>
              <a:ext uri="{FF2B5EF4-FFF2-40B4-BE49-F238E27FC236}">
                <a16:creationId xmlns:a16="http://schemas.microsoft.com/office/drawing/2014/main" id="{3D225E8A-C30C-49B6-803E-CE618C76FA33}"/>
              </a:ext>
            </a:extLst>
          </p:cNvPr>
          <p:cNvSpPr txBox="1"/>
          <p:nvPr/>
        </p:nvSpPr>
        <p:spPr>
          <a:xfrm>
            <a:off x="8647289" y="5238719"/>
            <a:ext cx="462847" cy="307777"/>
          </a:xfrm>
          <a:prstGeom prst="rect">
            <a:avLst/>
          </a:prstGeom>
          <a:noFill/>
        </p:spPr>
        <p:txBody>
          <a:bodyPr wrap="square">
            <a:spAutoFit/>
          </a:bodyPr>
          <a:lstStyle/>
          <a:p>
            <a:r>
              <a:rPr lang="vi-VN" b="1" dirty="0"/>
              <a:t>14</a:t>
            </a:r>
          </a:p>
        </p:txBody>
      </p:sp>
    </p:spTree>
    <p:extLst>
      <p:ext uri="{BB962C8B-B14F-4D97-AF65-F5344CB8AC3E}">
        <p14:creationId xmlns:p14="http://schemas.microsoft.com/office/powerpoint/2010/main" val="26839941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anim calcmode="lin" valueType="num">
                                      <p:cBhvr>
                                        <p:cTn id="20" dur="500" fill="hold"/>
                                        <p:tgtEl>
                                          <p:spTgt spid="18"/>
                                        </p:tgtEl>
                                        <p:attrNameLst>
                                          <p:attrName>ppt_x</p:attrName>
                                        </p:attrNameLst>
                                      </p:cBhvr>
                                      <p:tavLst>
                                        <p:tav tm="0">
                                          <p:val>
                                            <p:strVal val="#ppt_x"/>
                                          </p:val>
                                        </p:tav>
                                        <p:tav tm="100000">
                                          <p:val>
                                            <p:strVal val="#ppt_x"/>
                                          </p:val>
                                        </p:tav>
                                      </p:tavLst>
                                    </p:anim>
                                    <p:anim calcmode="lin" valueType="num">
                                      <p:cBhvr>
                                        <p:cTn id="21"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3" name="Title 2">
            <a:extLst>
              <a:ext uri="{FF2B5EF4-FFF2-40B4-BE49-F238E27FC236}">
                <a16:creationId xmlns:a16="http://schemas.microsoft.com/office/drawing/2014/main" id="{D3DB202A-61C4-42F9-A0F4-8A6DA30E9ACF}"/>
              </a:ext>
            </a:extLst>
          </p:cNvPr>
          <p:cNvSpPr>
            <a:spLocks noGrp="1"/>
          </p:cNvSpPr>
          <p:nvPr>
            <p:ph type="title" idx="4"/>
          </p:nvPr>
        </p:nvSpPr>
        <p:spPr>
          <a:xfrm>
            <a:off x="720000" y="181916"/>
            <a:ext cx="7704000" cy="801485"/>
          </a:xfrm>
        </p:spPr>
        <p:txBody>
          <a:bodyPr/>
          <a:lstStyle/>
          <a:p>
            <a:r>
              <a:rPr lang="en-US" dirty="0" err="1"/>
              <a:t>Kết</a:t>
            </a:r>
            <a:r>
              <a:rPr lang="en-US" dirty="0"/>
              <a:t> </a:t>
            </a:r>
            <a:r>
              <a:rPr lang="en-US" dirty="0" err="1"/>
              <a:t>quả</a:t>
            </a:r>
            <a:r>
              <a:rPr lang="en-US" dirty="0"/>
              <a:t> </a:t>
            </a:r>
            <a:r>
              <a:rPr lang="en-US" dirty="0" err="1"/>
              <a:t>kiểm</a:t>
            </a:r>
            <a:r>
              <a:rPr lang="en-US" dirty="0"/>
              <a:t> </a:t>
            </a:r>
            <a:r>
              <a:rPr lang="en-US" dirty="0" err="1"/>
              <a:t>thử</a:t>
            </a:r>
            <a:endParaRPr lang="vi-VN" dirty="0"/>
          </a:p>
        </p:txBody>
      </p:sp>
      <p:sp>
        <p:nvSpPr>
          <p:cNvPr id="8" name="Google Shape;227;p30">
            <a:extLst>
              <a:ext uri="{FF2B5EF4-FFF2-40B4-BE49-F238E27FC236}">
                <a16:creationId xmlns:a16="http://schemas.microsoft.com/office/drawing/2014/main" id="{E88D60DB-54FD-4286-B486-C2D5B431981D}"/>
              </a:ext>
            </a:extLst>
          </p:cNvPr>
          <p:cNvSpPr txBox="1">
            <a:spLocks/>
          </p:cNvSpPr>
          <p:nvPr/>
        </p:nvSpPr>
        <p:spPr>
          <a:xfrm>
            <a:off x="685800" y="1418896"/>
            <a:ext cx="4720500" cy="1008993"/>
          </a:xfrm>
          <a:prstGeom prst="rect">
            <a:avLst/>
          </a:prstGeom>
          <a:noFill/>
          <a:ln>
            <a:noFill/>
          </a:ln>
          <a:effectLst>
            <a:outerShdw dist="9525" dir="4080000" algn="bl" rotWithShape="0">
              <a:schemeClr val="dk2"/>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ungee Shade"/>
              <a:buNone/>
              <a:defRPr sz="2800" b="0" i="0" u="none" strike="noStrike" cap="none">
                <a:solidFill>
                  <a:schemeClr val="dk1"/>
                </a:solidFill>
                <a:latin typeface="Bungee Shade"/>
                <a:ea typeface="Bungee Shade"/>
                <a:cs typeface="Bungee Shade"/>
                <a:sym typeface="Bungee Shade"/>
              </a:defRPr>
            </a:lvl1pPr>
            <a:lvl2pPr marR="0" lvl="1" algn="l" rtl="0">
              <a:lnSpc>
                <a:spcPct val="100000"/>
              </a:lnSpc>
              <a:spcBef>
                <a:spcPts val="0"/>
              </a:spcBef>
              <a:spcAft>
                <a:spcPts val="0"/>
              </a:spcAft>
              <a:buClr>
                <a:schemeClr val="dk1"/>
              </a:buClr>
              <a:buSzPts val="2800"/>
              <a:buFont typeface="Bungee Shade"/>
              <a:buNone/>
              <a:defRPr sz="2800" b="0" i="0" u="none" strike="noStrike" cap="none">
                <a:solidFill>
                  <a:schemeClr val="dk1"/>
                </a:solidFill>
                <a:latin typeface="Bungee Shade"/>
                <a:ea typeface="Bungee Shade"/>
                <a:cs typeface="Bungee Shade"/>
                <a:sym typeface="Bungee Shade"/>
              </a:defRPr>
            </a:lvl2pPr>
            <a:lvl3pPr marR="0" lvl="2" algn="l" rtl="0">
              <a:lnSpc>
                <a:spcPct val="100000"/>
              </a:lnSpc>
              <a:spcBef>
                <a:spcPts val="0"/>
              </a:spcBef>
              <a:spcAft>
                <a:spcPts val="0"/>
              </a:spcAft>
              <a:buClr>
                <a:schemeClr val="dk1"/>
              </a:buClr>
              <a:buSzPts val="2800"/>
              <a:buFont typeface="Bungee Shade"/>
              <a:buNone/>
              <a:defRPr sz="2800" b="0" i="0" u="none" strike="noStrike" cap="none">
                <a:solidFill>
                  <a:schemeClr val="dk1"/>
                </a:solidFill>
                <a:latin typeface="Bungee Shade"/>
                <a:ea typeface="Bungee Shade"/>
                <a:cs typeface="Bungee Shade"/>
                <a:sym typeface="Bungee Shade"/>
              </a:defRPr>
            </a:lvl3pPr>
            <a:lvl4pPr marR="0" lvl="3" algn="l" rtl="0">
              <a:lnSpc>
                <a:spcPct val="100000"/>
              </a:lnSpc>
              <a:spcBef>
                <a:spcPts val="0"/>
              </a:spcBef>
              <a:spcAft>
                <a:spcPts val="0"/>
              </a:spcAft>
              <a:buClr>
                <a:schemeClr val="dk1"/>
              </a:buClr>
              <a:buSzPts val="2800"/>
              <a:buFont typeface="Bungee Shade"/>
              <a:buNone/>
              <a:defRPr sz="2800" b="0" i="0" u="none" strike="noStrike" cap="none">
                <a:solidFill>
                  <a:schemeClr val="dk1"/>
                </a:solidFill>
                <a:latin typeface="Bungee Shade"/>
                <a:ea typeface="Bungee Shade"/>
                <a:cs typeface="Bungee Shade"/>
                <a:sym typeface="Bungee Shade"/>
              </a:defRPr>
            </a:lvl4pPr>
            <a:lvl5pPr marR="0" lvl="4" algn="l" rtl="0">
              <a:lnSpc>
                <a:spcPct val="100000"/>
              </a:lnSpc>
              <a:spcBef>
                <a:spcPts val="0"/>
              </a:spcBef>
              <a:spcAft>
                <a:spcPts val="0"/>
              </a:spcAft>
              <a:buClr>
                <a:schemeClr val="dk1"/>
              </a:buClr>
              <a:buSzPts val="2800"/>
              <a:buFont typeface="Bungee Shade"/>
              <a:buNone/>
              <a:defRPr sz="2800" b="0" i="0" u="none" strike="noStrike" cap="none">
                <a:solidFill>
                  <a:schemeClr val="dk1"/>
                </a:solidFill>
                <a:latin typeface="Bungee Shade"/>
                <a:ea typeface="Bungee Shade"/>
                <a:cs typeface="Bungee Shade"/>
                <a:sym typeface="Bungee Shade"/>
              </a:defRPr>
            </a:lvl5pPr>
            <a:lvl6pPr marR="0" lvl="5" algn="l" rtl="0">
              <a:lnSpc>
                <a:spcPct val="100000"/>
              </a:lnSpc>
              <a:spcBef>
                <a:spcPts val="0"/>
              </a:spcBef>
              <a:spcAft>
                <a:spcPts val="0"/>
              </a:spcAft>
              <a:buClr>
                <a:schemeClr val="dk1"/>
              </a:buClr>
              <a:buSzPts val="2800"/>
              <a:buFont typeface="Bungee Shade"/>
              <a:buNone/>
              <a:defRPr sz="2800" b="0" i="0" u="none" strike="noStrike" cap="none">
                <a:solidFill>
                  <a:schemeClr val="dk1"/>
                </a:solidFill>
                <a:latin typeface="Bungee Shade"/>
                <a:ea typeface="Bungee Shade"/>
                <a:cs typeface="Bungee Shade"/>
                <a:sym typeface="Bungee Shade"/>
              </a:defRPr>
            </a:lvl6pPr>
            <a:lvl7pPr marR="0" lvl="6" algn="l" rtl="0">
              <a:lnSpc>
                <a:spcPct val="100000"/>
              </a:lnSpc>
              <a:spcBef>
                <a:spcPts val="0"/>
              </a:spcBef>
              <a:spcAft>
                <a:spcPts val="0"/>
              </a:spcAft>
              <a:buClr>
                <a:schemeClr val="dk1"/>
              </a:buClr>
              <a:buSzPts val="2800"/>
              <a:buFont typeface="Bungee Shade"/>
              <a:buNone/>
              <a:defRPr sz="2800" b="0" i="0" u="none" strike="noStrike" cap="none">
                <a:solidFill>
                  <a:schemeClr val="dk1"/>
                </a:solidFill>
                <a:latin typeface="Bungee Shade"/>
                <a:ea typeface="Bungee Shade"/>
                <a:cs typeface="Bungee Shade"/>
                <a:sym typeface="Bungee Shade"/>
              </a:defRPr>
            </a:lvl7pPr>
            <a:lvl8pPr marR="0" lvl="7" algn="l" rtl="0">
              <a:lnSpc>
                <a:spcPct val="100000"/>
              </a:lnSpc>
              <a:spcBef>
                <a:spcPts val="0"/>
              </a:spcBef>
              <a:spcAft>
                <a:spcPts val="0"/>
              </a:spcAft>
              <a:buClr>
                <a:schemeClr val="dk1"/>
              </a:buClr>
              <a:buSzPts val="2800"/>
              <a:buFont typeface="Bungee Shade"/>
              <a:buNone/>
              <a:defRPr sz="2800" b="0" i="0" u="none" strike="noStrike" cap="none">
                <a:solidFill>
                  <a:schemeClr val="dk1"/>
                </a:solidFill>
                <a:latin typeface="Bungee Shade"/>
                <a:ea typeface="Bungee Shade"/>
                <a:cs typeface="Bungee Shade"/>
                <a:sym typeface="Bungee Shade"/>
              </a:defRPr>
            </a:lvl8pPr>
            <a:lvl9pPr marR="0" lvl="8" algn="l" rtl="0">
              <a:lnSpc>
                <a:spcPct val="100000"/>
              </a:lnSpc>
              <a:spcBef>
                <a:spcPts val="0"/>
              </a:spcBef>
              <a:spcAft>
                <a:spcPts val="0"/>
              </a:spcAft>
              <a:buClr>
                <a:schemeClr val="dk1"/>
              </a:buClr>
              <a:buSzPts val="2800"/>
              <a:buFont typeface="Bungee Shade"/>
              <a:buNone/>
              <a:defRPr sz="2800" b="0" i="0" u="none" strike="noStrike" cap="none">
                <a:solidFill>
                  <a:schemeClr val="dk1"/>
                </a:solidFill>
                <a:latin typeface="Bungee Shade"/>
                <a:ea typeface="Bungee Shade"/>
                <a:cs typeface="Bungee Shade"/>
                <a:sym typeface="Bungee Shade"/>
              </a:defRPr>
            </a:lvl9pPr>
          </a:lstStyle>
          <a:p>
            <a:endParaRPr lang="en" sz="4800" dirty="0">
              <a:solidFill>
                <a:schemeClr val="accent2"/>
              </a:solidFill>
            </a:endParaRPr>
          </a:p>
        </p:txBody>
      </p:sp>
      <p:sp>
        <p:nvSpPr>
          <p:cNvPr id="16" name="Rectangle: Rounded Corners 15">
            <a:extLst>
              <a:ext uri="{FF2B5EF4-FFF2-40B4-BE49-F238E27FC236}">
                <a16:creationId xmlns:a16="http://schemas.microsoft.com/office/drawing/2014/main" id="{30B533AE-C7C2-43EA-9779-A4D832D9D9B7}"/>
              </a:ext>
            </a:extLst>
          </p:cNvPr>
          <p:cNvSpPr/>
          <p:nvPr/>
        </p:nvSpPr>
        <p:spPr>
          <a:xfrm>
            <a:off x="4824235" y="1135283"/>
            <a:ext cx="3266129" cy="714704"/>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ts val="600"/>
              </a:spcBef>
              <a:spcAft>
                <a:spcPts val="600"/>
              </a:spcAft>
              <a:buFont typeface="Montserrat"/>
              <a:buNone/>
            </a:pPr>
            <a:r>
              <a:rPr lang="en-US" b="1" dirty="0">
                <a:solidFill>
                  <a:schemeClr val="tx1"/>
                </a:solidFill>
              </a:rPr>
              <a:t>Functional testcases passed</a:t>
            </a:r>
          </a:p>
          <a:p>
            <a:pPr marL="0" indent="0" algn="ctr">
              <a:spcBef>
                <a:spcPts val="600"/>
              </a:spcBef>
              <a:spcAft>
                <a:spcPts val="600"/>
              </a:spcAft>
              <a:buFont typeface="Montserrat"/>
              <a:buNone/>
            </a:pPr>
            <a:r>
              <a:rPr lang="en-US" b="1" dirty="0">
                <a:solidFill>
                  <a:schemeClr val="tx1"/>
                </a:solidFill>
              </a:rPr>
              <a:t>(86)</a:t>
            </a:r>
          </a:p>
        </p:txBody>
      </p:sp>
      <p:sp>
        <p:nvSpPr>
          <p:cNvPr id="17" name="Rectangle: Rounded Corners 16">
            <a:extLst>
              <a:ext uri="{FF2B5EF4-FFF2-40B4-BE49-F238E27FC236}">
                <a16:creationId xmlns:a16="http://schemas.microsoft.com/office/drawing/2014/main" id="{BB4F1257-AC85-4617-9406-8102761D6AE8}"/>
              </a:ext>
            </a:extLst>
          </p:cNvPr>
          <p:cNvSpPr/>
          <p:nvPr/>
        </p:nvSpPr>
        <p:spPr>
          <a:xfrm>
            <a:off x="4824248" y="2159447"/>
            <a:ext cx="3266129" cy="74192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Aft>
                <a:spcPts val="600"/>
              </a:spcAft>
              <a:buFont typeface="Inter-Regular"/>
              <a:buNone/>
            </a:pPr>
            <a:r>
              <a:rPr lang="en-US" b="1" dirty="0">
                <a:solidFill>
                  <a:schemeClr val="tx1"/>
                </a:solidFill>
              </a:rPr>
              <a:t>Functional test cases fail</a:t>
            </a:r>
          </a:p>
          <a:p>
            <a:pPr marL="0" indent="0" algn="ctr">
              <a:spcAft>
                <a:spcPts val="600"/>
              </a:spcAft>
              <a:buFont typeface="Inter-Regular"/>
              <a:buNone/>
            </a:pPr>
            <a:r>
              <a:rPr lang="en-US" b="1" dirty="0">
                <a:solidFill>
                  <a:schemeClr val="tx1"/>
                </a:solidFill>
              </a:rPr>
              <a:t>(5)</a:t>
            </a:r>
          </a:p>
        </p:txBody>
      </p:sp>
      <p:sp>
        <p:nvSpPr>
          <p:cNvPr id="18" name="Rectangle: Rounded Corners 17">
            <a:extLst>
              <a:ext uri="{FF2B5EF4-FFF2-40B4-BE49-F238E27FC236}">
                <a16:creationId xmlns:a16="http://schemas.microsoft.com/office/drawing/2014/main" id="{FA697A39-A811-4885-93C5-D1919AB03D53}"/>
              </a:ext>
            </a:extLst>
          </p:cNvPr>
          <p:cNvSpPr/>
          <p:nvPr/>
        </p:nvSpPr>
        <p:spPr>
          <a:xfrm>
            <a:off x="4824248" y="3112672"/>
            <a:ext cx="3266129" cy="74812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Aft>
                <a:spcPts val="600"/>
              </a:spcAft>
              <a:buFont typeface="Inter-Regular"/>
              <a:buNone/>
            </a:pPr>
            <a:r>
              <a:rPr lang="en-US" b="1" dirty="0">
                <a:solidFill>
                  <a:schemeClr val="tx1"/>
                </a:solidFill>
              </a:rPr>
              <a:t>Integration test cases passed</a:t>
            </a:r>
          </a:p>
          <a:p>
            <a:pPr marL="0" indent="0" algn="ctr">
              <a:spcAft>
                <a:spcPts val="600"/>
              </a:spcAft>
              <a:buFont typeface="Inter-Regular"/>
              <a:buNone/>
            </a:pPr>
            <a:r>
              <a:rPr lang="en-US" b="1" dirty="0">
                <a:solidFill>
                  <a:schemeClr val="tx1"/>
                </a:solidFill>
              </a:rPr>
              <a:t>(3)</a:t>
            </a:r>
          </a:p>
        </p:txBody>
      </p:sp>
      <p:sp>
        <p:nvSpPr>
          <p:cNvPr id="28" name="Rectangle: Rounded Corners 27">
            <a:extLst>
              <a:ext uri="{FF2B5EF4-FFF2-40B4-BE49-F238E27FC236}">
                <a16:creationId xmlns:a16="http://schemas.microsoft.com/office/drawing/2014/main" id="{D319DF5F-63A0-41BB-83D7-96CB9D185705}"/>
              </a:ext>
            </a:extLst>
          </p:cNvPr>
          <p:cNvSpPr/>
          <p:nvPr/>
        </p:nvSpPr>
        <p:spPr>
          <a:xfrm>
            <a:off x="830310" y="2214398"/>
            <a:ext cx="2632841" cy="714704"/>
          </a:xfrm>
          <a:prstGeom prst="roundRect">
            <a:avLst/>
          </a:prstGeom>
          <a:solidFill>
            <a:schemeClr val="accent4">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ts val="600"/>
              </a:spcBef>
              <a:spcAft>
                <a:spcPts val="600"/>
              </a:spcAft>
              <a:buFont typeface="Montserrat"/>
              <a:buNone/>
            </a:pPr>
            <a:r>
              <a:rPr lang="en-US" b="1" dirty="0">
                <a:solidFill>
                  <a:schemeClr val="bg1"/>
                </a:solidFill>
              </a:rPr>
              <a:t>94 Testcases </a:t>
            </a:r>
            <a:r>
              <a:rPr lang="en-US" b="1" dirty="0" err="1">
                <a:solidFill>
                  <a:schemeClr val="bg1"/>
                </a:solidFill>
              </a:rPr>
              <a:t>chạy</a:t>
            </a:r>
            <a:r>
              <a:rPr lang="en-US" b="1" dirty="0">
                <a:solidFill>
                  <a:schemeClr val="bg1"/>
                </a:solidFill>
              </a:rPr>
              <a:t> </a:t>
            </a:r>
            <a:r>
              <a:rPr lang="en-US" b="1" dirty="0" err="1">
                <a:solidFill>
                  <a:schemeClr val="bg1"/>
                </a:solidFill>
              </a:rPr>
              <a:t>được</a:t>
            </a:r>
            <a:endParaRPr lang="en-US" b="1" dirty="0">
              <a:solidFill>
                <a:schemeClr val="bg1"/>
              </a:solidFill>
            </a:endParaRPr>
          </a:p>
        </p:txBody>
      </p:sp>
      <p:sp>
        <p:nvSpPr>
          <p:cNvPr id="29" name="Rectangle: Rounded Corners 28">
            <a:extLst>
              <a:ext uri="{FF2B5EF4-FFF2-40B4-BE49-F238E27FC236}">
                <a16:creationId xmlns:a16="http://schemas.microsoft.com/office/drawing/2014/main" id="{3EFC8A53-5EB0-48C4-8825-F0E991AA8D0E}"/>
              </a:ext>
            </a:extLst>
          </p:cNvPr>
          <p:cNvSpPr/>
          <p:nvPr/>
        </p:nvSpPr>
        <p:spPr>
          <a:xfrm>
            <a:off x="4835524" y="4030795"/>
            <a:ext cx="3266129" cy="748128"/>
          </a:xfrm>
          <a:prstGeom prst="round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Aft>
                <a:spcPts val="600"/>
              </a:spcAft>
              <a:buFont typeface="Inter-Regular"/>
              <a:buNone/>
            </a:pPr>
            <a:r>
              <a:rPr lang="en-US" b="1" dirty="0">
                <a:solidFill>
                  <a:schemeClr val="tx1"/>
                </a:solidFill>
              </a:rPr>
              <a:t>Integration testcases fail</a:t>
            </a:r>
          </a:p>
          <a:p>
            <a:pPr marL="0" indent="0" algn="ctr">
              <a:spcAft>
                <a:spcPts val="600"/>
              </a:spcAft>
              <a:buFont typeface="Inter-Regular"/>
              <a:buNone/>
            </a:pPr>
            <a:r>
              <a:rPr lang="en-US" b="1" dirty="0">
                <a:solidFill>
                  <a:schemeClr val="tx1"/>
                </a:solidFill>
              </a:rPr>
              <a:t>(0)</a:t>
            </a:r>
          </a:p>
        </p:txBody>
      </p:sp>
      <p:cxnSp>
        <p:nvCxnSpPr>
          <p:cNvPr id="35" name="Straight Arrow Connector 34">
            <a:extLst>
              <a:ext uri="{FF2B5EF4-FFF2-40B4-BE49-F238E27FC236}">
                <a16:creationId xmlns:a16="http://schemas.microsoft.com/office/drawing/2014/main" id="{8074CF48-4B08-4479-B685-C3832385EF39}"/>
              </a:ext>
            </a:extLst>
          </p:cNvPr>
          <p:cNvCxnSpPr>
            <a:cxnSpLocks/>
          </p:cNvCxnSpPr>
          <p:nvPr/>
        </p:nvCxnSpPr>
        <p:spPr>
          <a:xfrm flipV="1">
            <a:off x="3463151" y="1541035"/>
            <a:ext cx="1361084" cy="766500"/>
          </a:xfrm>
          <a:prstGeom prst="straightConnector1">
            <a:avLst/>
          </a:prstGeom>
          <a:ln>
            <a:solidFill>
              <a:schemeClr val="tx1">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66EE198-533D-4583-B980-8839B4A409CE}"/>
              </a:ext>
            </a:extLst>
          </p:cNvPr>
          <p:cNvCxnSpPr>
            <a:cxnSpLocks/>
            <a:stCxn id="28" idx="3"/>
            <a:endCxn id="17" idx="1"/>
          </p:cNvCxnSpPr>
          <p:nvPr/>
        </p:nvCxnSpPr>
        <p:spPr>
          <a:xfrm flipV="1">
            <a:off x="3463151" y="2530411"/>
            <a:ext cx="1361097" cy="41339"/>
          </a:xfrm>
          <a:prstGeom prst="straightConnector1">
            <a:avLst/>
          </a:prstGeom>
          <a:ln>
            <a:solidFill>
              <a:schemeClr val="tx1">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369CDA0-3D00-4FF0-A6D6-8CFB035801DD}"/>
              </a:ext>
            </a:extLst>
          </p:cNvPr>
          <p:cNvCxnSpPr>
            <a:cxnSpLocks/>
            <a:endCxn id="18" idx="1"/>
          </p:cNvCxnSpPr>
          <p:nvPr/>
        </p:nvCxnSpPr>
        <p:spPr>
          <a:xfrm>
            <a:off x="3463151" y="2737349"/>
            <a:ext cx="1361097" cy="749387"/>
          </a:xfrm>
          <a:prstGeom prst="straightConnector1">
            <a:avLst/>
          </a:prstGeom>
          <a:ln>
            <a:solidFill>
              <a:schemeClr val="tx1">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913A34D-717C-474C-8825-52D4E4D255CD}"/>
              </a:ext>
            </a:extLst>
          </p:cNvPr>
          <p:cNvCxnSpPr>
            <a:cxnSpLocks/>
          </p:cNvCxnSpPr>
          <p:nvPr/>
        </p:nvCxnSpPr>
        <p:spPr>
          <a:xfrm>
            <a:off x="3384331" y="2901375"/>
            <a:ext cx="1439904" cy="1386846"/>
          </a:xfrm>
          <a:prstGeom prst="straightConnector1">
            <a:avLst/>
          </a:prstGeom>
          <a:ln>
            <a:solidFill>
              <a:schemeClr val="tx1">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DCA8652-7585-427B-9EFD-DDA31565552C}"/>
              </a:ext>
            </a:extLst>
          </p:cNvPr>
          <p:cNvSpPr txBox="1"/>
          <p:nvPr/>
        </p:nvSpPr>
        <p:spPr>
          <a:xfrm>
            <a:off x="8692444" y="4843604"/>
            <a:ext cx="417692" cy="307777"/>
          </a:xfrm>
          <a:prstGeom prst="rect">
            <a:avLst/>
          </a:prstGeom>
          <a:noFill/>
        </p:spPr>
        <p:txBody>
          <a:bodyPr wrap="square">
            <a:spAutoFit/>
          </a:bodyPr>
          <a:lstStyle/>
          <a:p>
            <a:r>
              <a:rPr lang="vi-VN" b="1" dirty="0"/>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anim calcmode="lin" valueType="num">
                                      <p:cBhvr>
                                        <p:cTn id="15" dur="500" fill="hold"/>
                                        <p:tgtEl>
                                          <p:spTgt spid="17"/>
                                        </p:tgtEl>
                                        <p:attrNameLst>
                                          <p:attrName>ppt_x</p:attrName>
                                        </p:attrNameLst>
                                      </p:cBhvr>
                                      <p:tavLst>
                                        <p:tav tm="0">
                                          <p:val>
                                            <p:strVal val="#ppt_x"/>
                                          </p:val>
                                        </p:tav>
                                        <p:tav tm="100000">
                                          <p:val>
                                            <p:strVal val="#ppt_x"/>
                                          </p:val>
                                        </p:tav>
                                      </p:tavLst>
                                    </p:anim>
                                    <p:anim calcmode="lin" valueType="num">
                                      <p:cBhvr>
                                        <p:cTn id="16"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strVal val="#ppt_x"/>
                                          </p:val>
                                        </p:tav>
                                        <p:tav tm="100000">
                                          <p:val>
                                            <p:strVal val="#ppt_x"/>
                                          </p:val>
                                        </p:tav>
                                      </p:tavLst>
                                    </p:anim>
                                    <p:anim calcmode="lin" valueType="num">
                                      <p:cBhvr>
                                        <p:cTn id="23" dur="500" fill="hold"/>
                                        <p:tgtEl>
                                          <p:spTgt spid="1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anim calcmode="lin" valueType="num">
                                      <p:cBhvr>
                                        <p:cTn id="27" dur="500" fill="hold"/>
                                        <p:tgtEl>
                                          <p:spTgt spid="28"/>
                                        </p:tgtEl>
                                        <p:attrNameLst>
                                          <p:attrName>ppt_x</p:attrName>
                                        </p:attrNameLst>
                                      </p:cBhvr>
                                      <p:tavLst>
                                        <p:tav tm="0">
                                          <p:val>
                                            <p:strVal val="#ppt_x"/>
                                          </p:val>
                                        </p:tav>
                                        <p:tav tm="100000">
                                          <p:val>
                                            <p:strVal val="#ppt_x"/>
                                          </p:val>
                                        </p:tav>
                                      </p:tavLst>
                                    </p:anim>
                                    <p:anim calcmode="lin" valueType="num">
                                      <p:cBhvr>
                                        <p:cTn id="28"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anim calcmode="lin" valueType="num">
                                      <p:cBhvr>
                                        <p:cTn id="34" dur="500" fill="hold"/>
                                        <p:tgtEl>
                                          <p:spTgt spid="29"/>
                                        </p:tgtEl>
                                        <p:attrNameLst>
                                          <p:attrName>ppt_x</p:attrName>
                                        </p:attrNameLst>
                                      </p:cBhvr>
                                      <p:tavLst>
                                        <p:tav tm="0">
                                          <p:val>
                                            <p:strVal val="#ppt_x"/>
                                          </p:val>
                                        </p:tav>
                                        <p:tav tm="100000">
                                          <p:val>
                                            <p:strVal val="#ppt_x"/>
                                          </p:val>
                                        </p:tav>
                                      </p:tavLst>
                                    </p:anim>
                                    <p:anim calcmode="lin" valueType="num">
                                      <p:cBhvr>
                                        <p:cTn id="35"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8"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5" name="Google Shape;615;p47"/>
          <p:cNvSpPr txBox="1">
            <a:spLocks noGrp="1"/>
          </p:cNvSpPr>
          <p:nvPr>
            <p:ph type="subTitle" idx="1"/>
          </p:nvPr>
        </p:nvSpPr>
        <p:spPr>
          <a:xfrm>
            <a:off x="859315" y="1520328"/>
            <a:ext cx="7946018" cy="31510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noProof="1">
                <a:latin typeface="Times New Roman" panose="02020603050405020304" pitchFamily="18" charset="0"/>
                <a:cs typeface="Times New Roman" panose="02020603050405020304" pitchFamily="18" charset="0"/>
              </a:rPr>
              <a:t>Về kỹ năng mềm:</a:t>
            </a:r>
          </a:p>
          <a:p>
            <a:pPr marL="0" lvl="0" indent="0" algn="l" rtl="0">
              <a:spcBef>
                <a:spcPts val="0"/>
              </a:spcBef>
              <a:spcAft>
                <a:spcPts val="0"/>
              </a:spcAft>
              <a:buNone/>
            </a:pPr>
            <a:r>
              <a:rPr lang="en-US" sz="2000" noProof="1">
                <a:latin typeface="Times New Roman" panose="02020603050405020304" pitchFamily="18" charset="0"/>
                <a:cs typeface="Times New Roman" panose="02020603050405020304" pitchFamily="18" charset="0"/>
              </a:rPr>
              <a:t>	- Học được cách quản lý thời gian khi tham gia dự án.</a:t>
            </a:r>
          </a:p>
          <a:p>
            <a:pPr marL="0" lvl="0" indent="0" algn="l" rtl="0">
              <a:spcBef>
                <a:spcPts val="0"/>
              </a:spcBef>
              <a:spcAft>
                <a:spcPts val="0"/>
              </a:spcAft>
              <a:buNone/>
            </a:pPr>
            <a:r>
              <a:rPr lang="en-US" sz="2000" noProof="1">
                <a:latin typeface="Times New Roman" panose="02020603050405020304" pitchFamily="18" charset="0"/>
                <a:cs typeface="Times New Roman" panose="02020603050405020304" pitchFamily="18" charset="0"/>
              </a:rPr>
              <a:t>	- Học được cách cùng nhau làm việc nhóm để giải quyết vấn đề</a:t>
            </a:r>
          </a:p>
          <a:p>
            <a:pPr marL="0" lvl="0" indent="0" algn="l" rtl="0">
              <a:spcBef>
                <a:spcPts val="0"/>
              </a:spcBef>
              <a:spcAft>
                <a:spcPts val="0"/>
              </a:spcAft>
              <a:buNone/>
            </a:pPr>
            <a:r>
              <a:rPr lang="en-US" sz="2000" b="1" noProof="1">
                <a:latin typeface="Times New Roman" panose="02020603050405020304" pitchFamily="18" charset="0"/>
                <a:cs typeface="Times New Roman" panose="02020603050405020304" pitchFamily="18" charset="0"/>
              </a:rPr>
              <a:t>Về kiến thức chuyên ngành:</a:t>
            </a:r>
          </a:p>
          <a:p>
            <a:pPr marL="0" lvl="0" indent="0" algn="l" rtl="0">
              <a:spcBef>
                <a:spcPts val="0"/>
              </a:spcBef>
              <a:spcAft>
                <a:spcPts val="0"/>
              </a:spcAft>
              <a:buNone/>
            </a:pPr>
            <a:r>
              <a:rPr lang="en-US" sz="2000" noProof="1">
                <a:latin typeface="Times New Roman" panose="02020603050405020304" pitchFamily="18" charset="0"/>
                <a:cs typeface="Times New Roman" panose="02020603050405020304" pitchFamily="18" charset="0"/>
              </a:rPr>
              <a:t>	- Học được cách xây dựng trang web và cách kiểm thử, fix lại lỗi  	   sai. Ngoài ra còn biết thêm về html. </a:t>
            </a:r>
          </a:p>
          <a:p>
            <a:pPr marL="0" lvl="0" indent="0" algn="l" rtl="0">
              <a:spcBef>
                <a:spcPts val="0"/>
              </a:spcBef>
              <a:spcAft>
                <a:spcPts val="0"/>
              </a:spcAft>
              <a:buNone/>
            </a:pPr>
            <a:r>
              <a:rPr lang="en-US" sz="2000" noProof="1">
                <a:latin typeface="Times New Roman" panose="02020603050405020304" pitchFamily="18" charset="0"/>
                <a:cs typeface="Times New Roman" panose="02020603050405020304" pitchFamily="18" charset="0"/>
              </a:rPr>
              <a:t>	- Hiểu được các phương thức kiểm thử lỗi khác nhau như Smoke 	  testing, functional testing, integration testing.</a:t>
            </a:r>
          </a:p>
          <a:p>
            <a:pPr marL="0" lvl="0" indent="0" algn="l" rtl="0">
              <a:spcBef>
                <a:spcPts val="0"/>
              </a:spcBef>
              <a:spcAft>
                <a:spcPts val="0"/>
              </a:spcAft>
              <a:buNone/>
            </a:pPr>
            <a:r>
              <a:rPr lang="en-US" sz="2000" noProof="1">
                <a:latin typeface="Times New Roman" panose="02020603050405020304" pitchFamily="18" charset="0"/>
                <a:cs typeface="Times New Roman" panose="02020603050405020304" pitchFamily="18" charset="0"/>
              </a:rPr>
              <a:t>	- Học  được cách sử dụng github để quản lý dự án.</a:t>
            </a:r>
          </a:p>
          <a:p>
            <a:pPr marL="0" lvl="0" indent="0" algn="l" rtl="0">
              <a:spcBef>
                <a:spcPts val="0"/>
              </a:spcBef>
              <a:spcAft>
                <a:spcPts val="0"/>
              </a:spcAft>
              <a:buNone/>
            </a:pPr>
            <a:endParaRPr lang="en-US" noProof="1"/>
          </a:p>
        </p:txBody>
      </p:sp>
      <p:sp>
        <p:nvSpPr>
          <p:cNvPr id="3" name="Title 2">
            <a:extLst>
              <a:ext uri="{FF2B5EF4-FFF2-40B4-BE49-F238E27FC236}">
                <a16:creationId xmlns:a16="http://schemas.microsoft.com/office/drawing/2014/main" id="{D3DB202A-61C4-42F9-A0F4-8A6DA30E9ACF}"/>
              </a:ext>
            </a:extLst>
          </p:cNvPr>
          <p:cNvSpPr>
            <a:spLocks noGrp="1"/>
          </p:cNvSpPr>
          <p:nvPr>
            <p:ph type="title" idx="4"/>
          </p:nvPr>
        </p:nvSpPr>
        <p:spPr>
          <a:xfrm>
            <a:off x="720000" y="472150"/>
            <a:ext cx="7704000" cy="572700"/>
          </a:xfrm>
        </p:spPr>
        <p:txBody>
          <a:bodyPr/>
          <a:lstStyle/>
          <a:p>
            <a:r>
              <a:rPr lang="en-US" dirty="0" err="1"/>
              <a:t>Bài</a:t>
            </a:r>
            <a:r>
              <a:rPr lang="en-US" dirty="0"/>
              <a:t> </a:t>
            </a:r>
            <a:r>
              <a:rPr lang="en-US" dirty="0" err="1"/>
              <a:t>học</a:t>
            </a:r>
            <a:r>
              <a:rPr lang="en-US" dirty="0"/>
              <a:t> </a:t>
            </a:r>
            <a:r>
              <a:rPr lang="en-US" dirty="0" err="1"/>
              <a:t>rút</a:t>
            </a:r>
            <a:r>
              <a:rPr lang="en-US" dirty="0"/>
              <a:t> ra</a:t>
            </a:r>
            <a:endParaRPr lang="vi-VN" dirty="0"/>
          </a:p>
        </p:txBody>
      </p:sp>
      <p:sp>
        <p:nvSpPr>
          <p:cNvPr id="4" name="TextBox 3">
            <a:extLst>
              <a:ext uri="{FF2B5EF4-FFF2-40B4-BE49-F238E27FC236}">
                <a16:creationId xmlns:a16="http://schemas.microsoft.com/office/drawing/2014/main" id="{E8958F00-9293-43F0-AFF0-86CCF51F0B2A}"/>
              </a:ext>
            </a:extLst>
          </p:cNvPr>
          <p:cNvSpPr txBox="1"/>
          <p:nvPr/>
        </p:nvSpPr>
        <p:spPr>
          <a:xfrm>
            <a:off x="8726310" y="4843604"/>
            <a:ext cx="383825" cy="307777"/>
          </a:xfrm>
          <a:prstGeom prst="rect">
            <a:avLst/>
          </a:prstGeom>
          <a:noFill/>
        </p:spPr>
        <p:txBody>
          <a:bodyPr wrap="square">
            <a:spAutoFit/>
          </a:bodyPr>
          <a:lstStyle/>
          <a:p>
            <a:r>
              <a:rPr lang="vi-VN" b="1" dirty="0"/>
              <a:t>17</a:t>
            </a:r>
          </a:p>
        </p:txBody>
      </p:sp>
    </p:spTree>
    <p:extLst>
      <p:ext uri="{BB962C8B-B14F-4D97-AF65-F5344CB8AC3E}">
        <p14:creationId xmlns:p14="http://schemas.microsoft.com/office/powerpoint/2010/main" val="1628329681"/>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6"/>
          <p:cNvSpPr txBox="1">
            <a:spLocks noGrp="1"/>
          </p:cNvSpPr>
          <p:nvPr>
            <p:ph type="title"/>
          </p:nvPr>
        </p:nvSpPr>
        <p:spPr>
          <a:xfrm>
            <a:off x="-1" y="308343"/>
            <a:ext cx="3781777" cy="1610767"/>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3600" dirty="0">
                <a:solidFill>
                  <a:schemeClr val="tx2">
                    <a:lumMod val="10000"/>
                  </a:schemeClr>
                </a:solidFill>
              </a:rPr>
              <a:t>4. </a:t>
            </a:r>
            <a:r>
              <a:rPr lang="en-US" sz="3600" dirty="0" err="1">
                <a:solidFill>
                  <a:schemeClr val="tx2">
                    <a:lumMod val="10000"/>
                  </a:schemeClr>
                </a:solidFill>
              </a:rPr>
              <a:t>Trọng</a:t>
            </a:r>
            <a:r>
              <a:rPr lang="en-US" sz="3600" dirty="0">
                <a:solidFill>
                  <a:schemeClr val="tx2">
                    <a:lumMod val="10000"/>
                  </a:schemeClr>
                </a:solidFill>
              </a:rPr>
              <a:t> </a:t>
            </a:r>
            <a:r>
              <a:rPr lang="en-US" sz="3600" dirty="0" err="1">
                <a:solidFill>
                  <a:schemeClr val="tx2">
                    <a:lumMod val="10000"/>
                  </a:schemeClr>
                </a:solidFill>
              </a:rPr>
              <a:t>số</a:t>
            </a:r>
            <a:r>
              <a:rPr lang="en-US" sz="3600" dirty="0">
                <a:solidFill>
                  <a:schemeClr val="tx2">
                    <a:lumMod val="10000"/>
                  </a:schemeClr>
                </a:solidFill>
              </a:rPr>
              <a:t> </a:t>
            </a:r>
            <a:r>
              <a:rPr lang="en-US" sz="3600" dirty="0" err="1">
                <a:solidFill>
                  <a:schemeClr val="tx2">
                    <a:lumMod val="10000"/>
                  </a:schemeClr>
                </a:solidFill>
              </a:rPr>
              <a:t>đánh</a:t>
            </a:r>
            <a:r>
              <a:rPr lang="en-US" sz="3600" dirty="0">
                <a:solidFill>
                  <a:schemeClr val="tx2">
                    <a:lumMod val="10000"/>
                  </a:schemeClr>
                </a:solidFill>
              </a:rPr>
              <a:t> </a:t>
            </a:r>
            <a:r>
              <a:rPr lang="en-US" sz="3600" dirty="0" err="1">
                <a:solidFill>
                  <a:schemeClr val="tx2">
                    <a:lumMod val="10000"/>
                  </a:schemeClr>
                </a:solidFill>
              </a:rPr>
              <a:t>giá</a:t>
            </a:r>
            <a:endParaRPr sz="3600" dirty="0">
              <a:solidFill>
                <a:schemeClr val="tx2">
                  <a:lumMod val="10000"/>
                </a:schemeClr>
              </a:solidFill>
            </a:endParaRPr>
          </a:p>
        </p:txBody>
      </p:sp>
      <p:graphicFrame>
        <p:nvGraphicFramePr>
          <p:cNvPr id="8" name="Google Shape;187;p27">
            <a:extLst>
              <a:ext uri="{FF2B5EF4-FFF2-40B4-BE49-F238E27FC236}">
                <a16:creationId xmlns:a16="http://schemas.microsoft.com/office/drawing/2014/main" id="{F4D93073-9826-4DB8-9406-BEAA61CBF090}"/>
              </a:ext>
            </a:extLst>
          </p:cNvPr>
          <p:cNvGraphicFramePr/>
          <p:nvPr>
            <p:extLst>
              <p:ext uri="{D42A27DB-BD31-4B8C-83A1-F6EECF244321}">
                <p14:modId xmlns:p14="http://schemas.microsoft.com/office/powerpoint/2010/main" val="3064256948"/>
              </p:ext>
            </p:extLst>
          </p:nvPr>
        </p:nvGraphicFramePr>
        <p:xfrm>
          <a:off x="3781777" y="1309511"/>
          <a:ext cx="3984977" cy="3644808"/>
        </p:xfrm>
        <a:graphic>
          <a:graphicData uri="http://schemas.openxmlformats.org/drawingml/2006/table">
            <a:tbl>
              <a:tblPr>
                <a:noFill/>
              </a:tblPr>
              <a:tblGrid>
                <a:gridCol w="306537">
                  <a:extLst>
                    <a:ext uri="{9D8B030D-6E8A-4147-A177-3AD203B41FA5}">
                      <a16:colId xmlns:a16="http://schemas.microsoft.com/office/drawing/2014/main" val="20000"/>
                    </a:ext>
                  </a:extLst>
                </a:gridCol>
                <a:gridCol w="1475071">
                  <a:extLst>
                    <a:ext uri="{9D8B030D-6E8A-4147-A177-3AD203B41FA5}">
                      <a16:colId xmlns:a16="http://schemas.microsoft.com/office/drawing/2014/main" val="20001"/>
                    </a:ext>
                  </a:extLst>
                </a:gridCol>
                <a:gridCol w="2203369">
                  <a:extLst>
                    <a:ext uri="{9D8B030D-6E8A-4147-A177-3AD203B41FA5}">
                      <a16:colId xmlns:a16="http://schemas.microsoft.com/office/drawing/2014/main" val="20002"/>
                    </a:ext>
                  </a:extLst>
                </a:gridCol>
              </a:tblGrid>
              <a:tr h="600997">
                <a:tc>
                  <a:txBody>
                    <a:bodyPr/>
                    <a:lstStyle/>
                    <a:p>
                      <a:pPr marL="0" lvl="0" indent="0" algn="l" rtl="0">
                        <a:spcBef>
                          <a:spcPts val="0"/>
                        </a:spcBef>
                        <a:spcAft>
                          <a:spcPts val="0"/>
                        </a:spcAft>
                        <a:buNone/>
                      </a:pPr>
                      <a:endParaRPr dirty="0">
                        <a:solidFill>
                          <a:schemeClr val="dk2"/>
                        </a:solidFill>
                        <a:latin typeface="Inter-Regular"/>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2"/>
                          </a:solidFill>
                          <a:latin typeface="Times New Roman" panose="02020603050405020304" pitchFamily="18" charset="0"/>
                          <a:ea typeface="Inter-Regular"/>
                          <a:cs typeface="Times New Roman" panose="02020603050405020304" pitchFamily="18" charset="0"/>
                          <a:sym typeface="Inter-Regular"/>
                        </a:rPr>
                        <a:t>Họ tên thành viên</a:t>
                      </a:r>
                      <a:endParaRPr sz="1600" dirty="0">
                        <a:solidFill>
                          <a:schemeClr val="dk2"/>
                        </a:solidFill>
                        <a:latin typeface="Times New Roman" panose="02020603050405020304" pitchFamily="18" charset="0"/>
                        <a:ea typeface="Inter-Regular"/>
                        <a:cs typeface="Times New Roman" panose="02020603050405020304" pitchFamily="18" charset="0"/>
                        <a:sym typeface="Inter-Regular"/>
                      </a:endParaRPr>
                    </a:p>
                  </a:txBody>
                  <a:tcPr marL="91425" marR="91425" marT="68575" marB="6857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600" dirty="0" err="1">
                          <a:solidFill>
                            <a:schemeClr val="dk2"/>
                          </a:solidFill>
                          <a:latin typeface="Times New Roman" panose="02020603050405020304" pitchFamily="18" charset="0"/>
                          <a:ea typeface="Inter-Regular"/>
                          <a:cs typeface="Times New Roman" panose="02020603050405020304" pitchFamily="18" charset="0"/>
                          <a:sym typeface="Inter-Regular"/>
                        </a:rPr>
                        <a:t>Trọng</a:t>
                      </a:r>
                      <a:r>
                        <a:rPr lang="en-US" sz="1600" dirty="0">
                          <a:solidFill>
                            <a:schemeClr val="dk2"/>
                          </a:solidFill>
                          <a:latin typeface="Times New Roman" panose="02020603050405020304" pitchFamily="18" charset="0"/>
                          <a:ea typeface="Inter-Regular"/>
                          <a:cs typeface="Times New Roman" panose="02020603050405020304" pitchFamily="18" charset="0"/>
                          <a:sym typeface="Inter-Regular"/>
                        </a:rPr>
                        <a:t> </a:t>
                      </a:r>
                      <a:r>
                        <a:rPr lang="en-US" sz="1600" dirty="0" err="1">
                          <a:solidFill>
                            <a:schemeClr val="dk2"/>
                          </a:solidFill>
                          <a:latin typeface="Times New Roman" panose="02020603050405020304" pitchFamily="18" charset="0"/>
                          <a:ea typeface="Inter-Regular"/>
                          <a:cs typeface="Times New Roman" panose="02020603050405020304" pitchFamily="18" charset="0"/>
                          <a:sym typeface="Inter-Regular"/>
                        </a:rPr>
                        <a:t>số</a:t>
                      </a:r>
                      <a:endParaRPr sz="1600" dirty="0">
                        <a:solidFill>
                          <a:schemeClr val="dk2"/>
                        </a:solidFill>
                        <a:latin typeface="Times New Roman" panose="02020603050405020304" pitchFamily="18" charset="0"/>
                        <a:ea typeface="Inter-Regular"/>
                        <a:cs typeface="Times New Roman" panose="02020603050405020304" pitchFamily="18" charset="0"/>
                        <a:sym typeface="Inter-Regular"/>
                      </a:endParaRPr>
                    </a:p>
                  </a:txBody>
                  <a:tcPr marL="91425" marR="91425" marT="68575" marB="6857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600997">
                <a:tc>
                  <a:txBody>
                    <a:bodyPr/>
                    <a:lstStyle/>
                    <a:p>
                      <a:pPr marL="0" lvl="0" indent="0" algn="ctr" rtl="0">
                        <a:spcBef>
                          <a:spcPts val="0"/>
                        </a:spcBef>
                        <a:spcAft>
                          <a:spcPts val="0"/>
                        </a:spcAft>
                        <a:buNone/>
                      </a:pPr>
                      <a:r>
                        <a:rPr lang="en" sz="900" dirty="0">
                          <a:solidFill>
                            <a:schemeClr val="dk2"/>
                          </a:solidFill>
                          <a:latin typeface="Inter-Regular"/>
                          <a:ea typeface="Inter-Regular"/>
                          <a:cs typeface="Inter-Regular"/>
                          <a:sym typeface="Inter-Regular"/>
                        </a:rPr>
                        <a:t>1</a:t>
                      </a:r>
                      <a:endParaRPr sz="900" dirty="0">
                        <a:solidFill>
                          <a:schemeClr val="dk2"/>
                        </a:solidFill>
                        <a:latin typeface="Inter-Regular"/>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err="1">
                          <a:solidFill>
                            <a:schemeClr val="dk1"/>
                          </a:solidFill>
                          <a:latin typeface="Times New Roman" panose="02020603050405020304" pitchFamily="18" charset="0"/>
                          <a:ea typeface="Inter-Regular"/>
                          <a:cs typeface="Times New Roman" panose="02020603050405020304" pitchFamily="18" charset="0"/>
                          <a:sym typeface="Inter-Regular"/>
                        </a:rPr>
                        <a:t>Nguyễn</a:t>
                      </a:r>
                      <a:r>
                        <a:rPr lang="en-US" sz="1600" dirty="0">
                          <a:solidFill>
                            <a:schemeClr val="dk1"/>
                          </a:solidFill>
                          <a:latin typeface="Times New Roman" panose="02020603050405020304" pitchFamily="18" charset="0"/>
                          <a:ea typeface="Inter-Regular"/>
                          <a:cs typeface="Times New Roman" panose="02020603050405020304" pitchFamily="18" charset="0"/>
                          <a:sym typeface="Inter-Regular"/>
                        </a:rPr>
                        <a:t> Thanh </a:t>
                      </a:r>
                      <a:r>
                        <a:rPr lang="en-US" sz="1600" dirty="0" err="1">
                          <a:solidFill>
                            <a:schemeClr val="dk1"/>
                          </a:solidFill>
                          <a:latin typeface="Times New Roman" panose="02020603050405020304" pitchFamily="18" charset="0"/>
                          <a:ea typeface="Inter-Regular"/>
                          <a:cs typeface="Times New Roman" panose="02020603050405020304" pitchFamily="18" charset="0"/>
                          <a:sym typeface="Inter-Regular"/>
                        </a:rPr>
                        <a:t>Thiện</a:t>
                      </a:r>
                      <a:endParaRPr sz="1600" dirty="0">
                        <a:solidFill>
                          <a:schemeClr val="dk1"/>
                        </a:solidFill>
                        <a:latin typeface="Times New Roman" panose="02020603050405020304" pitchFamily="18" charset="0"/>
                        <a:ea typeface="Inter-Regular"/>
                        <a:cs typeface="Times New Roman" panose="02020603050405020304" pitchFamily="18" charset="0"/>
                        <a:sym typeface="Inter-Regular"/>
                      </a:endParaRPr>
                    </a:p>
                  </a:txBody>
                  <a:tcPr marL="91425" marR="91425" marT="68575" marB="6857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600" dirty="0">
                          <a:solidFill>
                            <a:schemeClr val="dk1"/>
                          </a:solidFill>
                          <a:latin typeface="Times New Roman" panose="02020603050405020304" pitchFamily="18" charset="0"/>
                          <a:ea typeface="Inter-Regular"/>
                          <a:cs typeface="Times New Roman" panose="02020603050405020304" pitchFamily="18" charset="0"/>
                          <a:sym typeface="Inter-Regular"/>
                        </a:rPr>
                        <a:t>90%</a:t>
                      </a:r>
                      <a:endParaRPr sz="1600" dirty="0">
                        <a:solidFill>
                          <a:schemeClr val="dk1"/>
                        </a:solidFill>
                        <a:latin typeface="Times New Roman" panose="02020603050405020304" pitchFamily="18" charset="0"/>
                        <a:ea typeface="Inter-Regular"/>
                        <a:cs typeface="Times New Roman" panose="02020603050405020304" pitchFamily="18" charset="0"/>
                        <a:sym typeface="Inter-Regular"/>
                      </a:endParaRPr>
                    </a:p>
                  </a:txBody>
                  <a:tcPr marL="91425" marR="91425" marT="68575" marB="6857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520658">
                <a:tc>
                  <a:txBody>
                    <a:bodyPr/>
                    <a:lstStyle/>
                    <a:p>
                      <a:pPr marL="0" lvl="0" indent="0" algn="ctr" rtl="0">
                        <a:spcBef>
                          <a:spcPts val="0"/>
                        </a:spcBef>
                        <a:spcAft>
                          <a:spcPts val="0"/>
                        </a:spcAft>
                        <a:buNone/>
                      </a:pPr>
                      <a:r>
                        <a:rPr lang="en-US" sz="900" dirty="0">
                          <a:solidFill>
                            <a:schemeClr val="dk2"/>
                          </a:solidFill>
                          <a:latin typeface="Inter-Regular"/>
                          <a:ea typeface="Inter-Regular"/>
                          <a:cs typeface="Inter-Regular"/>
                          <a:sym typeface="Inter-Regular"/>
                        </a:rPr>
                        <a:t>2</a:t>
                      </a:r>
                      <a:endParaRPr sz="900" dirty="0">
                        <a:solidFill>
                          <a:schemeClr val="dk2"/>
                        </a:solidFill>
                        <a:latin typeface="Inter-Regular"/>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err="1">
                          <a:solidFill>
                            <a:schemeClr val="dk1"/>
                          </a:solidFill>
                          <a:latin typeface="Times New Roman" panose="02020603050405020304" pitchFamily="18" charset="0"/>
                          <a:ea typeface="Inter-Regular"/>
                          <a:cs typeface="Times New Roman" panose="02020603050405020304" pitchFamily="18" charset="0"/>
                          <a:sym typeface="Inter-Regular"/>
                        </a:rPr>
                        <a:t>Đỗ</a:t>
                      </a:r>
                      <a:r>
                        <a:rPr lang="en-US" sz="1600" dirty="0">
                          <a:solidFill>
                            <a:schemeClr val="dk1"/>
                          </a:solidFill>
                          <a:latin typeface="Times New Roman" panose="02020603050405020304" pitchFamily="18" charset="0"/>
                          <a:ea typeface="Inter-Regular"/>
                          <a:cs typeface="Times New Roman" panose="02020603050405020304" pitchFamily="18" charset="0"/>
                          <a:sym typeface="Inter-Regular"/>
                        </a:rPr>
                        <a:t> </a:t>
                      </a:r>
                      <a:r>
                        <a:rPr lang="en-US" sz="1600" dirty="0" err="1">
                          <a:solidFill>
                            <a:schemeClr val="dk1"/>
                          </a:solidFill>
                          <a:latin typeface="Times New Roman" panose="02020603050405020304" pitchFamily="18" charset="0"/>
                          <a:ea typeface="Inter-Regular"/>
                          <a:cs typeface="Times New Roman" panose="02020603050405020304" pitchFamily="18" charset="0"/>
                          <a:sym typeface="Inter-Regular"/>
                        </a:rPr>
                        <a:t>Thiện</a:t>
                      </a:r>
                      <a:r>
                        <a:rPr lang="en-US" sz="1600" dirty="0">
                          <a:solidFill>
                            <a:schemeClr val="dk1"/>
                          </a:solidFill>
                          <a:latin typeface="Times New Roman" panose="02020603050405020304" pitchFamily="18" charset="0"/>
                          <a:ea typeface="Inter-Regular"/>
                          <a:cs typeface="Times New Roman" panose="02020603050405020304" pitchFamily="18" charset="0"/>
                          <a:sym typeface="Inter-Regular"/>
                        </a:rPr>
                        <a:t> </a:t>
                      </a:r>
                      <a:r>
                        <a:rPr lang="en-US" sz="1600" dirty="0" err="1">
                          <a:solidFill>
                            <a:schemeClr val="dk1"/>
                          </a:solidFill>
                          <a:latin typeface="Times New Roman" panose="02020603050405020304" pitchFamily="18" charset="0"/>
                          <a:ea typeface="Inter-Regular"/>
                          <a:cs typeface="Times New Roman" panose="02020603050405020304" pitchFamily="18" charset="0"/>
                          <a:sym typeface="Inter-Regular"/>
                        </a:rPr>
                        <a:t>Tâm</a:t>
                      </a:r>
                      <a:endParaRPr sz="1600" dirty="0">
                        <a:solidFill>
                          <a:schemeClr val="dk1"/>
                        </a:solidFill>
                        <a:latin typeface="Times New Roman" panose="02020603050405020304" pitchFamily="18" charset="0"/>
                        <a:ea typeface="Inter-Regular"/>
                        <a:cs typeface="Times New Roman" panose="02020603050405020304" pitchFamily="18" charset="0"/>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600" dirty="0">
                          <a:solidFill>
                            <a:schemeClr val="dk1"/>
                          </a:solidFill>
                          <a:latin typeface="Times New Roman" panose="02020603050405020304" pitchFamily="18" charset="0"/>
                          <a:ea typeface="Inter-Regular"/>
                          <a:cs typeface="Times New Roman" panose="02020603050405020304" pitchFamily="18" charset="0"/>
                          <a:sym typeface="Inter-Regular"/>
                        </a:rPr>
                        <a:t>90%</a:t>
                      </a: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759684617"/>
                  </a:ext>
                </a:extLst>
              </a:tr>
              <a:tr h="600997">
                <a:tc>
                  <a:txBody>
                    <a:bodyPr/>
                    <a:lstStyle/>
                    <a:p>
                      <a:pPr marL="0" lvl="0" indent="0" algn="ctr" rtl="0">
                        <a:spcBef>
                          <a:spcPts val="0"/>
                        </a:spcBef>
                        <a:spcAft>
                          <a:spcPts val="0"/>
                        </a:spcAft>
                        <a:buNone/>
                      </a:pPr>
                      <a:r>
                        <a:rPr lang="en-US" sz="900" dirty="0">
                          <a:solidFill>
                            <a:schemeClr val="dk2"/>
                          </a:solidFill>
                          <a:latin typeface="Inter-Regular"/>
                          <a:ea typeface="Inter-Regular"/>
                          <a:cs typeface="Inter-Regular"/>
                          <a:sym typeface="Inter-Regular"/>
                        </a:rPr>
                        <a:t>3</a:t>
                      </a:r>
                      <a:endParaRPr sz="900" dirty="0">
                        <a:solidFill>
                          <a:schemeClr val="dk2"/>
                        </a:solidFill>
                        <a:latin typeface="Inter-Regular"/>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chemeClr val="dk1"/>
                          </a:solidFill>
                          <a:latin typeface="Times New Roman" panose="02020603050405020304" pitchFamily="18" charset="0"/>
                          <a:ea typeface="Inter-Regular"/>
                          <a:cs typeface="Times New Roman" panose="02020603050405020304" pitchFamily="18" charset="0"/>
                          <a:sym typeface="Inter-Regular"/>
                        </a:rPr>
                        <a:t> </a:t>
                      </a:r>
                      <a:r>
                        <a:rPr lang="en-US" sz="1600" dirty="0" err="1">
                          <a:solidFill>
                            <a:schemeClr val="dk1"/>
                          </a:solidFill>
                          <a:latin typeface="Times New Roman" panose="02020603050405020304" pitchFamily="18" charset="0"/>
                          <a:ea typeface="Inter-Regular"/>
                          <a:cs typeface="Times New Roman" panose="02020603050405020304" pitchFamily="18" charset="0"/>
                          <a:sym typeface="Inter-Regular"/>
                        </a:rPr>
                        <a:t>Trần</a:t>
                      </a:r>
                      <a:r>
                        <a:rPr lang="en-US" sz="1600" dirty="0">
                          <a:solidFill>
                            <a:schemeClr val="dk1"/>
                          </a:solidFill>
                          <a:latin typeface="Times New Roman" panose="02020603050405020304" pitchFamily="18" charset="0"/>
                          <a:ea typeface="Inter-Regular"/>
                          <a:cs typeface="Times New Roman" panose="02020603050405020304" pitchFamily="18" charset="0"/>
                          <a:sym typeface="Inter-Regular"/>
                        </a:rPr>
                        <a:t> </a:t>
                      </a:r>
                      <a:r>
                        <a:rPr lang="en-US" sz="1600" dirty="0" err="1">
                          <a:solidFill>
                            <a:schemeClr val="dk1"/>
                          </a:solidFill>
                          <a:latin typeface="Times New Roman" panose="02020603050405020304" pitchFamily="18" charset="0"/>
                          <a:ea typeface="Inter-Regular"/>
                          <a:cs typeface="Times New Roman" panose="02020603050405020304" pitchFamily="18" charset="0"/>
                          <a:sym typeface="Inter-Regular"/>
                        </a:rPr>
                        <a:t>Vũ</a:t>
                      </a:r>
                      <a:r>
                        <a:rPr lang="en-US" sz="1600" dirty="0">
                          <a:solidFill>
                            <a:schemeClr val="dk1"/>
                          </a:solidFill>
                          <a:latin typeface="Times New Roman" panose="02020603050405020304" pitchFamily="18" charset="0"/>
                          <a:ea typeface="Inter-Regular"/>
                          <a:cs typeface="Times New Roman" panose="02020603050405020304" pitchFamily="18" charset="0"/>
                          <a:sym typeface="Inter-Regular"/>
                        </a:rPr>
                        <a:t> </a:t>
                      </a:r>
                      <a:r>
                        <a:rPr lang="en-US" sz="1600" dirty="0" err="1">
                          <a:solidFill>
                            <a:schemeClr val="dk1"/>
                          </a:solidFill>
                          <a:latin typeface="Times New Roman" panose="02020603050405020304" pitchFamily="18" charset="0"/>
                          <a:ea typeface="Inter-Regular"/>
                          <a:cs typeface="Times New Roman" panose="02020603050405020304" pitchFamily="18" charset="0"/>
                          <a:sym typeface="Inter-Regular"/>
                        </a:rPr>
                        <a:t>Uyển</a:t>
                      </a:r>
                      <a:r>
                        <a:rPr lang="en-US" sz="1600" dirty="0">
                          <a:solidFill>
                            <a:schemeClr val="dk1"/>
                          </a:solidFill>
                          <a:latin typeface="Times New Roman" panose="02020603050405020304" pitchFamily="18" charset="0"/>
                          <a:ea typeface="Inter-Regular"/>
                          <a:cs typeface="Times New Roman" panose="02020603050405020304" pitchFamily="18" charset="0"/>
                          <a:sym typeface="Inter-Regular"/>
                        </a:rPr>
                        <a:t> </a:t>
                      </a:r>
                      <a:r>
                        <a:rPr lang="en-US" sz="1600" dirty="0" err="1">
                          <a:solidFill>
                            <a:schemeClr val="dk1"/>
                          </a:solidFill>
                          <a:latin typeface="Times New Roman" panose="02020603050405020304" pitchFamily="18" charset="0"/>
                          <a:ea typeface="Inter-Regular"/>
                          <a:cs typeface="Times New Roman" panose="02020603050405020304" pitchFamily="18" charset="0"/>
                          <a:sym typeface="Inter-Regular"/>
                        </a:rPr>
                        <a:t>Nhi</a:t>
                      </a:r>
                      <a:r>
                        <a:rPr lang="en-US" sz="1600" dirty="0">
                          <a:solidFill>
                            <a:schemeClr val="dk1"/>
                          </a:solidFill>
                          <a:latin typeface="Times New Roman" panose="02020603050405020304" pitchFamily="18" charset="0"/>
                          <a:ea typeface="Inter-Regular"/>
                          <a:cs typeface="Times New Roman" panose="02020603050405020304" pitchFamily="18" charset="0"/>
                          <a:sym typeface="Inter-Regular"/>
                        </a:rPr>
                        <a:t> </a:t>
                      </a:r>
                      <a:endParaRPr sz="1600" dirty="0">
                        <a:solidFill>
                          <a:schemeClr val="dk1"/>
                        </a:solidFill>
                        <a:latin typeface="Times New Roman" panose="02020603050405020304" pitchFamily="18" charset="0"/>
                        <a:ea typeface="Inter-Regular"/>
                        <a:cs typeface="Times New Roman" panose="02020603050405020304" pitchFamily="18" charset="0"/>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600" dirty="0">
                          <a:solidFill>
                            <a:schemeClr val="dk1"/>
                          </a:solidFill>
                          <a:latin typeface="Times New Roman" panose="02020603050405020304" pitchFamily="18" charset="0"/>
                          <a:ea typeface="Inter-Regular"/>
                          <a:cs typeface="Times New Roman" panose="02020603050405020304" pitchFamily="18" charset="0"/>
                          <a:sym typeface="Inter-Regular"/>
                        </a:rPr>
                        <a:t>90%</a:t>
                      </a: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498386652"/>
                  </a:ext>
                </a:extLst>
              </a:tr>
              <a:tr h="600997">
                <a:tc>
                  <a:txBody>
                    <a:bodyPr/>
                    <a:lstStyle/>
                    <a:p>
                      <a:pPr marL="0" lvl="0" indent="0" algn="ctr" rtl="0">
                        <a:spcBef>
                          <a:spcPts val="0"/>
                        </a:spcBef>
                        <a:spcAft>
                          <a:spcPts val="0"/>
                        </a:spcAft>
                        <a:buNone/>
                      </a:pPr>
                      <a:r>
                        <a:rPr lang="en-US" sz="900" dirty="0">
                          <a:solidFill>
                            <a:schemeClr val="dk2"/>
                          </a:solidFill>
                          <a:latin typeface="Inter-Regular"/>
                          <a:ea typeface="Inter-Regular"/>
                          <a:cs typeface="Inter-Regular"/>
                          <a:sym typeface="Inter-Regular"/>
                        </a:rPr>
                        <a:t>4</a:t>
                      </a:r>
                      <a:endParaRPr sz="900" dirty="0">
                        <a:solidFill>
                          <a:schemeClr val="dk2"/>
                        </a:solidFill>
                        <a:latin typeface="Inter-Regular"/>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chemeClr val="dk1"/>
                          </a:solidFill>
                          <a:latin typeface="Times New Roman" panose="02020603050405020304" pitchFamily="18" charset="0"/>
                          <a:ea typeface="Inter-Regular"/>
                          <a:cs typeface="Times New Roman" panose="02020603050405020304" pitchFamily="18" charset="0"/>
                          <a:sym typeface="Inter-Regular"/>
                        </a:rPr>
                        <a:t>Phan </a:t>
                      </a:r>
                      <a:r>
                        <a:rPr lang="en-US" sz="1600" dirty="0" err="1">
                          <a:solidFill>
                            <a:schemeClr val="dk1"/>
                          </a:solidFill>
                          <a:latin typeface="Times New Roman" panose="02020603050405020304" pitchFamily="18" charset="0"/>
                          <a:ea typeface="Inter-Regular"/>
                          <a:cs typeface="Times New Roman" panose="02020603050405020304" pitchFamily="18" charset="0"/>
                          <a:sym typeface="Inter-Regular"/>
                        </a:rPr>
                        <a:t>Trần</a:t>
                      </a:r>
                      <a:r>
                        <a:rPr lang="en-US" sz="1600" dirty="0">
                          <a:solidFill>
                            <a:schemeClr val="dk1"/>
                          </a:solidFill>
                          <a:latin typeface="Times New Roman" panose="02020603050405020304" pitchFamily="18" charset="0"/>
                          <a:ea typeface="Inter-Regular"/>
                          <a:cs typeface="Times New Roman" panose="02020603050405020304" pitchFamily="18" charset="0"/>
                          <a:sym typeface="Inter-Regular"/>
                        </a:rPr>
                        <a:t> </a:t>
                      </a:r>
                      <a:r>
                        <a:rPr lang="en-US" sz="1600" dirty="0" err="1">
                          <a:solidFill>
                            <a:schemeClr val="dk1"/>
                          </a:solidFill>
                          <a:latin typeface="Times New Roman" panose="02020603050405020304" pitchFamily="18" charset="0"/>
                          <a:ea typeface="Inter-Regular"/>
                          <a:cs typeface="Times New Roman" panose="02020603050405020304" pitchFamily="18" charset="0"/>
                          <a:sym typeface="Inter-Regular"/>
                        </a:rPr>
                        <a:t>Hoài</a:t>
                      </a:r>
                      <a:r>
                        <a:rPr lang="en-US" sz="1600" dirty="0">
                          <a:solidFill>
                            <a:schemeClr val="dk1"/>
                          </a:solidFill>
                          <a:latin typeface="Times New Roman" panose="02020603050405020304" pitchFamily="18" charset="0"/>
                          <a:ea typeface="Inter-Regular"/>
                          <a:cs typeface="Times New Roman" panose="02020603050405020304" pitchFamily="18" charset="0"/>
                          <a:sym typeface="Inter-Regular"/>
                        </a:rPr>
                        <a:t> Trang</a:t>
                      </a:r>
                      <a:endParaRPr sz="1600" dirty="0">
                        <a:solidFill>
                          <a:schemeClr val="dk1"/>
                        </a:solidFill>
                        <a:latin typeface="Times New Roman" panose="02020603050405020304" pitchFamily="18" charset="0"/>
                        <a:ea typeface="Inter-Regular"/>
                        <a:cs typeface="Times New Roman" panose="02020603050405020304" pitchFamily="18" charset="0"/>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600" dirty="0">
                          <a:solidFill>
                            <a:schemeClr val="dk1"/>
                          </a:solidFill>
                          <a:latin typeface="Times New Roman" panose="02020603050405020304" pitchFamily="18" charset="0"/>
                          <a:ea typeface="Inter-Regular"/>
                          <a:cs typeface="Times New Roman" panose="02020603050405020304" pitchFamily="18" charset="0"/>
                          <a:sym typeface="Inter-Regular"/>
                        </a:rPr>
                        <a:t>90%</a:t>
                      </a: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3365115199"/>
                  </a:ext>
                </a:extLst>
              </a:tr>
              <a:tr h="600997">
                <a:tc>
                  <a:txBody>
                    <a:bodyPr/>
                    <a:lstStyle/>
                    <a:p>
                      <a:pPr marL="0" lvl="0" indent="0" algn="ctr" rtl="0">
                        <a:spcBef>
                          <a:spcPts val="0"/>
                        </a:spcBef>
                        <a:spcAft>
                          <a:spcPts val="0"/>
                        </a:spcAft>
                        <a:buNone/>
                      </a:pPr>
                      <a:r>
                        <a:rPr lang="en-US" sz="900" dirty="0">
                          <a:solidFill>
                            <a:schemeClr val="dk2"/>
                          </a:solidFill>
                          <a:latin typeface="Inter-Regular"/>
                          <a:ea typeface="Inter-Regular"/>
                          <a:cs typeface="Inter-Regular"/>
                          <a:sym typeface="Inter-Regular"/>
                        </a:rPr>
                        <a:t>5</a:t>
                      </a:r>
                      <a:endParaRPr sz="900" dirty="0">
                        <a:solidFill>
                          <a:schemeClr val="dk2"/>
                        </a:solidFill>
                        <a:latin typeface="Inter-Regular"/>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chemeClr val="dk1"/>
                          </a:solidFill>
                          <a:latin typeface="Times New Roman" panose="02020603050405020304" pitchFamily="18" charset="0"/>
                          <a:ea typeface="Inter-Regular"/>
                          <a:cs typeface="Times New Roman" panose="02020603050405020304" pitchFamily="18" charset="0"/>
                          <a:sym typeface="Inter-Regular"/>
                        </a:rPr>
                        <a:t>Võ Thị Kim Thùy</a:t>
                      </a:r>
                      <a:endParaRPr sz="1600" dirty="0">
                        <a:solidFill>
                          <a:schemeClr val="dk1"/>
                        </a:solidFill>
                        <a:latin typeface="Times New Roman" panose="02020603050405020304" pitchFamily="18" charset="0"/>
                        <a:ea typeface="Inter-Regular"/>
                        <a:cs typeface="Times New Roman" panose="02020603050405020304" pitchFamily="18" charset="0"/>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600" dirty="0">
                          <a:solidFill>
                            <a:schemeClr val="dk1"/>
                          </a:solidFill>
                          <a:latin typeface="Times New Roman" panose="02020603050405020304" pitchFamily="18" charset="0"/>
                          <a:ea typeface="Inter-Regular"/>
                          <a:cs typeface="Times New Roman" panose="02020603050405020304" pitchFamily="18" charset="0"/>
                          <a:sym typeface="Inter-Regular"/>
                        </a:rPr>
                        <a:t>90%</a:t>
                      </a: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754232417"/>
                  </a:ext>
                </a:extLst>
              </a:tr>
            </a:tbl>
          </a:graphicData>
        </a:graphic>
      </p:graphicFrame>
      <p:sp>
        <p:nvSpPr>
          <p:cNvPr id="4" name="TextBox 3">
            <a:extLst>
              <a:ext uri="{FF2B5EF4-FFF2-40B4-BE49-F238E27FC236}">
                <a16:creationId xmlns:a16="http://schemas.microsoft.com/office/drawing/2014/main" id="{30A70B93-1FEE-4C58-BCF7-339E93F8B06C}"/>
              </a:ext>
            </a:extLst>
          </p:cNvPr>
          <p:cNvSpPr txBox="1"/>
          <p:nvPr/>
        </p:nvSpPr>
        <p:spPr>
          <a:xfrm>
            <a:off x="8636001" y="4843604"/>
            <a:ext cx="474136" cy="307777"/>
          </a:xfrm>
          <a:prstGeom prst="rect">
            <a:avLst/>
          </a:prstGeom>
          <a:noFill/>
        </p:spPr>
        <p:txBody>
          <a:bodyPr wrap="square">
            <a:spAutoFit/>
          </a:bodyPr>
          <a:lstStyle/>
          <a:p>
            <a:r>
              <a:rPr lang="vi-VN" b="1" dirty="0"/>
              <a:t>16</a:t>
            </a:r>
          </a:p>
        </p:txBody>
      </p:sp>
    </p:spTree>
    <p:extLst>
      <p:ext uri="{BB962C8B-B14F-4D97-AF65-F5344CB8AC3E}">
        <p14:creationId xmlns:p14="http://schemas.microsoft.com/office/powerpoint/2010/main" val="1856607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35" name="Google Shape;635;p48"/>
          <p:cNvSpPr txBox="1">
            <a:spLocks noGrp="1"/>
          </p:cNvSpPr>
          <p:nvPr>
            <p:ph type="title" idx="6"/>
          </p:nvPr>
        </p:nvSpPr>
        <p:spPr>
          <a:xfrm>
            <a:off x="720000" y="666044"/>
            <a:ext cx="7704000" cy="19459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t>5.demo</a:t>
            </a:r>
            <a:endParaRPr sz="6000" dirty="0"/>
          </a:p>
        </p:txBody>
      </p:sp>
      <p:grpSp>
        <p:nvGrpSpPr>
          <p:cNvPr id="49" name="Google Shape;167;p30">
            <a:extLst>
              <a:ext uri="{FF2B5EF4-FFF2-40B4-BE49-F238E27FC236}">
                <a16:creationId xmlns:a16="http://schemas.microsoft.com/office/drawing/2014/main" id="{DC74BC95-2E89-4DC0-9C1F-92D384EF1A27}"/>
              </a:ext>
            </a:extLst>
          </p:cNvPr>
          <p:cNvGrpSpPr/>
          <p:nvPr/>
        </p:nvGrpSpPr>
        <p:grpSpPr>
          <a:xfrm>
            <a:off x="4089429" y="3151473"/>
            <a:ext cx="998976" cy="1452087"/>
            <a:chOff x="2446425" y="1033300"/>
            <a:chExt cx="1176650" cy="1710350"/>
          </a:xfrm>
        </p:grpSpPr>
        <p:sp>
          <p:nvSpPr>
            <p:cNvPr id="50" name="Google Shape;168;p30">
              <a:extLst>
                <a:ext uri="{FF2B5EF4-FFF2-40B4-BE49-F238E27FC236}">
                  <a16:creationId xmlns:a16="http://schemas.microsoft.com/office/drawing/2014/main" id="{15417CBB-6537-4742-AB15-BD16853689E1}"/>
                </a:ext>
              </a:extLst>
            </p:cNvPr>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9;p30">
              <a:extLst>
                <a:ext uri="{FF2B5EF4-FFF2-40B4-BE49-F238E27FC236}">
                  <a16:creationId xmlns:a16="http://schemas.microsoft.com/office/drawing/2014/main" id="{FFB6F964-2FF9-4466-9C0F-29B9217A00F1}"/>
                </a:ext>
              </a:extLst>
            </p:cNvPr>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p30">
              <a:extLst>
                <a:ext uri="{FF2B5EF4-FFF2-40B4-BE49-F238E27FC236}">
                  <a16:creationId xmlns:a16="http://schemas.microsoft.com/office/drawing/2014/main" id="{F8A0F492-70B1-4D07-9380-862153789418}"/>
                </a:ext>
              </a:extLst>
            </p:cNvPr>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1;p30">
              <a:extLst>
                <a:ext uri="{FF2B5EF4-FFF2-40B4-BE49-F238E27FC236}">
                  <a16:creationId xmlns:a16="http://schemas.microsoft.com/office/drawing/2014/main" id="{711E04D3-5778-494E-BA3C-CA6E2EE7F9D3}"/>
                </a:ext>
              </a:extLst>
            </p:cNvPr>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2;p30">
              <a:extLst>
                <a:ext uri="{FF2B5EF4-FFF2-40B4-BE49-F238E27FC236}">
                  <a16:creationId xmlns:a16="http://schemas.microsoft.com/office/drawing/2014/main" id="{90B59161-B7DE-47CB-84EB-4BDE034FC037}"/>
                </a:ext>
              </a:extLst>
            </p:cNvPr>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3;p30">
              <a:extLst>
                <a:ext uri="{FF2B5EF4-FFF2-40B4-BE49-F238E27FC236}">
                  <a16:creationId xmlns:a16="http://schemas.microsoft.com/office/drawing/2014/main" id="{5822FFBE-7BB8-46B7-BA14-DA72DC01C16A}"/>
                </a:ext>
              </a:extLst>
            </p:cNvPr>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74;p30">
            <a:extLst>
              <a:ext uri="{FF2B5EF4-FFF2-40B4-BE49-F238E27FC236}">
                <a16:creationId xmlns:a16="http://schemas.microsoft.com/office/drawing/2014/main" id="{3C0E4F1E-8558-4B3E-9EE4-1E4925F38D84}"/>
              </a:ext>
            </a:extLst>
          </p:cNvPr>
          <p:cNvGrpSpPr/>
          <p:nvPr/>
        </p:nvGrpSpPr>
        <p:grpSpPr>
          <a:xfrm>
            <a:off x="3121534" y="3101886"/>
            <a:ext cx="851071" cy="1237096"/>
            <a:chOff x="2446425" y="1033300"/>
            <a:chExt cx="1176650" cy="1710350"/>
          </a:xfrm>
        </p:grpSpPr>
        <p:sp>
          <p:nvSpPr>
            <p:cNvPr id="57" name="Google Shape;175;p30">
              <a:extLst>
                <a:ext uri="{FF2B5EF4-FFF2-40B4-BE49-F238E27FC236}">
                  <a16:creationId xmlns:a16="http://schemas.microsoft.com/office/drawing/2014/main" id="{48D92B6A-5BB8-442A-9A46-745FA4839489}"/>
                </a:ext>
              </a:extLst>
            </p:cNvPr>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6;p30">
              <a:extLst>
                <a:ext uri="{FF2B5EF4-FFF2-40B4-BE49-F238E27FC236}">
                  <a16:creationId xmlns:a16="http://schemas.microsoft.com/office/drawing/2014/main" id="{6567EC2B-3025-4E39-8A31-AD4282F9F78D}"/>
                </a:ext>
              </a:extLst>
            </p:cNvPr>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7;p30">
              <a:extLst>
                <a:ext uri="{FF2B5EF4-FFF2-40B4-BE49-F238E27FC236}">
                  <a16:creationId xmlns:a16="http://schemas.microsoft.com/office/drawing/2014/main" id="{05E93E8A-5FF9-4AAC-8B03-1A882F7903C4}"/>
                </a:ext>
              </a:extLst>
            </p:cNvPr>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8;p30">
              <a:extLst>
                <a:ext uri="{FF2B5EF4-FFF2-40B4-BE49-F238E27FC236}">
                  <a16:creationId xmlns:a16="http://schemas.microsoft.com/office/drawing/2014/main" id="{BEF60B2C-4D4E-43D4-B0AF-1AE6E65BFBBF}"/>
                </a:ext>
              </a:extLst>
            </p:cNvPr>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9;p30">
              <a:extLst>
                <a:ext uri="{FF2B5EF4-FFF2-40B4-BE49-F238E27FC236}">
                  <a16:creationId xmlns:a16="http://schemas.microsoft.com/office/drawing/2014/main" id="{DFE44A08-05E3-49FE-954D-8582AEB4BC8F}"/>
                </a:ext>
              </a:extLst>
            </p:cNvPr>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0;p30">
              <a:extLst>
                <a:ext uri="{FF2B5EF4-FFF2-40B4-BE49-F238E27FC236}">
                  <a16:creationId xmlns:a16="http://schemas.microsoft.com/office/drawing/2014/main" id="{FAAECC2C-6168-4593-A9D4-9F471AE04F02}"/>
                </a:ext>
              </a:extLst>
            </p:cNvPr>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81;p30">
            <a:extLst>
              <a:ext uri="{FF2B5EF4-FFF2-40B4-BE49-F238E27FC236}">
                <a16:creationId xmlns:a16="http://schemas.microsoft.com/office/drawing/2014/main" id="{AF9491E0-1ECA-4211-BC50-FE71C7ECC949}"/>
              </a:ext>
            </a:extLst>
          </p:cNvPr>
          <p:cNvGrpSpPr/>
          <p:nvPr/>
        </p:nvGrpSpPr>
        <p:grpSpPr>
          <a:xfrm>
            <a:off x="2262126" y="3039623"/>
            <a:ext cx="742584" cy="1079402"/>
            <a:chOff x="2446425" y="1033300"/>
            <a:chExt cx="1176650" cy="1710350"/>
          </a:xfrm>
        </p:grpSpPr>
        <p:sp>
          <p:nvSpPr>
            <p:cNvPr id="64" name="Google Shape;182;p30">
              <a:extLst>
                <a:ext uri="{FF2B5EF4-FFF2-40B4-BE49-F238E27FC236}">
                  <a16:creationId xmlns:a16="http://schemas.microsoft.com/office/drawing/2014/main" id="{A7A95C43-E3FA-4B11-BF83-C0793B51AEA9}"/>
                </a:ext>
              </a:extLst>
            </p:cNvPr>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3;p30">
              <a:extLst>
                <a:ext uri="{FF2B5EF4-FFF2-40B4-BE49-F238E27FC236}">
                  <a16:creationId xmlns:a16="http://schemas.microsoft.com/office/drawing/2014/main" id="{37355825-A03C-466B-A1CC-09185C603AC0}"/>
                </a:ext>
              </a:extLst>
            </p:cNvPr>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4;p30">
              <a:extLst>
                <a:ext uri="{FF2B5EF4-FFF2-40B4-BE49-F238E27FC236}">
                  <a16:creationId xmlns:a16="http://schemas.microsoft.com/office/drawing/2014/main" id="{048CA3AF-6E6D-40EF-9299-851DE5822120}"/>
                </a:ext>
              </a:extLst>
            </p:cNvPr>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5;p30">
              <a:extLst>
                <a:ext uri="{FF2B5EF4-FFF2-40B4-BE49-F238E27FC236}">
                  <a16:creationId xmlns:a16="http://schemas.microsoft.com/office/drawing/2014/main" id="{5E863F00-B5AE-4BE6-8BD1-05A6890CC32D}"/>
                </a:ext>
              </a:extLst>
            </p:cNvPr>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6;p30">
              <a:extLst>
                <a:ext uri="{FF2B5EF4-FFF2-40B4-BE49-F238E27FC236}">
                  <a16:creationId xmlns:a16="http://schemas.microsoft.com/office/drawing/2014/main" id="{89347BEA-F78B-4D1A-BB70-1AD059BEFF2C}"/>
                </a:ext>
              </a:extLst>
            </p:cNvPr>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7;p30">
              <a:extLst>
                <a:ext uri="{FF2B5EF4-FFF2-40B4-BE49-F238E27FC236}">
                  <a16:creationId xmlns:a16="http://schemas.microsoft.com/office/drawing/2014/main" id="{346F7E44-55BB-4D35-9582-4EA8E9D43214}"/>
                </a:ext>
              </a:extLst>
            </p:cNvPr>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195;p30">
            <a:extLst>
              <a:ext uri="{FF2B5EF4-FFF2-40B4-BE49-F238E27FC236}">
                <a16:creationId xmlns:a16="http://schemas.microsoft.com/office/drawing/2014/main" id="{5E7A5054-6992-4EB0-80C2-22C77C68600D}"/>
              </a:ext>
            </a:extLst>
          </p:cNvPr>
          <p:cNvGrpSpPr/>
          <p:nvPr/>
        </p:nvGrpSpPr>
        <p:grpSpPr>
          <a:xfrm flipH="1">
            <a:off x="5205219" y="3101886"/>
            <a:ext cx="851071" cy="1237096"/>
            <a:chOff x="2446425" y="1033300"/>
            <a:chExt cx="1176650" cy="1710350"/>
          </a:xfrm>
        </p:grpSpPr>
        <p:sp>
          <p:nvSpPr>
            <p:cNvPr id="71" name="Google Shape;196;p30">
              <a:extLst>
                <a:ext uri="{FF2B5EF4-FFF2-40B4-BE49-F238E27FC236}">
                  <a16:creationId xmlns:a16="http://schemas.microsoft.com/office/drawing/2014/main" id="{DAA81A10-197A-4253-AF45-ABDD5CC8F9D7}"/>
                </a:ext>
              </a:extLst>
            </p:cNvPr>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7;p30">
              <a:extLst>
                <a:ext uri="{FF2B5EF4-FFF2-40B4-BE49-F238E27FC236}">
                  <a16:creationId xmlns:a16="http://schemas.microsoft.com/office/drawing/2014/main" id="{713A1956-EEE6-4F97-8323-F1B386005330}"/>
                </a:ext>
              </a:extLst>
            </p:cNvPr>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8;p30">
              <a:extLst>
                <a:ext uri="{FF2B5EF4-FFF2-40B4-BE49-F238E27FC236}">
                  <a16:creationId xmlns:a16="http://schemas.microsoft.com/office/drawing/2014/main" id="{B4D2ED8E-8088-414F-A53E-5808EC20033D}"/>
                </a:ext>
              </a:extLst>
            </p:cNvPr>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9;p30">
              <a:extLst>
                <a:ext uri="{FF2B5EF4-FFF2-40B4-BE49-F238E27FC236}">
                  <a16:creationId xmlns:a16="http://schemas.microsoft.com/office/drawing/2014/main" id="{F597265E-71FD-43BE-AB91-4B862874EF01}"/>
                </a:ext>
              </a:extLst>
            </p:cNvPr>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0;p30">
              <a:extLst>
                <a:ext uri="{FF2B5EF4-FFF2-40B4-BE49-F238E27FC236}">
                  <a16:creationId xmlns:a16="http://schemas.microsoft.com/office/drawing/2014/main" id="{C415497A-0441-4E1E-9B29-40A42C1FEC0B}"/>
                </a:ext>
              </a:extLst>
            </p:cNvPr>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1;p30">
              <a:extLst>
                <a:ext uri="{FF2B5EF4-FFF2-40B4-BE49-F238E27FC236}">
                  <a16:creationId xmlns:a16="http://schemas.microsoft.com/office/drawing/2014/main" id="{72EEED9D-2854-4F3A-86DB-C983621AB8D6}"/>
                </a:ext>
              </a:extLst>
            </p:cNvPr>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202;p30">
            <a:extLst>
              <a:ext uri="{FF2B5EF4-FFF2-40B4-BE49-F238E27FC236}">
                <a16:creationId xmlns:a16="http://schemas.microsoft.com/office/drawing/2014/main" id="{0005A928-14B7-4297-8919-937A6F7DC5E8}"/>
              </a:ext>
            </a:extLst>
          </p:cNvPr>
          <p:cNvGrpSpPr/>
          <p:nvPr/>
        </p:nvGrpSpPr>
        <p:grpSpPr>
          <a:xfrm flipH="1">
            <a:off x="6173114" y="3039623"/>
            <a:ext cx="742584" cy="1079402"/>
            <a:chOff x="2446425" y="1033300"/>
            <a:chExt cx="1176650" cy="1710350"/>
          </a:xfrm>
        </p:grpSpPr>
        <p:sp>
          <p:nvSpPr>
            <p:cNvPr id="78" name="Google Shape;203;p30">
              <a:extLst>
                <a:ext uri="{FF2B5EF4-FFF2-40B4-BE49-F238E27FC236}">
                  <a16:creationId xmlns:a16="http://schemas.microsoft.com/office/drawing/2014/main" id="{53D231E6-0B6C-48DB-8570-723E019646B2}"/>
                </a:ext>
              </a:extLst>
            </p:cNvPr>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4;p30">
              <a:extLst>
                <a:ext uri="{FF2B5EF4-FFF2-40B4-BE49-F238E27FC236}">
                  <a16:creationId xmlns:a16="http://schemas.microsoft.com/office/drawing/2014/main" id="{4F15C4BD-8EAD-4E4D-BB18-8220FDFC6E2C}"/>
                </a:ext>
              </a:extLst>
            </p:cNvPr>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5;p30">
              <a:extLst>
                <a:ext uri="{FF2B5EF4-FFF2-40B4-BE49-F238E27FC236}">
                  <a16:creationId xmlns:a16="http://schemas.microsoft.com/office/drawing/2014/main" id="{01CB64CE-73FF-418B-9927-9A1211FFEFFF}"/>
                </a:ext>
              </a:extLst>
            </p:cNvPr>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6;p30">
              <a:extLst>
                <a:ext uri="{FF2B5EF4-FFF2-40B4-BE49-F238E27FC236}">
                  <a16:creationId xmlns:a16="http://schemas.microsoft.com/office/drawing/2014/main" id="{BBFB0838-BDD6-4C8B-A1C0-0676ABF29BF4}"/>
                </a:ext>
              </a:extLst>
            </p:cNvPr>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7;p30">
              <a:extLst>
                <a:ext uri="{FF2B5EF4-FFF2-40B4-BE49-F238E27FC236}">
                  <a16:creationId xmlns:a16="http://schemas.microsoft.com/office/drawing/2014/main" id="{556A51F1-0B2C-4635-9C3E-0ED2A4FABAF1}"/>
                </a:ext>
              </a:extLst>
            </p:cNvPr>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8;p30">
              <a:extLst>
                <a:ext uri="{FF2B5EF4-FFF2-40B4-BE49-F238E27FC236}">
                  <a16:creationId xmlns:a16="http://schemas.microsoft.com/office/drawing/2014/main" id="{C95A0A36-2841-4B38-B6D4-C52AE66C5D4C}"/>
                </a:ext>
              </a:extLst>
            </p:cNvPr>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TextBox 83">
            <a:extLst>
              <a:ext uri="{FF2B5EF4-FFF2-40B4-BE49-F238E27FC236}">
                <a16:creationId xmlns:a16="http://schemas.microsoft.com/office/drawing/2014/main" id="{0F96568B-0A81-4905-B6A3-6E8EA9E54AA9}"/>
              </a:ext>
            </a:extLst>
          </p:cNvPr>
          <p:cNvSpPr txBox="1"/>
          <p:nvPr/>
        </p:nvSpPr>
        <p:spPr>
          <a:xfrm>
            <a:off x="8647289" y="4843604"/>
            <a:ext cx="462847" cy="307777"/>
          </a:xfrm>
          <a:prstGeom prst="rect">
            <a:avLst/>
          </a:prstGeom>
          <a:noFill/>
        </p:spPr>
        <p:txBody>
          <a:bodyPr wrap="square">
            <a:spAutoFit/>
          </a:bodyPr>
          <a:lstStyle/>
          <a:p>
            <a:r>
              <a:rPr lang="vi-VN" b="1" dirty="0"/>
              <a:t>18</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2500"/>
                                        <p:tgtEl>
                                          <p:spTgt spid="49"/>
                                        </p:tgtEl>
                                        <p:attrNameLst>
                                          <p:attrName>ppt_y</p:attrName>
                                        </p:attrNameLst>
                                      </p:cBhvr>
                                      <p:tavLst>
                                        <p:tav tm="0">
                                          <p:val>
                                            <p:strVal val="#ppt_y+1"/>
                                          </p:val>
                                        </p:tav>
                                        <p:tav tm="100000">
                                          <p:val>
                                            <p:strVal val="#ppt_y"/>
                                          </p:val>
                                        </p:tav>
                                      </p:tavLst>
                                    </p:anim>
                                  </p:childTnLst>
                                </p:cTn>
                              </p:par>
                            </p:childTnLst>
                          </p:cTn>
                        </p:par>
                        <p:par>
                          <p:cTn id="8" fill="hold">
                            <p:stCondLst>
                              <p:cond delay="2500"/>
                            </p:stCondLst>
                            <p:childTnLst>
                              <p:par>
                                <p:cTn id="9" presetID="2" presetClass="entr" presetSubtype="4"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2500"/>
                                        <p:tgtEl>
                                          <p:spTgt spid="56"/>
                                        </p:tgtEl>
                                        <p:attrNameLst>
                                          <p:attrName>ppt_y</p:attrName>
                                        </p:attrNameLst>
                                      </p:cBhvr>
                                      <p:tavLst>
                                        <p:tav tm="0">
                                          <p:val>
                                            <p:strVal val="#ppt_y+1"/>
                                          </p:val>
                                        </p:tav>
                                        <p:tav tm="100000">
                                          <p:val>
                                            <p:strVal val="#ppt_y"/>
                                          </p:val>
                                        </p:tav>
                                      </p:tavLst>
                                    </p:anim>
                                  </p:childTnLst>
                                </p:cTn>
                              </p:par>
                            </p:childTnLst>
                          </p:cTn>
                        </p:par>
                        <p:par>
                          <p:cTn id="12" fill="hold">
                            <p:stCondLst>
                              <p:cond delay="5000"/>
                            </p:stCondLst>
                            <p:childTnLst>
                              <p:par>
                                <p:cTn id="13" presetID="2" presetClass="entr" presetSubtype="4"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2500"/>
                                        <p:tgtEl>
                                          <p:spTgt spid="63"/>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70"/>
                                        </p:tgtEl>
                                        <p:attrNameLst>
                                          <p:attrName>style.visibility</p:attrName>
                                        </p:attrNameLst>
                                      </p:cBhvr>
                                      <p:to>
                                        <p:strVal val="visible"/>
                                      </p:to>
                                    </p:set>
                                    <p:anim calcmode="lin" valueType="num">
                                      <p:cBhvr additive="base">
                                        <p:cTn id="18" dur="2500"/>
                                        <p:tgtEl>
                                          <p:spTgt spid="70"/>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7"/>
                                        </p:tgtEl>
                                        <p:attrNameLst>
                                          <p:attrName>style.visibility</p:attrName>
                                        </p:attrNameLst>
                                      </p:cBhvr>
                                      <p:to>
                                        <p:strVal val="visible"/>
                                      </p:to>
                                    </p:set>
                                    <p:anim calcmode="lin" valueType="num">
                                      <p:cBhvr additive="base">
                                        <p:cTn id="21" dur="2500"/>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42"/>
          <p:cNvSpPr/>
          <p:nvPr/>
        </p:nvSpPr>
        <p:spPr>
          <a:xfrm>
            <a:off x="883075" y="888150"/>
            <a:ext cx="1046400" cy="104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42"/>
          <p:cNvSpPr/>
          <p:nvPr/>
        </p:nvSpPr>
        <p:spPr>
          <a:xfrm>
            <a:off x="883075" y="2167210"/>
            <a:ext cx="1046400" cy="104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42"/>
          <p:cNvSpPr/>
          <p:nvPr/>
        </p:nvSpPr>
        <p:spPr>
          <a:xfrm>
            <a:off x="4638975" y="918463"/>
            <a:ext cx="1046400" cy="104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42"/>
          <p:cNvSpPr/>
          <p:nvPr/>
        </p:nvSpPr>
        <p:spPr>
          <a:xfrm>
            <a:off x="4638975" y="2209744"/>
            <a:ext cx="1046400" cy="104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42"/>
          <p:cNvSpPr txBox="1">
            <a:spLocks noGrp="1"/>
          </p:cNvSpPr>
          <p:nvPr>
            <p:ph type="title"/>
          </p:nvPr>
        </p:nvSpPr>
        <p:spPr>
          <a:xfrm>
            <a:off x="720000" y="127591"/>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Contents</a:t>
            </a:r>
            <a:endParaRPr dirty="0"/>
          </a:p>
        </p:txBody>
      </p:sp>
      <p:sp>
        <p:nvSpPr>
          <p:cNvPr id="568" name="Google Shape;568;p42"/>
          <p:cNvSpPr txBox="1">
            <a:spLocks noGrp="1"/>
          </p:cNvSpPr>
          <p:nvPr>
            <p:ph type="title" idx="2"/>
          </p:nvPr>
        </p:nvSpPr>
        <p:spPr>
          <a:xfrm>
            <a:off x="2023113" y="765042"/>
            <a:ext cx="2474612" cy="3255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b="1" dirty="0"/>
              <a:t>GIỚI THIỆU TỔNG QUAN</a:t>
            </a:r>
            <a:endParaRPr sz="1400" dirty="0"/>
          </a:p>
        </p:txBody>
      </p:sp>
      <p:sp>
        <p:nvSpPr>
          <p:cNvPr id="569" name="Google Shape;569;p42"/>
          <p:cNvSpPr txBox="1">
            <a:spLocks noGrp="1"/>
          </p:cNvSpPr>
          <p:nvPr>
            <p:ph type="subTitle" idx="1"/>
          </p:nvPr>
        </p:nvSpPr>
        <p:spPr>
          <a:xfrm>
            <a:off x="2070725" y="1169581"/>
            <a:ext cx="2427000" cy="764969"/>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a:buNone/>
            </a:pPr>
            <a:r>
              <a:rPr lang="en-US" sz="1600" noProof="1">
                <a:latin typeface="Times New Roman" panose="02020603050405020304" pitchFamily="18" charset="0"/>
                <a:cs typeface="Times New Roman" panose="02020603050405020304" pitchFamily="18" charset="0"/>
              </a:rPr>
              <a:t>Tầm nhìn</a:t>
            </a:r>
          </a:p>
          <a:p>
            <a:pPr marL="0" lvl="0" indent="0" algn="l" rtl="0">
              <a:spcBef>
                <a:spcPts val="600"/>
              </a:spcBef>
              <a:spcAft>
                <a:spcPts val="0"/>
              </a:spcAft>
              <a:buClr>
                <a:schemeClr val="dk1"/>
              </a:buClr>
              <a:buSzPts val="1100"/>
              <a:buFont typeface="Arial"/>
              <a:buNone/>
            </a:pPr>
            <a:r>
              <a:rPr lang="en-US" sz="1600" noProof="1">
                <a:latin typeface="Times New Roman" panose="02020603050405020304" pitchFamily="18" charset="0"/>
                <a:cs typeface="Times New Roman" panose="02020603050405020304" pitchFamily="18" charset="0"/>
              </a:rPr>
              <a:t>Context Diagram</a:t>
            </a:r>
          </a:p>
          <a:p>
            <a:pPr marL="0" lvl="0" indent="0" algn="l" rtl="0">
              <a:spcBef>
                <a:spcPts val="600"/>
              </a:spcBef>
              <a:spcAft>
                <a:spcPts val="0"/>
              </a:spcAft>
              <a:buClr>
                <a:schemeClr val="dk1"/>
              </a:buClr>
              <a:buSzPts val="1100"/>
              <a:buFont typeface="Arial"/>
              <a:buNone/>
            </a:pPr>
            <a:r>
              <a:rPr lang="en-US" sz="1600" noProof="1">
                <a:latin typeface="Times New Roman" panose="02020603050405020304" pitchFamily="18" charset="0"/>
                <a:cs typeface="Times New Roman" panose="02020603050405020304" pitchFamily="18" charset="0"/>
              </a:rPr>
              <a:t>Use Case Diagram</a:t>
            </a:r>
          </a:p>
        </p:txBody>
      </p:sp>
      <p:sp>
        <p:nvSpPr>
          <p:cNvPr id="570" name="Google Shape;570;p42"/>
          <p:cNvSpPr txBox="1">
            <a:spLocks noGrp="1"/>
          </p:cNvSpPr>
          <p:nvPr>
            <p:ph type="title" idx="3"/>
          </p:nvPr>
        </p:nvSpPr>
        <p:spPr>
          <a:xfrm>
            <a:off x="5818060" y="918464"/>
            <a:ext cx="2605940" cy="325546"/>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400" b="1" dirty="0"/>
              <a:t>THỰC THI TEST CASE</a:t>
            </a:r>
            <a:endParaRPr lang="en-US" sz="1400" dirty="0"/>
          </a:p>
        </p:txBody>
      </p:sp>
      <p:sp>
        <p:nvSpPr>
          <p:cNvPr id="571" name="Google Shape;571;p42"/>
          <p:cNvSpPr txBox="1">
            <a:spLocks noGrp="1"/>
          </p:cNvSpPr>
          <p:nvPr>
            <p:ph type="subTitle" idx="4"/>
          </p:nvPr>
        </p:nvSpPr>
        <p:spPr>
          <a:xfrm>
            <a:off x="5786537" y="1244010"/>
            <a:ext cx="2427000" cy="778341"/>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600" noProof="1">
                <a:latin typeface="Times New Roman" panose="02020603050405020304" pitchFamily="18" charset="0"/>
                <a:cs typeface="Times New Roman" panose="02020603050405020304" pitchFamily="18" charset="0"/>
              </a:rPr>
              <a:t>Cách thức thực thi test case</a:t>
            </a:r>
          </a:p>
          <a:p>
            <a:pPr marL="0" lvl="0" indent="0" algn="l" rtl="0">
              <a:spcBef>
                <a:spcPts val="600"/>
              </a:spcBef>
              <a:spcAft>
                <a:spcPts val="0"/>
              </a:spcAft>
              <a:buNone/>
            </a:pPr>
            <a:r>
              <a:rPr lang="en-US" sz="1600" noProof="1">
                <a:latin typeface="Times New Roman" panose="02020603050405020304" pitchFamily="18" charset="0"/>
                <a:cs typeface="Times New Roman" panose="02020603050405020304" pitchFamily="18" charset="0"/>
              </a:rPr>
              <a:t>Kết quả kiểm thử</a:t>
            </a:r>
          </a:p>
        </p:txBody>
      </p:sp>
      <p:sp>
        <p:nvSpPr>
          <p:cNvPr id="572" name="Google Shape;572;p42"/>
          <p:cNvSpPr txBox="1">
            <a:spLocks noGrp="1"/>
          </p:cNvSpPr>
          <p:nvPr>
            <p:ph type="title" idx="5"/>
          </p:nvPr>
        </p:nvSpPr>
        <p:spPr>
          <a:xfrm>
            <a:off x="2023113" y="2167210"/>
            <a:ext cx="2427000" cy="404540"/>
          </a:xfrm>
          <a:prstGeom prst="rect">
            <a:avLst/>
          </a:prstGeom>
        </p:spPr>
        <p:txBody>
          <a:bodyPr spcFirstLastPara="1" wrap="square" lIns="91425" tIns="91425" rIns="91425" bIns="91425" anchor="ctr" anchorCtr="0">
            <a:noAutofit/>
          </a:bodyPr>
          <a:lstStyle/>
          <a:p>
            <a:pPr marL="0" lvl="0" indent="0">
              <a:buClr>
                <a:schemeClr val="dk1"/>
              </a:buClr>
              <a:buSzPts val="1100"/>
              <a:buNone/>
            </a:pPr>
            <a:r>
              <a:rPr lang="en-US" sz="1400" b="1" dirty="0"/>
              <a:t>KẾ HOẠCH KIỂM THỬ</a:t>
            </a:r>
            <a:endParaRPr lang="en-US" sz="1400" dirty="0"/>
          </a:p>
        </p:txBody>
      </p:sp>
      <p:sp>
        <p:nvSpPr>
          <p:cNvPr id="573" name="Google Shape;573;p42"/>
          <p:cNvSpPr txBox="1">
            <a:spLocks noGrp="1"/>
          </p:cNvSpPr>
          <p:nvPr>
            <p:ph type="subTitle" idx="6"/>
          </p:nvPr>
        </p:nvSpPr>
        <p:spPr>
          <a:xfrm>
            <a:off x="1991587" y="2466754"/>
            <a:ext cx="2599976" cy="882502"/>
          </a:xfrm>
          <a:prstGeom prst="rect">
            <a:avLst/>
          </a:prstGeom>
        </p:spPr>
        <p:txBody>
          <a:bodyPr spcFirstLastPara="1" wrap="square" lIns="91425" tIns="91425" rIns="91425" bIns="91425" anchor="ctr" anchorCtr="0">
            <a:noAutofit/>
          </a:bodyPr>
          <a:lstStyle/>
          <a:p>
            <a:pPr marL="0" lvl="0" indent="0">
              <a:buClr>
                <a:schemeClr val="dk1"/>
              </a:buClr>
              <a:buSzPts val="1100"/>
              <a:buNone/>
            </a:pPr>
            <a:r>
              <a:rPr lang="en-US" sz="1600" noProof="1">
                <a:latin typeface="Times New Roman "/>
              </a:rPr>
              <a:t>Mục tiêu</a:t>
            </a:r>
          </a:p>
          <a:p>
            <a:pPr marL="0" lvl="0" indent="0">
              <a:buClr>
                <a:schemeClr val="dk1"/>
              </a:buClr>
              <a:buSzPts val="1100"/>
              <a:buNone/>
            </a:pPr>
            <a:r>
              <a:rPr lang="en-US" sz="1600" noProof="1">
                <a:latin typeface="Times New Roman "/>
              </a:rPr>
              <a:t>In-scope &amp; Out-of-scope</a:t>
            </a:r>
          </a:p>
          <a:p>
            <a:pPr marL="0" lvl="0" indent="0">
              <a:buClr>
                <a:schemeClr val="dk1"/>
              </a:buClr>
              <a:buSzPts val="1100"/>
              <a:buNone/>
            </a:pPr>
            <a:r>
              <a:rPr lang="en-US" sz="1600" noProof="1">
                <a:latin typeface="Times New Roman "/>
              </a:rPr>
              <a:t>Các loại kiểm thử áp dụng</a:t>
            </a:r>
          </a:p>
        </p:txBody>
      </p:sp>
      <p:sp>
        <p:nvSpPr>
          <p:cNvPr id="574" name="Google Shape;574;p42"/>
          <p:cNvSpPr txBox="1">
            <a:spLocks noGrp="1"/>
          </p:cNvSpPr>
          <p:nvPr>
            <p:ph type="title" idx="7"/>
          </p:nvPr>
        </p:nvSpPr>
        <p:spPr>
          <a:xfrm>
            <a:off x="5818060" y="2360423"/>
            <a:ext cx="2305500" cy="76072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Trọng số đánh giá từng thành viên</a:t>
            </a:r>
            <a:endParaRPr b="1" dirty="0"/>
          </a:p>
        </p:txBody>
      </p:sp>
      <p:sp>
        <p:nvSpPr>
          <p:cNvPr id="576" name="Google Shape;576;p42"/>
          <p:cNvSpPr txBox="1">
            <a:spLocks noGrp="1"/>
          </p:cNvSpPr>
          <p:nvPr>
            <p:ph type="title" idx="9"/>
          </p:nvPr>
        </p:nvSpPr>
        <p:spPr>
          <a:xfrm>
            <a:off x="930463" y="1169581"/>
            <a:ext cx="951600" cy="6166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77" name="Google Shape;577;p42"/>
          <p:cNvSpPr txBox="1">
            <a:spLocks noGrp="1"/>
          </p:cNvSpPr>
          <p:nvPr>
            <p:ph type="title" idx="13"/>
          </p:nvPr>
        </p:nvSpPr>
        <p:spPr>
          <a:xfrm>
            <a:off x="4675737" y="968215"/>
            <a:ext cx="951600" cy="98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78" name="Google Shape;578;p42"/>
          <p:cNvSpPr txBox="1">
            <a:spLocks noGrp="1"/>
          </p:cNvSpPr>
          <p:nvPr>
            <p:ph type="title" idx="14"/>
          </p:nvPr>
        </p:nvSpPr>
        <p:spPr>
          <a:xfrm>
            <a:off x="4698919" y="2275548"/>
            <a:ext cx="951600" cy="98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79" name="Google Shape;579;p42"/>
          <p:cNvSpPr txBox="1">
            <a:spLocks noGrp="1"/>
          </p:cNvSpPr>
          <p:nvPr>
            <p:ph type="title" idx="15"/>
          </p:nvPr>
        </p:nvSpPr>
        <p:spPr>
          <a:xfrm>
            <a:off x="897266" y="2381408"/>
            <a:ext cx="1017994" cy="78216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2" name="Google Shape;578;p42">
            <a:extLst>
              <a:ext uri="{FF2B5EF4-FFF2-40B4-BE49-F238E27FC236}">
                <a16:creationId xmlns:a16="http://schemas.microsoft.com/office/drawing/2014/main" id="{966A84A8-54D2-4106-98C1-981D69FA5497}"/>
              </a:ext>
            </a:extLst>
          </p:cNvPr>
          <p:cNvSpPr txBox="1">
            <a:spLocks/>
          </p:cNvSpPr>
          <p:nvPr/>
        </p:nvSpPr>
        <p:spPr>
          <a:xfrm>
            <a:off x="866340" y="3534255"/>
            <a:ext cx="951600" cy="989400"/>
          </a:xfrm>
          <a:prstGeom prst="rect">
            <a:avLst/>
          </a:prstGeom>
          <a:noFill/>
          <a:ln>
            <a:noFill/>
          </a:ln>
          <a:effectLst>
            <a:outerShdw dist="9525" dir="4080000" algn="bl" rotWithShape="0">
              <a:schemeClr val="dk2"/>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700"/>
              <a:buFont typeface="Bungee Shade"/>
              <a:buNone/>
              <a:defRPr sz="3600" b="0" i="0" u="none" strike="noStrike" cap="none">
                <a:solidFill>
                  <a:schemeClr val="dk1"/>
                </a:solidFill>
                <a:latin typeface="Bungee Shade"/>
                <a:ea typeface="Bungee Shade"/>
                <a:cs typeface="Bungee Shade"/>
                <a:sym typeface="Bungee Shade"/>
              </a:defRPr>
            </a:lvl1pPr>
            <a:lvl2pPr marR="0" lvl="1" algn="ctr" rtl="0">
              <a:lnSpc>
                <a:spcPct val="100000"/>
              </a:lnSpc>
              <a:spcBef>
                <a:spcPts val="0"/>
              </a:spcBef>
              <a:spcAft>
                <a:spcPts val="0"/>
              </a:spcAft>
              <a:buClr>
                <a:schemeClr val="dk1"/>
              </a:buClr>
              <a:buSzPts val="4700"/>
              <a:buFont typeface="Bungee Shade"/>
              <a:buNone/>
              <a:defRPr sz="4700" b="0" i="0" u="none" strike="noStrike" cap="none">
                <a:solidFill>
                  <a:schemeClr val="dk1"/>
                </a:solidFill>
                <a:latin typeface="Bungee Shade"/>
                <a:ea typeface="Bungee Shade"/>
                <a:cs typeface="Bungee Shade"/>
                <a:sym typeface="Bungee Shade"/>
              </a:defRPr>
            </a:lvl2pPr>
            <a:lvl3pPr marR="0" lvl="2" algn="ctr" rtl="0">
              <a:lnSpc>
                <a:spcPct val="100000"/>
              </a:lnSpc>
              <a:spcBef>
                <a:spcPts val="0"/>
              </a:spcBef>
              <a:spcAft>
                <a:spcPts val="0"/>
              </a:spcAft>
              <a:buClr>
                <a:schemeClr val="dk1"/>
              </a:buClr>
              <a:buSzPts val="4700"/>
              <a:buFont typeface="Bungee Shade"/>
              <a:buNone/>
              <a:defRPr sz="4700" b="0" i="0" u="none" strike="noStrike" cap="none">
                <a:solidFill>
                  <a:schemeClr val="dk1"/>
                </a:solidFill>
                <a:latin typeface="Bungee Shade"/>
                <a:ea typeface="Bungee Shade"/>
                <a:cs typeface="Bungee Shade"/>
                <a:sym typeface="Bungee Shade"/>
              </a:defRPr>
            </a:lvl3pPr>
            <a:lvl4pPr marR="0" lvl="3" algn="ctr" rtl="0">
              <a:lnSpc>
                <a:spcPct val="100000"/>
              </a:lnSpc>
              <a:spcBef>
                <a:spcPts val="0"/>
              </a:spcBef>
              <a:spcAft>
                <a:spcPts val="0"/>
              </a:spcAft>
              <a:buClr>
                <a:schemeClr val="dk1"/>
              </a:buClr>
              <a:buSzPts val="4700"/>
              <a:buFont typeface="Bungee Shade"/>
              <a:buNone/>
              <a:defRPr sz="4700" b="0" i="0" u="none" strike="noStrike" cap="none">
                <a:solidFill>
                  <a:schemeClr val="dk1"/>
                </a:solidFill>
                <a:latin typeface="Bungee Shade"/>
                <a:ea typeface="Bungee Shade"/>
                <a:cs typeface="Bungee Shade"/>
                <a:sym typeface="Bungee Shade"/>
              </a:defRPr>
            </a:lvl4pPr>
            <a:lvl5pPr marR="0" lvl="4" algn="ctr" rtl="0">
              <a:lnSpc>
                <a:spcPct val="100000"/>
              </a:lnSpc>
              <a:spcBef>
                <a:spcPts val="0"/>
              </a:spcBef>
              <a:spcAft>
                <a:spcPts val="0"/>
              </a:spcAft>
              <a:buClr>
                <a:schemeClr val="dk1"/>
              </a:buClr>
              <a:buSzPts val="4700"/>
              <a:buFont typeface="Bungee Shade"/>
              <a:buNone/>
              <a:defRPr sz="4700" b="0" i="0" u="none" strike="noStrike" cap="none">
                <a:solidFill>
                  <a:schemeClr val="dk1"/>
                </a:solidFill>
                <a:latin typeface="Bungee Shade"/>
                <a:ea typeface="Bungee Shade"/>
                <a:cs typeface="Bungee Shade"/>
                <a:sym typeface="Bungee Shade"/>
              </a:defRPr>
            </a:lvl5pPr>
            <a:lvl6pPr marR="0" lvl="5" algn="ctr" rtl="0">
              <a:lnSpc>
                <a:spcPct val="100000"/>
              </a:lnSpc>
              <a:spcBef>
                <a:spcPts val="0"/>
              </a:spcBef>
              <a:spcAft>
                <a:spcPts val="0"/>
              </a:spcAft>
              <a:buClr>
                <a:schemeClr val="dk1"/>
              </a:buClr>
              <a:buSzPts val="4700"/>
              <a:buFont typeface="Bungee Shade"/>
              <a:buNone/>
              <a:defRPr sz="4700" b="0" i="0" u="none" strike="noStrike" cap="none">
                <a:solidFill>
                  <a:schemeClr val="dk1"/>
                </a:solidFill>
                <a:latin typeface="Bungee Shade"/>
                <a:ea typeface="Bungee Shade"/>
                <a:cs typeface="Bungee Shade"/>
                <a:sym typeface="Bungee Shade"/>
              </a:defRPr>
            </a:lvl6pPr>
            <a:lvl7pPr marR="0" lvl="6" algn="ctr" rtl="0">
              <a:lnSpc>
                <a:spcPct val="100000"/>
              </a:lnSpc>
              <a:spcBef>
                <a:spcPts val="0"/>
              </a:spcBef>
              <a:spcAft>
                <a:spcPts val="0"/>
              </a:spcAft>
              <a:buClr>
                <a:schemeClr val="dk1"/>
              </a:buClr>
              <a:buSzPts val="4700"/>
              <a:buFont typeface="Bungee Shade"/>
              <a:buNone/>
              <a:defRPr sz="4700" b="0" i="0" u="none" strike="noStrike" cap="none">
                <a:solidFill>
                  <a:schemeClr val="dk1"/>
                </a:solidFill>
                <a:latin typeface="Bungee Shade"/>
                <a:ea typeface="Bungee Shade"/>
                <a:cs typeface="Bungee Shade"/>
                <a:sym typeface="Bungee Shade"/>
              </a:defRPr>
            </a:lvl7pPr>
            <a:lvl8pPr marR="0" lvl="7" algn="ctr" rtl="0">
              <a:lnSpc>
                <a:spcPct val="100000"/>
              </a:lnSpc>
              <a:spcBef>
                <a:spcPts val="0"/>
              </a:spcBef>
              <a:spcAft>
                <a:spcPts val="0"/>
              </a:spcAft>
              <a:buClr>
                <a:schemeClr val="dk1"/>
              </a:buClr>
              <a:buSzPts val="4700"/>
              <a:buFont typeface="Bungee Shade"/>
              <a:buNone/>
              <a:defRPr sz="4700" b="0" i="0" u="none" strike="noStrike" cap="none">
                <a:solidFill>
                  <a:schemeClr val="dk1"/>
                </a:solidFill>
                <a:latin typeface="Bungee Shade"/>
                <a:ea typeface="Bungee Shade"/>
                <a:cs typeface="Bungee Shade"/>
                <a:sym typeface="Bungee Shade"/>
              </a:defRPr>
            </a:lvl8pPr>
            <a:lvl9pPr marR="0" lvl="8" algn="ctr" rtl="0">
              <a:lnSpc>
                <a:spcPct val="100000"/>
              </a:lnSpc>
              <a:spcBef>
                <a:spcPts val="0"/>
              </a:spcBef>
              <a:spcAft>
                <a:spcPts val="0"/>
              </a:spcAft>
              <a:buClr>
                <a:schemeClr val="dk1"/>
              </a:buClr>
              <a:buSzPts val="4700"/>
              <a:buFont typeface="Bungee Shade"/>
              <a:buNone/>
              <a:defRPr sz="4700" b="0" i="0" u="none" strike="noStrike" cap="none">
                <a:solidFill>
                  <a:schemeClr val="dk1"/>
                </a:solidFill>
                <a:latin typeface="Bungee Shade"/>
                <a:ea typeface="Bungee Shade"/>
                <a:cs typeface="Bungee Shade"/>
                <a:sym typeface="Bungee Shade"/>
              </a:defRPr>
            </a:lvl9pPr>
          </a:lstStyle>
          <a:p>
            <a:r>
              <a:rPr lang="vi-VN" dirty="0"/>
              <a:t>05</a:t>
            </a:r>
            <a:endParaRPr lang="en" dirty="0"/>
          </a:p>
        </p:txBody>
      </p:sp>
      <p:sp>
        <p:nvSpPr>
          <p:cNvPr id="23" name="Google Shape;564;p42">
            <a:extLst>
              <a:ext uri="{FF2B5EF4-FFF2-40B4-BE49-F238E27FC236}">
                <a16:creationId xmlns:a16="http://schemas.microsoft.com/office/drawing/2014/main" id="{DFA2264F-06F8-4C1D-94A3-0C523B3E3DAA}"/>
              </a:ext>
            </a:extLst>
          </p:cNvPr>
          <p:cNvSpPr/>
          <p:nvPr/>
        </p:nvSpPr>
        <p:spPr>
          <a:xfrm>
            <a:off x="788013" y="3450719"/>
            <a:ext cx="1046400" cy="104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74;p42">
            <a:extLst>
              <a:ext uri="{FF2B5EF4-FFF2-40B4-BE49-F238E27FC236}">
                <a16:creationId xmlns:a16="http://schemas.microsoft.com/office/drawing/2014/main" id="{B5BECA9F-C0FB-4D93-8098-7411BED92E99}"/>
              </a:ext>
            </a:extLst>
          </p:cNvPr>
          <p:cNvSpPr txBox="1">
            <a:spLocks/>
          </p:cNvSpPr>
          <p:nvPr/>
        </p:nvSpPr>
        <p:spPr>
          <a:xfrm>
            <a:off x="2041921" y="3562695"/>
            <a:ext cx="2305500" cy="760726"/>
          </a:xfrm>
          <a:prstGeom prst="rect">
            <a:avLst/>
          </a:prstGeom>
          <a:noFill/>
          <a:ln>
            <a:noFill/>
          </a:ln>
          <a:effectLst>
            <a:outerShdw dist="9525" dir="4080000" algn="bl" rotWithShape="0">
              <a:schemeClr val="dk2"/>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Black"/>
              <a:buNone/>
              <a:defRPr sz="20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2400"/>
              <a:buFont typeface="Montserrat Black"/>
              <a:buNone/>
              <a:defRPr sz="2400" b="0" i="0" u="none" strike="noStrike" cap="none">
                <a:solidFill>
                  <a:schemeClr val="dk1"/>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dk1"/>
              </a:buClr>
              <a:buSzPts val="2400"/>
              <a:buFont typeface="Montserrat Black"/>
              <a:buNone/>
              <a:defRPr sz="2400" b="0" i="0" u="none" strike="noStrike" cap="none">
                <a:solidFill>
                  <a:schemeClr val="dk1"/>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dk1"/>
              </a:buClr>
              <a:buSzPts val="2400"/>
              <a:buFont typeface="Montserrat Black"/>
              <a:buNone/>
              <a:defRPr sz="2400" b="0" i="0" u="none" strike="noStrike" cap="none">
                <a:solidFill>
                  <a:schemeClr val="dk1"/>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dk1"/>
              </a:buClr>
              <a:buSzPts val="2400"/>
              <a:buFont typeface="Montserrat Black"/>
              <a:buNone/>
              <a:defRPr sz="2400" b="0" i="0" u="none" strike="noStrike" cap="none">
                <a:solidFill>
                  <a:schemeClr val="dk1"/>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dk1"/>
              </a:buClr>
              <a:buSzPts val="2400"/>
              <a:buFont typeface="Montserrat Black"/>
              <a:buNone/>
              <a:defRPr sz="2400" b="0" i="0" u="none" strike="noStrike" cap="none">
                <a:solidFill>
                  <a:schemeClr val="dk1"/>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dk1"/>
              </a:buClr>
              <a:buSzPts val="2400"/>
              <a:buFont typeface="Montserrat Black"/>
              <a:buNone/>
              <a:defRPr sz="2400" b="0" i="0" u="none" strike="noStrike" cap="none">
                <a:solidFill>
                  <a:schemeClr val="dk1"/>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dk1"/>
              </a:buClr>
              <a:buSzPts val="2400"/>
              <a:buFont typeface="Montserrat Black"/>
              <a:buNone/>
              <a:defRPr sz="2400" b="0" i="0" u="none" strike="noStrike" cap="none">
                <a:solidFill>
                  <a:schemeClr val="dk1"/>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dk1"/>
              </a:buClr>
              <a:buSzPts val="2400"/>
              <a:buFont typeface="Montserrat Black"/>
              <a:buNone/>
              <a:defRPr sz="2400" b="0" i="0" u="none" strike="noStrike" cap="none">
                <a:solidFill>
                  <a:schemeClr val="dk1"/>
                </a:solidFill>
                <a:latin typeface="Montserrat Black"/>
                <a:ea typeface="Montserrat Black"/>
                <a:cs typeface="Montserrat Black"/>
                <a:sym typeface="Montserrat Black"/>
              </a:defRPr>
            </a:lvl9pPr>
          </a:lstStyle>
          <a:p>
            <a:r>
              <a:rPr lang="vi-VN" dirty="0"/>
              <a:t>DEMO</a:t>
            </a:r>
          </a:p>
        </p:txBody>
      </p:sp>
      <p:sp>
        <p:nvSpPr>
          <p:cNvPr id="25" name="TextBox 24">
            <a:extLst>
              <a:ext uri="{FF2B5EF4-FFF2-40B4-BE49-F238E27FC236}">
                <a16:creationId xmlns:a16="http://schemas.microsoft.com/office/drawing/2014/main" id="{900E8807-53A7-4029-B857-385AF83F2E2C}"/>
              </a:ext>
            </a:extLst>
          </p:cNvPr>
          <p:cNvSpPr txBox="1"/>
          <p:nvPr/>
        </p:nvSpPr>
        <p:spPr>
          <a:xfrm>
            <a:off x="8853002" y="4835723"/>
            <a:ext cx="290998" cy="307777"/>
          </a:xfrm>
          <a:prstGeom prst="rect">
            <a:avLst/>
          </a:prstGeom>
          <a:noFill/>
        </p:spPr>
        <p:txBody>
          <a:bodyPr wrap="square">
            <a:spAutoFit/>
          </a:bodyPr>
          <a:lstStyle/>
          <a:p>
            <a:r>
              <a:rPr lang="vi-VN" b="1" dirty="0"/>
              <a:t>2</a:t>
            </a: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5"/>
          <p:cNvSpPr txBox="1">
            <a:spLocks noGrp="1"/>
          </p:cNvSpPr>
          <p:nvPr>
            <p:ph type="title"/>
          </p:nvPr>
        </p:nvSpPr>
        <p:spPr>
          <a:xfrm>
            <a:off x="318977" y="1957166"/>
            <a:ext cx="5188688" cy="16534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b="1" dirty="0"/>
              <a:t>GIỚI THIỆU TỔNG QUAN</a:t>
            </a:r>
            <a:endParaRPr lang="en-US" sz="3200" dirty="0"/>
          </a:p>
        </p:txBody>
      </p:sp>
      <p:sp>
        <p:nvSpPr>
          <p:cNvPr id="597" name="Google Shape;597;p45"/>
          <p:cNvSpPr txBox="1">
            <a:spLocks noGrp="1"/>
          </p:cNvSpPr>
          <p:nvPr>
            <p:ph type="subTitle" idx="1"/>
          </p:nvPr>
        </p:nvSpPr>
        <p:spPr>
          <a:xfrm>
            <a:off x="676000" y="3638663"/>
            <a:ext cx="4982100" cy="424500"/>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None/>
            </a:pPr>
            <a:r>
              <a:rPr lang="en-US" noProof="1"/>
              <a:t>MeoMun</a:t>
            </a:r>
            <a:r>
              <a:rPr lang="en-US" sz="1600" noProof="1"/>
              <a:t> ecommerce website</a:t>
            </a:r>
          </a:p>
        </p:txBody>
      </p:sp>
      <p:sp>
        <p:nvSpPr>
          <p:cNvPr id="598" name="Google Shape;598;p45"/>
          <p:cNvSpPr txBox="1">
            <a:spLocks noGrp="1"/>
          </p:cNvSpPr>
          <p:nvPr>
            <p:ph type="title" idx="4294967295"/>
          </p:nvPr>
        </p:nvSpPr>
        <p:spPr>
          <a:xfrm>
            <a:off x="676005" y="1080338"/>
            <a:ext cx="3039000" cy="75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01.</a:t>
            </a:r>
            <a:endParaRPr sz="6000" dirty="0"/>
          </a:p>
        </p:txBody>
      </p:sp>
      <p:pic>
        <p:nvPicPr>
          <p:cNvPr id="3" name="Picture 2" descr="A pair of blue and white sneakers&#10;&#10;Description automatically generated with medium confidence">
            <a:extLst>
              <a:ext uri="{FF2B5EF4-FFF2-40B4-BE49-F238E27FC236}">
                <a16:creationId xmlns:a16="http://schemas.microsoft.com/office/drawing/2014/main" id="{C962D9C3-3A6D-4DE7-8BB7-D217E5B01DCB}"/>
              </a:ext>
            </a:extLst>
          </p:cNvPr>
          <p:cNvPicPr>
            <a:picLocks noChangeAspect="1"/>
          </p:cNvPicPr>
          <p:nvPr/>
        </p:nvPicPr>
        <p:blipFill>
          <a:blip r:embed="rId3"/>
          <a:stretch>
            <a:fillRect/>
          </a:stretch>
        </p:blipFill>
        <p:spPr>
          <a:xfrm>
            <a:off x="5034844" y="1253067"/>
            <a:ext cx="3902428" cy="2911850"/>
          </a:xfrm>
          <a:prstGeom prst="rect">
            <a:avLst/>
          </a:prstGeom>
        </p:spPr>
      </p:pic>
      <p:sp>
        <p:nvSpPr>
          <p:cNvPr id="6" name="TextBox 5">
            <a:extLst>
              <a:ext uri="{FF2B5EF4-FFF2-40B4-BE49-F238E27FC236}">
                <a16:creationId xmlns:a16="http://schemas.microsoft.com/office/drawing/2014/main" id="{18A2735A-2E97-48FA-91B7-82482CF852C0}"/>
              </a:ext>
            </a:extLst>
          </p:cNvPr>
          <p:cNvSpPr txBox="1"/>
          <p:nvPr/>
        </p:nvSpPr>
        <p:spPr>
          <a:xfrm>
            <a:off x="8819138" y="4843604"/>
            <a:ext cx="290998" cy="307777"/>
          </a:xfrm>
          <a:prstGeom prst="rect">
            <a:avLst/>
          </a:prstGeom>
          <a:noFill/>
        </p:spPr>
        <p:txBody>
          <a:bodyPr wrap="square">
            <a:spAutoFit/>
          </a:bodyPr>
          <a:lstStyle/>
          <a:p>
            <a:r>
              <a:rPr lang="vi-VN" b="1" dirty="0"/>
              <a:t>3</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3"/>
          <p:cNvSpPr txBox="1">
            <a:spLocks noGrp="1"/>
          </p:cNvSpPr>
          <p:nvPr>
            <p:ph type="title"/>
          </p:nvPr>
        </p:nvSpPr>
        <p:spPr>
          <a:xfrm>
            <a:off x="2135550" y="1116419"/>
            <a:ext cx="5445464" cy="12384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a:t>Vision</a:t>
            </a:r>
            <a:endParaRPr sz="8000" dirty="0"/>
          </a:p>
        </p:txBody>
      </p:sp>
      <p:sp>
        <p:nvSpPr>
          <p:cNvPr id="585" name="Google Shape;585;p43"/>
          <p:cNvSpPr txBox="1">
            <a:spLocks noGrp="1"/>
          </p:cNvSpPr>
          <p:nvPr>
            <p:ph type="subTitle" idx="1"/>
          </p:nvPr>
        </p:nvSpPr>
        <p:spPr>
          <a:xfrm>
            <a:off x="2013911" y="2466753"/>
            <a:ext cx="5286300" cy="1785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400" dirty="0">
                <a:latin typeface="+mj-lt"/>
              </a:rPr>
              <a:t>MeoMun là một website chuyên cung cấp các loại sneaker chính hãng, nhằm mục đích đem đến cho khách hàng một trải nghiệm mua sắm tiện lợi và nhanh chóng với giá cả hợp lý </a:t>
            </a:r>
          </a:p>
        </p:txBody>
      </p:sp>
      <p:sp>
        <p:nvSpPr>
          <p:cNvPr id="4" name="TextBox 3">
            <a:extLst>
              <a:ext uri="{FF2B5EF4-FFF2-40B4-BE49-F238E27FC236}">
                <a16:creationId xmlns:a16="http://schemas.microsoft.com/office/drawing/2014/main" id="{6BE7C873-B109-4F7C-9AB3-FF383434EB76}"/>
              </a:ext>
            </a:extLst>
          </p:cNvPr>
          <p:cNvSpPr txBox="1"/>
          <p:nvPr/>
        </p:nvSpPr>
        <p:spPr>
          <a:xfrm>
            <a:off x="8819138" y="4843604"/>
            <a:ext cx="290998" cy="307777"/>
          </a:xfrm>
          <a:prstGeom prst="rect">
            <a:avLst/>
          </a:prstGeom>
          <a:noFill/>
        </p:spPr>
        <p:txBody>
          <a:bodyPr wrap="square">
            <a:spAutoFit/>
          </a:bodyPr>
          <a:lstStyle/>
          <a:p>
            <a:r>
              <a:rPr lang="vi-VN" b="1" dirty="0"/>
              <a:t>4</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1"/>
          <p:cNvSpPr txBox="1">
            <a:spLocks noGrp="1"/>
          </p:cNvSpPr>
          <p:nvPr>
            <p:ph type="title"/>
          </p:nvPr>
        </p:nvSpPr>
        <p:spPr>
          <a:xfrm>
            <a:off x="720000" y="106326"/>
            <a:ext cx="7704000" cy="4663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Context Diagram</a:t>
            </a:r>
            <a:endParaRPr dirty="0"/>
          </a:p>
        </p:txBody>
      </p:sp>
      <p:pic>
        <p:nvPicPr>
          <p:cNvPr id="2049" name="Picture 1">
            <a:extLst>
              <a:ext uri="{FF2B5EF4-FFF2-40B4-BE49-F238E27FC236}">
                <a16:creationId xmlns:a16="http://schemas.microsoft.com/office/drawing/2014/main" id="{3675889B-8DE6-43DF-83EC-AE18DEC71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750" y="572700"/>
            <a:ext cx="7796680" cy="44204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795BDB-007B-4680-98E1-1B91439689B7}"/>
              </a:ext>
            </a:extLst>
          </p:cNvPr>
          <p:cNvSpPr txBox="1"/>
          <p:nvPr/>
        </p:nvSpPr>
        <p:spPr>
          <a:xfrm>
            <a:off x="8819138" y="4843604"/>
            <a:ext cx="290998" cy="307777"/>
          </a:xfrm>
          <a:prstGeom prst="rect">
            <a:avLst/>
          </a:prstGeom>
          <a:noFill/>
        </p:spPr>
        <p:txBody>
          <a:bodyPr wrap="square">
            <a:spAutoFit/>
          </a:bodyPr>
          <a:lstStyle/>
          <a:p>
            <a:r>
              <a:rPr lang="vi-VN" b="1" dirty="0"/>
              <a:t>5</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1"/>
          <p:cNvSpPr txBox="1">
            <a:spLocks noGrp="1"/>
          </p:cNvSpPr>
          <p:nvPr>
            <p:ph type="title"/>
          </p:nvPr>
        </p:nvSpPr>
        <p:spPr>
          <a:xfrm>
            <a:off x="414670" y="1690577"/>
            <a:ext cx="2524473" cy="12652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Use Case Diagram</a:t>
            </a:r>
            <a:endParaRPr dirty="0"/>
          </a:p>
        </p:txBody>
      </p:sp>
      <p:pic>
        <p:nvPicPr>
          <p:cNvPr id="3" name="Picture 2" descr="Diagram&#10;&#10;Description automatically generated">
            <a:extLst>
              <a:ext uri="{FF2B5EF4-FFF2-40B4-BE49-F238E27FC236}">
                <a16:creationId xmlns:a16="http://schemas.microsoft.com/office/drawing/2014/main" id="{7B3FDA2E-A623-4949-B6DA-CA34E9718F08}"/>
              </a:ext>
            </a:extLst>
          </p:cNvPr>
          <p:cNvPicPr>
            <a:picLocks noChangeAspect="1"/>
          </p:cNvPicPr>
          <p:nvPr/>
        </p:nvPicPr>
        <p:blipFill>
          <a:blip r:embed="rId3"/>
          <a:stretch>
            <a:fillRect/>
          </a:stretch>
        </p:blipFill>
        <p:spPr>
          <a:xfrm>
            <a:off x="2939143" y="0"/>
            <a:ext cx="5790187" cy="4800600"/>
          </a:xfrm>
          <a:prstGeom prst="rect">
            <a:avLst/>
          </a:prstGeom>
        </p:spPr>
      </p:pic>
      <p:sp>
        <p:nvSpPr>
          <p:cNvPr id="4" name="TextBox 3">
            <a:extLst>
              <a:ext uri="{FF2B5EF4-FFF2-40B4-BE49-F238E27FC236}">
                <a16:creationId xmlns:a16="http://schemas.microsoft.com/office/drawing/2014/main" id="{60F21F81-6A51-4905-BF76-1B186B8BF738}"/>
              </a:ext>
            </a:extLst>
          </p:cNvPr>
          <p:cNvSpPr txBox="1"/>
          <p:nvPr/>
        </p:nvSpPr>
        <p:spPr>
          <a:xfrm>
            <a:off x="8819138" y="4843604"/>
            <a:ext cx="290998" cy="307777"/>
          </a:xfrm>
          <a:prstGeom prst="rect">
            <a:avLst/>
          </a:prstGeom>
          <a:noFill/>
        </p:spPr>
        <p:txBody>
          <a:bodyPr wrap="square">
            <a:spAutoFit/>
          </a:bodyPr>
          <a:lstStyle/>
          <a:p>
            <a:r>
              <a:rPr lang="vi-VN" b="1" dirty="0"/>
              <a:t>6</a:t>
            </a:r>
          </a:p>
        </p:txBody>
      </p:sp>
    </p:spTree>
    <p:extLst>
      <p:ext uri="{BB962C8B-B14F-4D97-AF65-F5344CB8AC3E}">
        <p14:creationId xmlns:p14="http://schemas.microsoft.com/office/powerpoint/2010/main" val="9784460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5"/>
          <p:cNvSpPr txBox="1">
            <a:spLocks noGrp="1"/>
          </p:cNvSpPr>
          <p:nvPr>
            <p:ph type="title"/>
          </p:nvPr>
        </p:nvSpPr>
        <p:spPr>
          <a:xfrm>
            <a:off x="318977" y="1957166"/>
            <a:ext cx="5695700" cy="16534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err="1"/>
              <a:t>Kế</a:t>
            </a:r>
            <a:r>
              <a:rPr lang="en-US" sz="3600" dirty="0"/>
              <a:t> </a:t>
            </a:r>
            <a:r>
              <a:rPr lang="en-US" sz="3600" dirty="0" err="1"/>
              <a:t>hoạch</a:t>
            </a:r>
            <a:r>
              <a:rPr lang="en-US" sz="3600" dirty="0"/>
              <a:t> </a:t>
            </a:r>
            <a:r>
              <a:rPr lang="en-US" sz="3600" dirty="0" err="1"/>
              <a:t>kiểm</a:t>
            </a:r>
            <a:r>
              <a:rPr lang="en-US" sz="3600" dirty="0"/>
              <a:t> </a:t>
            </a:r>
            <a:r>
              <a:rPr lang="en-US" sz="3600" dirty="0" err="1"/>
              <a:t>thử</a:t>
            </a:r>
            <a:endParaRPr lang="en-US" sz="3600" dirty="0"/>
          </a:p>
        </p:txBody>
      </p:sp>
      <p:sp>
        <p:nvSpPr>
          <p:cNvPr id="597" name="Google Shape;597;p45"/>
          <p:cNvSpPr txBox="1">
            <a:spLocks noGrp="1"/>
          </p:cNvSpPr>
          <p:nvPr>
            <p:ph type="subTitle" idx="1"/>
          </p:nvPr>
        </p:nvSpPr>
        <p:spPr>
          <a:xfrm>
            <a:off x="435935" y="3242930"/>
            <a:ext cx="1499191" cy="489375"/>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None/>
            </a:pPr>
            <a:r>
              <a:rPr lang="en-US" sz="1600" b="1" dirty="0"/>
              <a:t>Test plan</a:t>
            </a:r>
          </a:p>
        </p:txBody>
      </p:sp>
      <p:sp>
        <p:nvSpPr>
          <p:cNvPr id="598" name="Google Shape;598;p45"/>
          <p:cNvSpPr txBox="1">
            <a:spLocks noGrp="1"/>
          </p:cNvSpPr>
          <p:nvPr>
            <p:ph type="title" idx="4294967295"/>
          </p:nvPr>
        </p:nvSpPr>
        <p:spPr>
          <a:xfrm>
            <a:off x="676005" y="1080338"/>
            <a:ext cx="3039000" cy="75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02.</a:t>
            </a:r>
            <a:endParaRPr sz="6000" dirty="0"/>
          </a:p>
        </p:txBody>
      </p:sp>
      <p:pic>
        <p:nvPicPr>
          <p:cNvPr id="3" name="Picture 2" descr="A pair of blue and white sneakers&#10;&#10;Description automatically generated with medium confidence">
            <a:extLst>
              <a:ext uri="{FF2B5EF4-FFF2-40B4-BE49-F238E27FC236}">
                <a16:creationId xmlns:a16="http://schemas.microsoft.com/office/drawing/2014/main" id="{A20E22DE-ECBD-43F0-A91C-B46E78C0B804}"/>
              </a:ext>
            </a:extLst>
          </p:cNvPr>
          <p:cNvPicPr>
            <a:picLocks noChangeAspect="1"/>
          </p:cNvPicPr>
          <p:nvPr/>
        </p:nvPicPr>
        <p:blipFill>
          <a:blip r:embed="rId3"/>
          <a:stretch>
            <a:fillRect/>
          </a:stretch>
        </p:blipFill>
        <p:spPr>
          <a:xfrm>
            <a:off x="4955822" y="1080338"/>
            <a:ext cx="3902427" cy="2938506"/>
          </a:xfrm>
          <a:prstGeom prst="rect">
            <a:avLst/>
          </a:prstGeom>
        </p:spPr>
      </p:pic>
      <p:sp>
        <p:nvSpPr>
          <p:cNvPr id="6" name="TextBox 5">
            <a:extLst>
              <a:ext uri="{FF2B5EF4-FFF2-40B4-BE49-F238E27FC236}">
                <a16:creationId xmlns:a16="http://schemas.microsoft.com/office/drawing/2014/main" id="{1C139905-2F37-499D-851C-9ABC0EE2B316}"/>
              </a:ext>
            </a:extLst>
          </p:cNvPr>
          <p:cNvSpPr txBox="1"/>
          <p:nvPr/>
        </p:nvSpPr>
        <p:spPr>
          <a:xfrm>
            <a:off x="8819138" y="4843604"/>
            <a:ext cx="290998" cy="307777"/>
          </a:xfrm>
          <a:prstGeom prst="rect">
            <a:avLst/>
          </a:prstGeom>
          <a:noFill/>
        </p:spPr>
        <p:txBody>
          <a:bodyPr wrap="square">
            <a:spAutoFit/>
          </a:bodyPr>
          <a:lstStyle/>
          <a:p>
            <a:r>
              <a:rPr lang="vi-VN" b="1" dirty="0"/>
              <a:t>7</a:t>
            </a:r>
          </a:p>
        </p:txBody>
      </p:sp>
    </p:spTree>
    <p:extLst>
      <p:ext uri="{BB962C8B-B14F-4D97-AF65-F5344CB8AC3E}">
        <p14:creationId xmlns:p14="http://schemas.microsoft.com/office/powerpoint/2010/main" val="11976300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44"/>
          <p:cNvSpPr txBox="1">
            <a:spLocks noGrp="1"/>
          </p:cNvSpPr>
          <p:nvPr>
            <p:ph type="title"/>
          </p:nvPr>
        </p:nvSpPr>
        <p:spPr>
          <a:xfrm>
            <a:off x="701749" y="418642"/>
            <a:ext cx="5346511" cy="13771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4800" dirty="0"/>
              <a:t>MỤC TIÊU</a:t>
            </a:r>
          </a:p>
        </p:txBody>
      </p:sp>
      <p:sp>
        <p:nvSpPr>
          <p:cNvPr id="591" name="Google Shape;591;p44"/>
          <p:cNvSpPr txBox="1">
            <a:spLocks noGrp="1"/>
          </p:cNvSpPr>
          <p:nvPr>
            <p:ph type="subTitle" idx="1"/>
          </p:nvPr>
        </p:nvSpPr>
        <p:spPr>
          <a:xfrm>
            <a:off x="882502" y="1881964"/>
            <a:ext cx="5645889" cy="19032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800" dirty="0">
                <a:latin typeface="Times New Roman "/>
              </a:rPr>
              <a:t>Tất cả các chức năng được mô tả in scope đều được kiểm thử chức năng và kiểm thử tích hợp. Không còn lỗi nghiêm trọng tồn đọng.</a:t>
            </a:r>
            <a:endParaRPr sz="2800" dirty="0">
              <a:latin typeface="Times New Roman "/>
            </a:endParaRPr>
          </a:p>
        </p:txBody>
      </p:sp>
      <p:sp>
        <p:nvSpPr>
          <p:cNvPr id="4" name="TextBox 3">
            <a:extLst>
              <a:ext uri="{FF2B5EF4-FFF2-40B4-BE49-F238E27FC236}">
                <a16:creationId xmlns:a16="http://schemas.microsoft.com/office/drawing/2014/main" id="{FAC48BF3-BD07-44FF-86AC-3E557EA7341C}"/>
              </a:ext>
            </a:extLst>
          </p:cNvPr>
          <p:cNvSpPr txBox="1"/>
          <p:nvPr/>
        </p:nvSpPr>
        <p:spPr>
          <a:xfrm>
            <a:off x="8819138" y="4843604"/>
            <a:ext cx="290998" cy="307777"/>
          </a:xfrm>
          <a:prstGeom prst="rect">
            <a:avLst/>
          </a:prstGeom>
          <a:noFill/>
        </p:spPr>
        <p:txBody>
          <a:bodyPr wrap="square">
            <a:spAutoFit/>
          </a:bodyPr>
          <a:lstStyle/>
          <a:p>
            <a:r>
              <a:rPr lang="vi-VN" b="1" dirty="0"/>
              <a:t>8</a:t>
            </a: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6"/>
          <p:cNvSpPr txBox="1">
            <a:spLocks noGrp="1"/>
          </p:cNvSpPr>
          <p:nvPr>
            <p:ph type="title"/>
          </p:nvPr>
        </p:nvSpPr>
        <p:spPr>
          <a:xfrm>
            <a:off x="0" y="121684"/>
            <a:ext cx="6283842" cy="79744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2">
                    <a:lumMod val="10000"/>
                  </a:schemeClr>
                </a:solidFill>
              </a:rPr>
              <a:t>In scope – Functional testing</a:t>
            </a:r>
            <a:endParaRPr dirty="0">
              <a:solidFill>
                <a:schemeClr val="tx2">
                  <a:lumMod val="10000"/>
                </a:schemeClr>
              </a:solidFill>
            </a:endParaRPr>
          </a:p>
        </p:txBody>
      </p:sp>
      <p:graphicFrame>
        <p:nvGraphicFramePr>
          <p:cNvPr id="8" name="Google Shape;187;p27">
            <a:extLst>
              <a:ext uri="{FF2B5EF4-FFF2-40B4-BE49-F238E27FC236}">
                <a16:creationId xmlns:a16="http://schemas.microsoft.com/office/drawing/2014/main" id="{F4D93073-9826-4DB8-9406-BEAA61CBF090}"/>
              </a:ext>
            </a:extLst>
          </p:cNvPr>
          <p:cNvGraphicFramePr/>
          <p:nvPr>
            <p:extLst>
              <p:ext uri="{D42A27DB-BD31-4B8C-83A1-F6EECF244321}">
                <p14:modId xmlns:p14="http://schemas.microsoft.com/office/powerpoint/2010/main" val="2943777830"/>
              </p:ext>
            </p:extLst>
          </p:nvPr>
        </p:nvGraphicFramePr>
        <p:xfrm>
          <a:off x="508901" y="919127"/>
          <a:ext cx="7794470" cy="4181160"/>
        </p:xfrm>
        <a:graphic>
          <a:graphicData uri="http://schemas.openxmlformats.org/drawingml/2006/table">
            <a:tbl>
              <a:tblPr>
                <a:noFill/>
              </a:tblPr>
              <a:tblGrid>
                <a:gridCol w="339781">
                  <a:extLst>
                    <a:ext uri="{9D8B030D-6E8A-4147-A177-3AD203B41FA5}">
                      <a16:colId xmlns:a16="http://schemas.microsoft.com/office/drawing/2014/main" val="20000"/>
                    </a:ext>
                  </a:extLst>
                </a:gridCol>
                <a:gridCol w="2524162">
                  <a:extLst>
                    <a:ext uri="{9D8B030D-6E8A-4147-A177-3AD203B41FA5}">
                      <a16:colId xmlns:a16="http://schemas.microsoft.com/office/drawing/2014/main" val="20001"/>
                    </a:ext>
                  </a:extLst>
                </a:gridCol>
                <a:gridCol w="3563066">
                  <a:extLst>
                    <a:ext uri="{9D8B030D-6E8A-4147-A177-3AD203B41FA5}">
                      <a16:colId xmlns:a16="http://schemas.microsoft.com/office/drawing/2014/main" val="20002"/>
                    </a:ext>
                  </a:extLst>
                </a:gridCol>
                <a:gridCol w="1367461">
                  <a:extLst>
                    <a:ext uri="{9D8B030D-6E8A-4147-A177-3AD203B41FA5}">
                      <a16:colId xmlns:a16="http://schemas.microsoft.com/office/drawing/2014/main" val="20003"/>
                    </a:ext>
                  </a:extLst>
                </a:gridCol>
              </a:tblGrid>
              <a:tr h="432180">
                <a:tc>
                  <a:txBody>
                    <a:bodyPr/>
                    <a:lstStyle/>
                    <a:p>
                      <a:pPr marL="0" lvl="0" indent="0" algn="l" rtl="0">
                        <a:spcBef>
                          <a:spcPts val="0"/>
                        </a:spcBef>
                        <a:spcAft>
                          <a:spcPts val="0"/>
                        </a:spcAft>
                        <a:buNone/>
                      </a:pPr>
                      <a:endParaRPr dirty="0">
                        <a:solidFill>
                          <a:schemeClr val="dk2"/>
                        </a:solidFill>
                        <a:latin typeface="Times New Roman "/>
                        <a:ea typeface="Inter-Regular"/>
                        <a:cs typeface="Inter-Regular"/>
                        <a:sym typeface="Inter-Regular"/>
                      </a:endParaRPr>
                    </a:p>
                  </a:txBody>
                  <a:tcPr marL="91425" marR="91425" marT="68575" marB="6857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2"/>
                          </a:solidFill>
                          <a:latin typeface="Times New Roman "/>
                          <a:ea typeface="Inter-Regular"/>
                          <a:cs typeface="Inter-Regular"/>
                          <a:sym typeface="Inter-Regular"/>
                        </a:rPr>
                        <a:t>Module</a:t>
                      </a:r>
                      <a:endParaRPr sz="1600" dirty="0">
                        <a:solidFill>
                          <a:schemeClr val="dk2"/>
                        </a:solidFill>
                        <a:latin typeface="Times New Roman "/>
                        <a:ea typeface="Inter-Regular"/>
                        <a:cs typeface="Inter-Regular"/>
                        <a:sym typeface="Inter-Regular"/>
                      </a:endParaRPr>
                    </a:p>
                  </a:txBody>
                  <a:tcPr marL="91425" marR="91425" marT="68575" marB="6857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600" dirty="0" err="1">
                          <a:solidFill>
                            <a:schemeClr val="dk2"/>
                          </a:solidFill>
                          <a:latin typeface="Times New Roman "/>
                          <a:ea typeface="Inter-Regular"/>
                          <a:cs typeface="Inter-Regular"/>
                          <a:sym typeface="Inter-Regular"/>
                        </a:rPr>
                        <a:t>Mô</a:t>
                      </a:r>
                      <a:r>
                        <a:rPr lang="en-US" sz="1600" dirty="0">
                          <a:solidFill>
                            <a:schemeClr val="dk2"/>
                          </a:solidFill>
                          <a:latin typeface="Times New Roman "/>
                          <a:ea typeface="Inter-Regular"/>
                          <a:cs typeface="Inter-Regular"/>
                          <a:sym typeface="Inter-Regular"/>
                        </a:rPr>
                        <a:t> </a:t>
                      </a:r>
                      <a:r>
                        <a:rPr lang="en-US" sz="1600" dirty="0" err="1">
                          <a:solidFill>
                            <a:schemeClr val="dk2"/>
                          </a:solidFill>
                          <a:latin typeface="Times New Roman "/>
                          <a:ea typeface="Inter-Regular"/>
                          <a:cs typeface="Inter-Regular"/>
                          <a:sym typeface="Inter-Regular"/>
                        </a:rPr>
                        <a:t>tả</a:t>
                      </a:r>
                      <a:endParaRPr sz="1600" dirty="0">
                        <a:solidFill>
                          <a:schemeClr val="dk2"/>
                        </a:solidFill>
                        <a:latin typeface="Times New Roman "/>
                        <a:ea typeface="Inter-Regular"/>
                        <a:cs typeface="Inter-Regular"/>
                        <a:sym typeface="Inter-Regular"/>
                      </a:endParaRPr>
                    </a:p>
                  </a:txBody>
                  <a:tcPr marL="91425" marR="91425" marT="68575" marB="6857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err="1">
                          <a:solidFill>
                            <a:schemeClr val="dk2"/>
                          </a:solidFill>
                          <a:latin typeface="Times New Roman "/>
                          <a:ea typeface="Inter-Regular"/>
                          <a:cs typeface="Inter-Regular"/>
                          <a:sym typeface="Inter-Regular"/>
                        </a:rPr>
                        <a:t>Vai</a:t>
                      </a:r>
                      <a:r>
                        <a:rPr lang="en-US" sz="1600" dirty="0">
                          <a:solidFill>
                            <a:schemeClr val="dk2"/>
                          </a:solidFill>
                          <a:latin typeface="Times New Roman "/>
                          <a:ea typeface="Inter-Regular"/>
                          <a:cs typeface="Inter-Regular"/>
                          <a:sym typeface="Inter-Regular"/>
                        </a:rPr>
                        <a:t> </a:t>
                      </a:r>
                      <a:r>
                        <a:rPr lang="en-US" sz="1600" dirty="0" err="1">
                          <a:solidFill>
                            <a:schemeClr val="dk2"/>
                          </a:solidFill>
                          <a:latin typeface="Times New Roman "/>
                          <a:ea typeface="Inter-Regular"/>
                          <a:cs typeface="Inter-Regular"/>
                          <a:sym typeface="Inter-Regular"/>
                        </a:rPr>
                        <a:t>trò</a:t>
                      </a:r>
                      <a:endParaRPr sz="1600" dirty="0">
                        <a:solidFill>
                          <a:schemeClr val="dk2"/>
                        </a:solidFill>
                        <a:latin typeface="Times New Roman "/>
                        <a:ea typeface="Inter-Regular"/>
                        <a:cs typeface="Inter-Regular"/>
                        <a:sym typeface="Inter-Regular"/>
                      </a:endParaRPr>
                    </a:p>
                  </a:txBody>
                  <a:tcPr marL="91425" marR="91425" marT="68575" marB="6857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11752">
                <a:tc>
                  <a:txBody>
                    <a:bodyPr/>
                    <a:lstStyle/>
                    <a:p>
                      <a:pPr marL="0" lvl="0" indent="0" algn="ctr" rtl="0">
                        <a:spcBef>
                          <a:spcPts val="0"/>
                        </a:spcBef>
                        <a:spcAft>
                          <a:spcPts val="0"/>
                        </a:spcAft>
                        <a:buNone/>
                      </a:pPr>
                      <a:r>
                        <a:rPr lang="en" sz="900" dirty="0">
                          <a:solidFill>
                            <a:schemeClr val="dk2"/>
                          </a:solidFill>
                          <a:latin typeface="Times New Roman "/>
                          <a:ea typeface="Inter-Regular"/>
                          <a:cs typeface="Inter-Regular"/>
                          <a:sym typeface="Inter-Regular"/>
                        </a:rPr>
                        <a:t>1</a:t>
                      </a:r>
                      <a:endParaRPr sz="900" dirty="0">
                        <a:solidFill>
                          <a:schemeClr val="dk2"/>
                        </a:solidFill>
                        <a:latin typeface="Times New Roman "/>
                        <a:ea typeface="Inter-Regular"/>
                        <a:cs typeface="Inter-Regular"/>
                        <a:sym typeface="Inter-Regular"/>
                      </a:endParaRPr>
                    </a:p>
                  </a:txBody>
                  <a:tcPr marL="91425" marR="91425" marT="68575" marB="6857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err="1">
                          <a:solidFill>
                            <a:schemeClr val="dk1"/>
                          </a:solidFill>
                          <a:latin typeface="Times New Roman "/>
                          <a:ea typeface="Inter-Regular"/>
                          <a:cs typeface="Inter-Regular"/>
                          <a:sym typeface="Inter-Regular"/>
                        </a:rPr>
                        <a:t>Quản</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lý</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sản</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phẩm</a:t>
                      </a:r>
                      <a:endParaRPr sz="1600" dirty="0">
                        <a:solidFill>
                          <a:schemeClr val="dk1"/>
                        </a:solidFill>
                        <a:latin typeface="Times New Roman "/>
                        <a:ea typeface="Inter-Regular"/>
                        <a:cs typeface="Inter-Regular"/>
                        <a:sym typeface="Inter-Regular"/>
                      </a:endParaRPr>
                    </a:p>
                  </a:txBody>
                  <a:tcPr marL="91425" marR="91425" marT="68575" marB="6857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600" dirty="0" err="1">
                          <a:solidFill>
                            <a:schemeClr val="dk1"/>
                          </a:solidFill>
                          <a:latin typeface="Times New Roman "/>
                          <a:ea typeface="Inter-Regular"/>
                          <a:cs typeface="Inter-Regular"/>
                          <a:sym typeface="Inter-Regular"/>
                        </a:rPr>
                        <a:t>Tìm</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xem</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thêm</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xóa</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sửa</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sản</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phẩm</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xem</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danh</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sách</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sản</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phẩm</a:t>
                      </a:r>
                      <a:endParaRPr sz="1600" dirty="0">
                        <a:solidFill>
                          <a:schemeClr val="dk1"/>
                        </a:solidFill>
                        <a:latin typeface="Times New Roman "/>
                        <a:ea typeface="Inter-Regular"/>
                        <a:cs typeface="Inter-Regular"/>
                        <a:sym typeface="Inter-Regular"/>
                      </a:endParaRPr>
                    </a:p>
                  </a:txBody>
                  <a:tcPr marL="91425" marR="91425" marT="68575" marB="6857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chemeClr val="dk1"/>
                          </a:solidFill>
                          <a:latin typeface="Times New Roman "/>
                          <a:ea typeface="Inter-Regular"/>
                          <a:cs typeface="Inter-Regular"/>
                          <a:sym typeface="Inter-Regular"/>
                        </a:rPr>
                        <a:t>Admin</a:t>
                      </a:r>
                      <a:endParaRPr sz="1600" dirty="0">
                        <a:solidFill>
                          <a:schemeClr val="dk1"/>
                        </a:solidFill>
                        <a:latin typeface="Times New Roman "/>
                        <a:ea typeface="Inter-Regular"/>
                        <a:cs typeface="Inter-Regular"/>
                        <a:sym typeface="Inter-Regular"/>
                      </a:endParaRPr>
                    </a:p>
                  </a:txBody>
                  <a:tcPr marL="91425" marR="91425" marT="68575" marB="6857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850488">
                <a:tc>
                  <a:txBody>
                    <a:bodyPr/>
                    <a:lstStyle/>
                    <a:p>
                      <a:pPr marL="0" lvl="0" indent="0" algn="ctr" rtl="0">
                        <a:spcBef>
                          <a:spcPts val="0"/>
                        </a:spcBef>
                        <a:spcAft>
                          <a:spcPts val="0"/>
                        </a:spcAft>
                        <a:buNone/>
                      </a:pPr>
                      <a:r>
                        <a:rPr lang="en-US" sz="900" dirty="0">
                          <a:solidFill>
                            <a:schemeClr val="dk2"/>
                          </a:solidFill>
                          <a:latin typeface="Times New Roman "/>
                          <a:ea typeface="Inter-Regular"/>
                          <a:cs typeface="Inter-Regular"/>
                          <a:sym typeface="Inter-Regular"/>
                        </a:rPr>
                        <a:t>2</a:t>
                      </a:r>
                      <a:endParaRPr sz="900" dirty="0">
                        <a:solidFill>
                          <a:schemeClr val="dk2"/>
                        </a:solidFill>
                        <a:latin typeface="Times New Roman "/>
                        <a:ea typeface="Inter-Regular"/>
                        <a:cs typeface="Inter-Regular"/>
                        <a:sym typeface="Inter-Regular"/>
                      </a:endParaRPr>
                    </a:p>
                  </a:txBody>
                  <a:tcPr marL="91425" marR="91425" marT="68575" marB="68575" anchor="ctr">
                    <a:lnL w="9525" cap="flat" cmpd="sng">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err="1">
                          <a:solidFill>
                            <a:schemeClr val="dk1"/>
                          </a:solidFill>
                          <a:latin typeface="Times New Roman "/>
                          <a:ea typeface="Inter-Regular"/>
                          <a:cs typeface="Inter-Regular"/>
                          <a:sym typeface="Inter-Regular"/>
                        </a:rPr>
                        <a:t>Quản</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lý</a:t>
                      </a:r>
                      <a:r>
                        <a:rPr lang="en-US" sz="1600" dirty="0">
                          <a:solidFill>
                            <a:schemeClr val="dk1"/>
                          </a:solidFill>
                          <a:latin typeface="Times New Roman "/>
                          <a:ea typeface="Inter-Regular"/>
                          <a:cs typeface="Inter-Regular"/>
                          <a:sym typeface="Inter-Regular"/>
                        </a:rPr>
                        <a:t> đ</a:t>
                      </a:r>
                      <a:r>
                        <a:rPr lang="vi-VN" sz="1600" dirty="0">
                          <a:solidFill>
                            <a:schemeClr val="dk1"/>
                          </a:solidFill>
                          <a:latin typeface="Times New Roman "/>
                          <a:ea typeface="Inter-Regular"/>
                          <a:cs typeface="Inter-Regular"/>
                          <a:sym typeface="Inter-Regular"/>
                        </a:rPr>
                        <a:t>ơ</a:t>
                      </a:r>
                      <a:r>
                        <a:rPr lang="en-US" sz="1600" dirty="0">
                          <a:solidFill>
                            <a:schemeClr val="dk1"/>
                          </a:solidFill>
                          <a:latin typeface="Times New Roman "/>
                          <a:ea typeface="Inter-Regular"/>
                          <a:cs typeface="Inter-Regular"/>
                          <a:sym typeface="Inter-Regular"/>
                        </a:rPr>
                        <a:t>n </a:t>
                      </a:r>
                      <a:r>
                        <a:rPr lang="en-US" sz="1600" dirty="0" err="1">
                          <a:solidFill>
                            <a:schemeClr val="dk1"/>
                          </a:solidFill>
                          <a:latin typeface="Times New Roman "/>
                          <a:ea typeface="Inter-Regular"/>
                          <a:cs typeface="Inter-Regular"/>
                          <a:sym typeface="Inter-Regular"/>
                        </a:rPr>
                        <a:t>hàng</a:t>
                      </a:r>
                      <a:endParaRPr sz="1600" dirty="0">
                        <a:solidFill>
                          <a:schemeClr val="dk1"/>
                        </a:solidFill>
                        <a:latin typeface="Times New Roman "/>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vi-VN" sz="1600" dirty="0">
                          <a:solidFill>
                            <a:schemeClr val="dk1"/>
                          </a:solidFill>
                          <a:latin typeface="Times New Roman "/>
                          <a:ea typeface="Inter-Regular"/>
                          <a:cs typeface="Inter-Regular"/>
                          <a:sym typeface="Inter-Regular"/>
                        </a:rPr>
                        <a:t>Tìm, xem, xóa, tạo đơn hàng, cập nhật trạng thái đơn hàng, xem danh sách đơn hàng</a:t>
                      </a:r>
                      <a:endParaRPr sz="1600" dirty="0">
                        <a:solidFill>
                          <a:schemeClr val="dk1"/>
                        </a:solidFill>
                        <a:latin typeface="Times New Roman "/>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chemeClr val="dk1"/>
                          </a:solidFill>
                          <a:latin typeface="Times New Roman "/>
                          <a:ea typeface="Inter-Regular"/>
                          <a:cs typeface="Inter-Regular"/>
                          <a:sym typeface="Inter-Regular"/>
                        </a:rPr>
                        <a:t>Admin</a:t>
                      </a:r>
                      <a:endParaRPr sz="1600" dirty="0">
                        <a:solidFill>
                          <a:schemeClr val="dk1"/>
                        </a:solidFill>
                        <a:latin typeface="Times New Roman "/>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759684617"/>
                  </a:ext>
                </a:extLst>
              </a:tr>
              <a:tr h="373015">
                <a:tc>
                  <a:txBody>
                    <a:bodyPr/>
                    <a:lstStyle/>
                    <a:p>
                      <a:pPr marL="0" lvl="0" indent="0" algn="ctr" rtl="0">
                        <a:spcBef>
                          <a:spcPts val="0"/>
                        </a:spcBef>
                        <a:spcAft>
                          <a:spcPts val="0"/>
                        </a:spcAft>
                        <a:buNone/>
                      </a:pPr>
                      <a:r>
                        <a:rPr lang="en-US" sz="900" dirty="0">
                          <a:solidFill>
                            <a:schemeClr val="dk2"/>
                          </a:solidFill>
                          <a:latin typeface="Times New Roman "/>
                          <a:ea typeface="Inter-Regular"/>
                          <a:cs typeface="Inter-Regular"/>
                          <a:sym typeface="Inter-Regular"/>
                        </a:rPr>
                        <a:t>3</a:t>
                      </a:r>
                      <a:endParaRPr sz="900" dirty="0">
                        <a:solidFill>
                          <a:schemeClr val="dk2"/>
                        </a:solidFill>
                        <a:latin typeface="Times New Roman "/>
                        <a:ea typeface="Inter-Regular"/>
                        <a:cs typeface="Inter-Regular"/>
                        <a:sym typeface="Inter-Regular"/>
                      </a:endParaRPr>
                    </a:p>
                  </a:txBody>
                  <a:tcPr marL="91425" marR="91425" marT="68575" marB="68575" anchor="ctr">
                    <a:lnL w="9525" cap="flat" cmpd="sng">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err="1">
                          <a:solidFill>
                            <a:schemeClr val="dk1"/>
                          </a:solidFill>
                          <a:latin typeface="Times New Roman "/>
                          <a:ea typeface="Inter-Regular"/>
                          <a:cs typeface="Inter-Regular"/>
                          <a:sym typeface="Inter-Regular"/>
                        </a:rPr>
                        <a:t>Đăng</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nhập</a:t>
                      </a:r>
                      <a:r>
                        <a:rPr lang="en-US" sz="1600" dirty="0">
                          <a:solidFill>
                            <a:schemeClr val="dk1"/>
                          </a:solidFill>
                          <a:latin typeface="Times New Roman "/>
                          <a:ea typeface="Inter-Regular"/>
                          <a:cs typeface="Inter-Regular"/>
                          <a:sym typeface="Inter-Regular"/>
                        </a:rPr>
                        <a:t>/</a:t>
                      </a:r>
                      <a:r>
                        <a:rPr lang="en-US" sz="1600" dirty="0" err="1">
                          <a:solidFill>
                            <a:schemeClr val="dk1"/>
                          </a:solidFill>
                          <a:latin typeface="Times New Roman "/>
                          <a:ea typeface="Inter-Regular"/>
                          <a:cs typeface="Inter-Regular"/>
                          <a:sym typeface="Inter-Regular"/>
                        </a:rPr>
                        <a:t>đăng</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xuất</a:t>
                      </a:r>
                      <a:endParaRPr sz="1600" dirty="0">
                        <a:solidFill>
                          <a:schemeClr val="dk1"/>
                        </a:solidFill>
                        <a:latin typeface="Times New Roman "/>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600" dirty="0" err="1">
                          <a:solidFill>
                            <a:schemeClr val="dk1"/>
                          </a:solidFill>
                          <a:latin typeface="Times New Roman "/>
                          <a:ea typeface="Inter-Regular"/>
                          <a:cs typeface="Inter-Regular"/>
                          <a:sym typeface="Inter-Regular"/>
                        </a:rPr>
                        <a:t>Đăng</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nhập</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đăng</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xuất</a:t>
                      </a:r>
                      <a:endParaRPr sz="1600" dirty="0">
                        <a:solidFill>
                          <a:schemeClr val="dk1"/>
                        </a:solidFill>
                        <a:latin typeface="Times New Roman "/>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chemeClr val="dk1"/>
                          </a:solidFill>
                          <a:latin typeface="Times New Roman "/>
                          <a:ea typeface="Inter-Regular"/>
                          <a:cs typeface="Inter-Regular"/>
                          <a:sym typeface="Inter-Regular"/>
                        </a:rPr>
                        <a:t>Admin</a:t>
                      </a:r>
                      <a:endParaRPr sz="1600" dirty="0">
                        <a:solidFill>
                          <a:schemeClr val="dk1"/>
                        </a:solidFill>
                        <a:latin typeface="Times New Roman "/>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498386652"/>
                  </a:ext>
                </a:extLst>
              </a:tr>
              <a:tr h="611752">
                <a:tc>
                  <a:txBody>
                    <a:bodyPr/>
                    <a:lstStyle/>
                    <a:p>
                      <a:pPr marL="0" lvl="0" indent="0" algn="ctr" rtl="0">
                        <a:spcBef>
                          <a:spcPts val="0"/>
                        </a:spcBef>
                        <a:spcAft>
                          <a:spcPts val="0"/>
                        </a:spcAft>
                        <a:buNone/>
                      </a:pPr>
                      <a:r>
                        <a:rPr lang="en-US" sz="900" dirty="0">
                          <a:solidFill>
                            <a:schemeClr val="dk2"/>
                          </a:solidFill>
                          <a:latin typeface="Times New Roman "/>
                          <a:ea typeface="Inter-Regular"/>
                          <a:cs typeface="Inter-Regular"/>
                          <a:sym typeface="Inter-Regular"/>
                        </a:rPr>
                        <a:t>4</a:t>
                      </a:r>
                      <a:endParaRPr sz="900" dirty="0">
                        <a:solidFill>
                          <a:schemeClr val="dk2"/>
                        </a:solidFill>
                        <a:latin typeface="Times New Roman "/>
                        <a:ea typeface="Inter-Regular"/>
                        <a:cs typeface="Inter-Regular"/>
                        <a:sym typeface="Inter-Regular"/>
                      </a:endParaRPr>
                    </a:p>
                  </a:txBody>
                  <a:tcPr marL="91425" marR="91425" marT="68575" marB="68575" anchor="ctr">
                    <a:lnL w="9525" cap="flat" cmpd="sng">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err="1">
                          <a:solidFill>
                            <a:schemeClr val="dk1"/>
                          </a:solidFill>
                          <a:latin typeface="Times New Roman "/>
                          <a:ea typeface="Inter-Regular"/>
                          <a:cs typeface="Inter-Regular"/>
                          <a:sym typeface="Inter-Regular"/>
                        </a:rPr>
                        <a:t>Xem</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danh</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sách</a:t>
                      </a:r>
                      <a:r>
                        <a:rPr lang="en-US" sz="1600" dirty="0">
                          <a:solidFill>
                            <a:schemeClr val="dk1"/>
                          </a:solidFill>
                          <a:latin typeface="Times New Roman "/>
                          <a:ea typeface="Inter-Regular"/>
                          <a:cs typeface="Inter-Regular"/>
                          <a:sym typeface="Inter-Regular"/>
                        </a:rPr>
                        <a:t> </a:t>
                      </a:r>
                    </a:p>
                    <a:p>
                      <a:pPr marL="0" lvl="0" indent="0" algn="ctr" rtl="0">
                        <a:spcBef>
                          <a:spcPts val="0"/>
                        </a:spcBef>
                        <a:spcAft>
                          <a:spcPts val="0"/>
                        </a:spcAft>
                        <a:buNone/>
                      </a:pPr>
                      <a:r>
                        <a:rPr lang="en-US" sz="1600" dirty="0" err="1">
                          <a:solidFill>
                            <a:schemeClr val="dk1"/>
                          </a:solidFill>
                          <a:latin typeface="Times New Roman "/>
                          <a:ea typeface="Inter-Regular"/>
                          <a:cs typeface="Inter-Regular"/>
                          <a:sym typeface="Inter-Regular"/>
                        </a:rPr>
                        <a:t>sản</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phẩm</a:t>
                      </a:r>
                      <a:endParaRPr sz="1600" dirty="0">
                        <a:solidFill>
                          <a:schemeClr val="dk1"/>
                        </a:solidFill>
                        <a:latin typeface="Times New Roman "/>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600" dirty="0" err="1">
                          <a:solidFill>
                            <a:schemeClr val="dk1"/>
                          </a:solidFill>
                          <a:latin typeface="Times New Roman "/>
                          <a:ea typeface="Inter-Regular"/>
                          <a:cs typeface="Inter-Regular"/>
                          <a:sym typeface="Inter-Regular"/>
                        </a:rPr>
                        <a:t>Tìm</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kiếm</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xem</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sản</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phẩm</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xem</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danh</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sách</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sản</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phẩm</a:t>
                      </a:r>
                      <a:endParaRPr sz="1600" dirty="0">
                        <a:solidFill>
                          <a:schemeClr val="dk1"/>
                        </a:solidFill>
                        <a:latin typeface="Times New Roman "/>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chemeClr val="dk1"/>
                          </a:solidFill>
                          <a:latin typeface="Times New Roman "/>
                          <a:ea typeface="Inter-Regular"/>
                          <a:cs typeface="Inter-Regular"/>
                          <a:sym typeface="Inter-Regular"/>
                        </a:rPr>
                        <a:t>User</a:t>
                      </a:r>
                      <a:endParaRPr sz="1600" dirty="0">
                        <a:solidFill>
                          <a:schemeClr val="dk1"/>
                        </a:solidFill>
                        <a:latin typeface="Times New Roman "/>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3365115199"/>
                  </a:ext>
                </a:extLst>
              </a:tr>
              <a:tr h="850488">
                <a:tc>
                  <a:txBody>
                    <a:bodyPr/>
                    <a:lstStyle/>
                    <a:p>
                      <a:pPr marL="0" lvl="0" indent="0" algn="ctr" rtl="0">
                        <a:spcBef>
                          <a:spcPts val="0"/>
                        </a:spcBef>
                        <a:spcAft>
                          <a:spcPts val="0"/>
                        </a:spcAft>
                        <a:buNone/>
                      </a:pPr>
                      <a:r>
                        <a:rPr lang="en-US" sz="900" dirty="0">
                          <a:solidFill>
                            <a:schemeClr val="dk2"/>
                          </a:solidFill>
                          <a:latin typeface="Times New Roman "/>
                          <a:ea typeface="Inter-Regular"/>
                          <a:cs typeface="Inter-Regular"/>
                          <a:sym typeface="Inter-Regular"/>
                        </a:rPr>
                        <a:t>5</a:t>
                      </a:r>
                      <a:endParaRPr sz="900" dirty="0">
                        <a:solidFill>
                          <a:schemeClr val="dk2"/>
                        </a:solidFill>
                        <a:latin typeface="Times New Roman "/>
                        <a:ea typeface="Inter-Regular"/>
                        <a:cs typeface="Inter-Regular"/>
                        <a:sym typeface="Inter-Regular"/>
                      </a:endParaRPr>
                    </a:p>
                  </a:txBody>
                  <a:tcPr marL="91425" marR="91425" marT="68575" marB="68575" anchor="ctr">
                    <a:lnL w="9525" cap="flat" cmpd="sng">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err="1">
                          <a:solidFill>
                            <a:schemeClr val="dk1"/>
                          </a:solidFill>
                          <a:latin typeface="Times New Roman "/>
                          <a:ea typeface="Inter-Regular"/>
                          <a:cs typeface="Inter-Regular"/>
                          <a:sym typeface="Inter-Regular"/>
                        </a:rPr>
                        <a:t>Quản</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lý</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giỏ</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hàng</a:t>
                      </a:r>
                      <a:endParaRPr sz="1600" dirty="0">
                        <a:solidFill>
                          <a:schemeClr val="dk1"/>
                        </a:solidFill>
                        <a:latin typeface="Times New Roman "/>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600" dirty="0" err="1">
                          <a:solidFill>
                            <a:schemeClr val="dk1"/>
                          </a:solidFill>
                          <a:latin typeface="Times New Roman "/>
                          <a:ea typeface="Inter-Regular"/>
                          <a:cs typeface="Inter-Regular"/>
                          <a:sym typeface="Inter-Regular"/>
                        </a:rPr>
                        <a:t>Thêm</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sản</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phẩm</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vào</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giỏ</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hàng</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xóa</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sản</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phẩm</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khỏi</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giỏi</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hàng</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cập</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nhật</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giỏ</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hàng</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xem</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giỏ</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hàng</a:t>
                      </a:r>
                      <a:r>
                        <a:rPr lang="en-US" sz="1600" dirty="0">
                          <a:solidFill>
                            <a:schemeClr val="dk1"/>
                          </a:solidFill>
                          <a:latin typeface="Times New Roman "/>
                          <a:ea typeface="Inter-Regular"/>
                          <a:cs typeface="Inter-Regular"/>
                          <a:sym typeface="Inter-Regular"/>
                        </a:rPr>
                        <a:t>.</a:t>
                      </a:r>
                      <a:endParaRPr sz="1600" dirty="0">
                        <a:solidFill>
                          <a:schemeClr val="dk1"/>
                        </a:solidFill>
                        <a:latin typeface="Times New Roman "/>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chemeClr val="dk1"/>
                          </a:solidFill>
                          <a:latin typeface="Times New Roman "/>
                          <a:ea typeface="Inter-Regular"/>
                          <a:cs typeface="Inter-Regular"/>
                          <a:sym typeface="Inter-Regular"/>
                        </a:rPr>
                        <a:t>User</a:t>
                      </a:r>
                      <a:endParaRPr sz="1600" dirty="0">
                        <a:solidFill>
                          <a:schemeClr val="dk1"/>
                        </a:solidFill>
                        <a:latin typeface="Times New Roman "/>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754232417"/>
                  </a:ext>
                </a:extLst>
              </a:tr>
              <a:tr h="373015">
                <a:tc>
                  <a:txBody>
                    <a:bodyPr/>
                    <a:lstStyle/>
                    <a:p>
                      <a:pPr marL="0" lvl="0" indent="0" algn="ctr" rtl="0">
                        <a:spcBef>
                          <a:spcPts val="0"/>
                        </a:spcBef>
                        <a:spcAft>
                          <a:spcPts val="0"/>
                        </a:spcAft>
                        <a:buNone/>
                      </a:pPr>
                      <a:r>
                        <a:rPr lang="en-US" sz="900" dirty="0">
                          <a:solidFill>
                            <a:schemeClr val="dk2"/>
                          </a:solidFill>
                          <a:latin typeface="Times New Roman "/>
                          <a:ea typeface="Inter-Regular"/>
                          <a:cs typeface="Inter-Regular"/>
                          <a:sym typeface="Inter-Regular"/>
                        </a:rPr>
                        <a:t>6</a:t>
                      </a:r>
                      <a:endParaRPr sz="900" dirty="0">
                        <a:solidFill>
                          <a:schemeClr val="dk2"/>
                        </a:solidFill>
                        <a:latin typeface="Times New Roman "/>
                        <a:ea typeface="Inter-Regular"/>
                        <a:cs typeface="Inter-Regular"/>
                        <a:sym typeface="Inter-Regular"/>
                      </a:endParaRPr>
                    </a:p>
                  </a:txBody>
                  <a:tcPr marL="91425" marR="91425" marT="68575" marB="68575" anchor="ctr">
                    <a:lnL w="9525" cap="flat" cmpd="sng">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err="1">
                          <a:solidFill>
                            <a:schemeClr val="dk1"/>
                          </a:solidFill>
                          <a:latin typeface="Times New Roman "/>
                          <a:ea typeface="Inter-Regular"/>
                          <a:cs typeface="Inter-Regular"/>
                          <a:sym typeface="Inter-Regular"/>
                        </a:rPr>
                        <a:t>Đặt</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hàng</a:t>
                      </a:r>
                      <a:endParaRPr sz="1600" dirty="0">
                        <a:solidFill>
                          <a:schemeClr val="dk1"/>
                        </a:solidFill>
                        <a:latin typeface="Times New Roman "/>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600" dirty="0" err="1">
                          <a:solidFill>
                            <a:schemeClr val="dk1"/>
                          </a:solidFill>
                          <a:latin typeface="Times New Roman "/>
                          <a:ea typeface="Inter-Regular"/>
                          <a:cs typeface="Inter-Regular"/>
                          <a:sym typeface="Inter-Regular"/>
                        </a:rPr>
                        <a:t>Tiến</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hành</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đặt</a:t>
                      </a:r>
                      <a:r>
                        <a:rPr lang="en-US" sz="1600" dirty="0">
                          <a:solidFill>
                            <a:schemeClr val="dk1"/>
                          </a:solidFill>
                          <a:latin typeface="Times New Roman "/>
                          <a:ea typeface="Inter-Regular"/>
                          <a:cs typeface="Inter-Regular"/>
                          <a:sym typeface="Inter-Regular"/>
                        </a:rPr>
                        <a:t> </a:t>
                      </a:r>
                      <a:r>
                        <a:rPr lang="en-US" sz="1600" dirty="0" err="1">
                          <a:solidFill>
                            <a:schemeClr val="dk1"/>
                          </a:solidFill>
                          <a:latin typeface="Times New Roman "/>
                          <a:ea typeface="Inter-Regular"/>
                          <a:cs typeface="Inter-Regular"/>
                          <a:sym typeface="Inter-Regular"/>
                        </a:rPr>
                        <a:t>hàng</a:t>
                      </a:r>
                      <a:endParaRPr sz="1600" dirty="0">
                        <a:solidFill>
                          <a:schemeClr val="dk1"/>
                        </a:solidFill>
                        <a:latin typeface="Times New Roman "/>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chemeClr val="dk1"/>
                          </a:solidFill>
                          <a:latin typeface="Times New Roman "/>
                          <a:ea typeface="Inter-Regular"/>
                          <a:cs typeface="Inter-Regular"/>
                          <a:sym typeface="Inter-Regular"/>
                        </a:rPr>
                        <a:t>User</a:t>
                      </a:r>
                      <a:endParaRPr sz="1600" dirty="0">
                        <a:solidFill>
                          <a:schemeClr val="dk1"/>
                        </a:solidFill>
                        <a:latin typeface="Times New Roman "/>
                        <a:ea typeface="Inter-Regular"/>
                        <a:cs typeface="Inter-Regular"/>
                        <a:sym typeface="Inter-Regular"/>
                      </a:endParaRPr>
                    </a:p>
                  </a:txBody>
                  <a:tcPr marL="91425" marR="91425" marT="68575" marB="68575" anchor="ctr">
                    <a:lnL w="9525" cap="flat" cmpd="sng" algn="ctr">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2413103501"/>
                  </a:ext>
                </a:extLst>
              </a:tr>
            </a:tbl>
          </a:graphicData>
        </a:graphic>
      </p:graphicFrame>
      <p:sp>
        <p:nvSpPr>
          <p:cNvPr id="4" name="TextBox 3">
            <a:extLst>
              <a:ext uri="{FF2B5EF4-FFF2-40B4-BE49-F238E27FC236}">
                <a16:creationId xmlns:a16="http://schemas.microsoft.com/office/drawing/2014/main" id="{B83A59D4-E14A-450B-9796-73901D6F576E}"/>
              </a:ext>
            </a:extLst>
          </p:cNvPr>
          <p:cNvSpPr txBox="1"/>
          <p:nvPr/>
        </p:nvSpPr>
        <p:spPr>
          <a:xfrm>
            <a:off x="8819138" y="4843604"/>
            <a:ext cx="290998" cy="307777"/>
          </a:xfrm>
          <a:prstGeom prst="rect">
            <a:avLst/>
          </a:prstGeom>
          <a:noFill/>
        </p:spPr>
        <p:txBody>
          <a:bodyPr wrap="square">
            <a:spAutoFit/>
          </a:bodyPr>
          <a:lstStyle/>
          <a:p>
            <a:r>
              <a:rPr lang="vi-VN" b="1" dirty="0"/>
              <a:t>9</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Dreamland Tennis Club by Slidesgo">
  <a:themeElements>
    <a:clrScheme name="Simple Light">
      <a:dk1>
        <a:srgbClr val="0F0F0F"/>
      </a:dk1>
      <a:lt1>
        <a:srgbClr val="FFE9E6"/>
      </a:lt1>
      <a:dk2>
        <a:srgbClr val="F29077"/>
      </a:dk2>
      <a:lt2>
        <a:srgbClr val="FDF9CF"/>
      </a:lt2>
      <a:accent1>
        <a:srgbClr val="FFE37E"/>
      </a:accent1>
      <a:accent2>
        <a:srgbClr val="ABE4E0"/>
      </a:accent2>
      <a:accent3>
        <a:srgbClr val="46A9A2"/>
      </a:accent3>
      <a:accent4>
        <a:srgbClr val="B8EBF6"/>
      </a:accent4>
      <a:accent5>
        <a:srgbClr val="FFCEFD"/>
      </a:accent5>
      <a:accent6>
        <a:srgbClr val="FFE9E6"/>
      </a:accent6>
      <a:hlink>
        <a:srgbClr val="0F0F0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928</TotalTime>
  <Words>837</Words>
  <Application>Microsoft Office PowerPoint</Application>
  <PresentationFormat>On-screen Show (16:9)</PresentationFormat>
  <Paragraphs>153</Paragraphs>
  <Slides>18</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Open Sans</vt:lpstr>
      <vt:lpstr>Roboto Condensed Light</vt:lpstr>
      <vt:lpstr>Inter-Regular</vt:lpstr>
      <vt:lpstr>Roboto Black</vt:lpstr>
      <vt:lpstr>Playfair Display Regular</vt:lpstr>
      <vt:lpstr>Bungee Shade</vt:lpstr>
      <vt:lpstr>Times New Roman </vt:lpstr>
      <vt:lpstr>Montserrat</vt:lpstr>
      <vt:lpstr>Montserrat Black</vt:lpstr>
      <vt:lpstr>Times New Roman</vt:lpstr>
      <vt:lpstr>Dreamland Tennis Club by Slidesgo</vt:lpstr>
      <vt:lpstr>Final Project </vt:lpstr>
      <vt:lpstr>Contents</vt:lpstr>
      <vt:lpstr>GIỚI THIỆU TỔNG QUAN</vt:lpstr>
      <vt:lpstr>Vision</vt:lpstr>
      <vt:lpstr>Context Diagram</vt:lpstr>
      <vt:lpstr>Use Case Diagram</vt:lpstr>
      <vt:lpstr>Kế hoạch kiểm thử</vt:lpstr>
      <vt:lpstr>MỤC TIÊU</vt:lpstr>
      <vt:lpstr>In scope – Functional testing</vt:lpstr>
      <vt:lpstr>In scope – Integration testing</vt:lpstr>
      <vt:lpstr>Các loại kiểm thử</vt:lpstr>
      <vt:lpstr>Thực thi test case</vt:lpstr>
      <vt:lpstr>PowerPoint Presentation</vt:lpstr>
      <vt:lpstr>Cách thức thực thi test case</vt:lpstr>
      <vt:lpstr>Kết quả kiểm thử</vt:lpstr>
      <vt:lpstr>Bài học rút ra</vt:lpstr>
      <vt:lpstr>4. Trọng số đánh giá</vt:lpstr>
      <vt:lpstr>5.demo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Thùy Võ Thị Kim</dc:creator>
  <cp:lastModifiedBy>Vo kim truc</cp:lastModifiedBy>
  <cp:revision>57</cp:revision>
  <dcterms:modified xsi:type="dcterms:W3CDTF">2021-06-14T22:05:26Z</dcterms:modified>
</cp:coreProperties>
</file>