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an Do" initials="TD" lastIdx="2" clrIdx="0">
    <p:extLst>
      <p:ext uri="{19B8F6BF-5375-455C-9EA6-DF929625EA0E}">
        <p15:presenceInfo xmlns:p15="http://schemas.microsoft.com/office/powerpoint/2012/main" userId="Tuan D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DC203E-88F5-4C6B-B50B-3178D065B4D5}" v="632" dt="2021-06-09T09:31:43.3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an Do" userId="adf1b548-ef97-4fe5-9a7a-a6e257454851" providerId="ADAL" clId="{67DC203E-88F5-4C6B-B50B-3178D065B4D5}"/>
    <pc:docChg chg="undo custSel addSld modSld">
      <pc:chgData name="Tuan Do" userId="adf1b548-ef97-4fe5-9a7a-a6e257454851" providerId="ADAL" clId="{67DC203E-88F5-4C6B-B50B-3178D065B4D5}" dt="2021-06-09T09:31:43.319" v="1752"/>
      <pc:docMkLst>
        <pc:docMk/>
      </pc:docMkLst>
      <pc:sldChg chg="addSp delSp modSp mod modTransition addAnim delAnim modAnim">
        <pc:chgData name="Tuan Do" userId="adf1b548-ef97-4fe5-9a7a-a6e257454851" providerId="ADAL" clId="{67DC203E-88F5-4C6B-B50B-3178D065B4D5}" dt="2021-06-06T11:23:41.807" v="1658"/>
        <pc:sldMkLst>
          <pc:docMk/>
          <pc:sldMk cId="1297398003" sldId="256"/>
        </pc:sldMkLst>
        <pc:picChg chg="add del mod">
          <ac:chgData name="Tuan Do" userId="adf1b548-ef97-4fe5-9a7a-a6e257454851" providerId="ADAL" clId="{67DC203E-88F5-4C6B-B50B-3178D065B4D5}" dt="2021-06-06T11:19:18.725" v="1639" actId="478"/>
          <ac:picMkLst>
            <pc:docMk/>
            <pc:sldMk cId="1297398003" sldId="256"/>
            <ac:picMk id="5" creationId="{08591961-F8AD-4466-86C7-E35876835C64}"/>
          </ac:picMkLst>
        </pc:picChg>
      </pc:sldChg>
      <pc:sldChg chg="addSp delSp modSp mod modTransition setBg modAnim delDesignElem modCm">
        <pc:chgData name="Tuan Do" userId="adf1b548-ef97-4fe5-9a7a-a6e257454851" providerId="ADAL" clId="{67DC203E-88F5-4C6B-B50B-3178D065B4D5}" dt="2021-06-06T11:28:08.793" v="1670"/>
        <pc:sldMkLst>
          <pc:docMk/>
          <pc:sldMk cId="1533390693" sldId="257"/>
        </pc:sldMkLst>
        <pc:spChg chg="mod">
          <ac:chgData name="Tuan Do" userId="adf1b548-ef97-4fe5-9a7a-a6e257454851" providerId="ADAL" clId="{67DC203E-88F5-4C6B-B50B-3178D065B4D5}" dt="2021-06-06T11:09:48.632" v="1599" actId="20577"/>
          <ac:spMkLst>
            <pc:docMk/>
            <pc:sldMk cId="1533390693" sldId="257"/>
            <ac:spMk id="2" creationId="{1CDAC341-BB1C-4D68-9EBF-D0D4A34D59F4}"/>
          </ac:spMkLst>
        </pc:spChg>
        <pc:spChg chg="add del">
          <ac:chgData name="Tuan Do" userId="adf1b548-ef97-4fe5-9a7a-a6e257454851" providerId="ADAL" clId="{67DC203E-88F5-4C6B-B50B-3178D065B4D5}" dt="2021-06-06T03:27:58.783" v="306"/>
          <ac:spMkLst>
            <pc:docMk/>
            <pc:sldMk cId="1533390693" sldId="257"/>
            <ac:spMk id="10" creationId="{337940BB-FBC4-492E-BD92-3B7B914D0EAE}"/>
          </ac:spMkLst>
        </pc:spChg>
        <pc:spChg chg="add del">
          <ac:chgData name="Tuan Do" userId="adf1b548-ef97-4fe5-9a7a-a6e257454851" providerId="ADAL" clId="{67DC203E-88F5-4C6B-B50B-3178D065B4D5}" dt="2021-06-06T03:27:58.783" v="306"/>
          <ac:spMkLst>
            <pc:docMk/>
            <pc:sldMk cId="1533390693" sldId="257"/>
            <ac:spMk id="12" creationId="{3FCFB1DE-0B7E-48CC-BA90-B2AB0889F9D6}"/>
          </ac:spMkLst>
        </pc:spChg>
        <pc:picChg chg="mod">
          <ac:chgData name="Tuan Do" userId="adf1b548-ef97-4fe5-9a7a-a6e257454851" providerId="ADAL" clId="{67DC203E-88F5-4C6B-B50B-3178D065B4D5}" dt="2021-06-06T03:24:46.942" v="294" actId="26606"/>
          <ac:picMkLst>
            <pc:docMk/>
            <pc:sldMk cId="1533390693" sldId="257"/>
            <ac:picMk id="5" creationId="{41D2CED1-6751-4836-8CCE-0E0CF21F5973}"/>
          </ac:picMkLst>
        </pc:picChg>
      </pc:sldChg>
      <pc:sldChg chg="addSp delSp modSp mod modTransition setBg modAnim delDesignElem">
        <pc:chgData name="Tuan Do" userId="adf1b548-ef97-4fe5-9a7a-a6e257454851" providerId="ADAL" clId="{67DC203E-88F5-4C6B-B50B-3178D065B4D5}" dt="2021-06-06T11:22:57.670" v="1655"/>
        <pc:sldMkLst>
          <pc:docMk/>
          <pc:sldMk cId="2828068131" sldId="258"/>
        </pc:sldMkLst>
        <pc:spChg chg="mod">
          <ac:chgData name="Tuan Do" userId="adf1b548-ef97-4fe5-9a7a-a6e257454851" providerId="ADAL" clId="{67DC203E-88F5-4C6B-B50B-3178D065B4D5}" dt="2021-06-06T03:27:58.783" v="306"/>
          <ac:spMkLst>
            <pc:docMk/>
            <pc:sldMk cId="2828068131" sldId="258"/>
            <ac:spMk id="2" creationId="{882270F1-FDC9-434A-B4FB-B3C34E0DE7F1}"/>
          </ac:spMkLst>
        </pc:spChg>
        <pc:spChg chg="mod">
          <ac:chgData name="Tuan Do" userId="adf1b548-ef97-4fe5-9a7a-a6e257454851" providerId="ADAL" clId="{67DC203E-88F5-4C6B-B50B-3178D065B4D5}" dt="2021-06-06T03:23:47.152" v="292"/>
          <ac:spMkLst>
            <pc:docMk/>
            <pc:sldMk cId="2828068131" sldId="258"/>
            <ac:spMk id="3" creationId="{4E383E35-FD76-4C84-8B4F-7052778FB1D8}"/>
          </ac:spMkLst>
        </pc:spChg>
        <pc:spChg chg="add del">
          <ac:chgData name="Tuan Do" userId="adf1b548-ef97-4fe5-9a7a-a6e257454851" providerId="ADAL" clId="{67DC203E-88F5-4C6B-B50B-3178D065B4D5}" dt="2021-06-06T03:20:31.802" v="240" actId="26606"/>
          <ac:spMkLst>
            <pc:docMk/>
            <pc:sldMk cId="2828068131" sldId="258"/>
            <ac:spMk id="8" creationId="{100EDD19-6802-4EC3-95CE-CFFAB042CFD6}"/>
          </ac:spMkLst>
        </pc:spChg>
        <pc:spChg chg="add del">
          <ac:chgData name="Tuan Do" userId="adf1b548-ef97-4fe5-9a7a-a6e257454851" providerId="ADAL" clId="{67DC203E-88F5-4C6B-B50B-3178D065B4D5}" dt="2021-06-06T03:20:31.802" v="240" actId="26606"/>
          <ac:spMkLst>
            <pc:docMk/>
            <pc:sldMk cId="2828068131" sldId="258"/>
            <ac:spMk id="10" creationId="{DB17E863-922E-4C26-BD64-E8FD41D28661}"/>
          </ac:spMkLst>
        </pc:spChg>
        <pc:spChg chg="add del">
          <ac:chgData name="Tuan Do" userId="adf1b548-ef97-4fe5-9a7a-a6e257454851" providerId="ADAL" clId="{67DC203E-88F5-4C6B-B50B-3178D065B4D5}" dt="2021-06-06T03:20:32.520" v="242" actId="26606"/>
          <ac:spMkLst>
            <pc:docMk/>
            <pc:sldMk cId="2828068131" sldId="258"/>
            <ac:spMk id="12" creationId="{A580F890-B085-4E95-96AA-55AEBEC5CE6E}"/>
          </ac:spMkLst>
        </pc:spChg>
        <pc:spChg chg="add del">
          <ac:chgData name="Tuan Do" userId="adf1b548-ef97-4fe5-9a7a-a6e257454851" providerId="ADAL" clId="{67DC203E-88F5-4C6B-B50B-3178D065B4D5}" dt="2021-06-06T03:20:32.520" v="242" actId="26606"/>
          <ac:spMkLst>
            <pc:docMk/>
            <pc:sldMk cId="2828068131" sldId="258"/>
            <ac:spMk id="13" creationId="{2B566528-1B12-4246-9431-5C2D7D081168}"/>
          </ac:spMkLst>
        </pc:spChg>
        <pc:spChg chg="add del">
          <ac:chgData name="Tuan Do" userId="adf1b548-ef97-4fe5-9a7a-a6e257454851" providerId="ADAL" clId="{67DC203E-88F5-4C6B-B50B-3178D065B4D5}" dt="2021-06-06T03:20:32.520" v="242" actId="26606"/>
          <ac:spMkLst>
            <pc:docMk/>
            <pc:sldMk cId="2828068131" sldId="258"/>
            <ac:spMk id="14" creationId="{D3F51FEB-38FB-4F6C-9F7B-2F2AFAB65463}"/>
          </ac:spMkLst>
        </pc:spChg>
        <pc:spChg chg="add del">
          <ac:chgData name="Tuan Do" userId="adf1b548-ef97-4fe5-9a7a-a6e257454851" providerId="ADAL" clId="{67DC203E-88F5-4C6B-B50B-3178D065B4D5}" dt="2021-06-06T03:20:32.520" v="242" actId="26606"/>
          <ac:spMkLst>
            <pc:docMk/>
            <pc:sldMk cId="2828068131" sldId="258"/>
            <ac:spMk id="15" creationId="{2E80C965-DB6D-4F81-9E9E-B027384D0BD6}"/>
          </ac:spMkLst>
        </pc:spChg>
        <pc:spChg chg="add del">
          <ac:chgData name="Tuan Do" userId="adf1b548-ef97-4fe5-9a7a-a6e257454851" providerId="ADAL" clId="{67DC203E-88F5-4C6B-B50B-3178D065B4D5}" dt="2021-06-06T03:20:32.520" v="242" actId="26606"/>
          <ac:spMkLst>
            <pc:docMk/>
            <pc:sldMk cId="2828068131" sldId="258"/>
            <ac:spMk id="16" creationId="{1E547BA6-BAE0-43BB-A7CA-60F69CE252F0}"/>
          </ac:spMkLst>
        </pc:spChg>
        <pc:spChg chg="add del">
          <ac:chgData name="Tuan Do" userId="adf1b548-ef97-4fe5-9a7a-a6e257454851" providerId="ADAL" clId="{67DC203E-88F5-4C6B-B50B-3178D065B4D5}" dt="2021-06-06T03:20:33.979" v="244" actId="26606"/>
          <ac:spMkLst>
            <pc:docMk/>
            <pc:sldMk cId="2828068131" sldId="258"/>
            <ac:spMk id="18" creationId="{100EDD19-6802-4EC3-95CE-CFFAB042CFD6}"/>
          </ac:spMkLst>
        </pc:spChg>
        <pc:spChg chg="add del">
          <ac:chgData name="Tuan Do" userId="adf1b548-ef97-4fe5-9a7a-a6e257454851" providerId="ADAL" clId="{67DC203E-88F5-4C6B-B50B-3178D065B4D5}" dt="2021-06-06T03:20:33.979" v="244" actId="26606"/>
          <ac:spMkLst>
            <pc:docMk/>
            <pc:sldMk cId="2828068131" sldId="258"/>
            <ac:spMk id="19" creationId="{DB17E863-922E-4C26-BD64-E8FD41D28661}"/>
          </ac:spMkLst>
        </pc:spChg>
        <pc:spChg chg="add del">
          <ac:chgData name="Tuan Do" userId="adf1b548-ef97-4fe5-9a7a-a6e257454851" providerId="ADAL" clId="{67DC203E-88F5-4C6B-B50B-3178D065B4D5}" dt="2021-06-06T03:20:36.767" v="246" actId="26606"/>
          <ac:spMkLst>
            <pc:docMk/>
            <pc:sldMk cId="2828068131" sldId="258"/>
            <ac:spMk id="21" creationId="{907EF6B7-1338-4443-8C46-6A318D952DFD}"/>
          </ac:spMkLst>
        </pc:spChg>
        <pc:spChg chg="add del">
          <ac:chgData name="Tuan Do" userId="adf1b548-ef97-4fe5-9a7a-a6e257454851" providerId="ADAL" clId="{67DC203E-88F5-4C6B-B50B-3178D065B4D5}" dt="2021-06-06T03:20:36.767" v="246" actId="26606"/>
          <ac:spMkLst>
            <pc:docMk/>
            <pc:sldMk cId="2828068131" sldId="258"/>
            <ac:spMk id="22" creationId="{DAAE4CDD-124C-4DCF-9584-B6033B545DD5}"/>
          </ac:spMkLst>
        </pc:spChg>
        <pc:spChg chg="add del">
          <ac:chgData name="Tuan Do" userId="adf1b548-ef97-4fe5-9a7a-a6e257454851" providerId="ADAL" clId="{67DC203E-88F5-4C6B-B50B-3178D065B4D5}" dt="2021-06-06T03:20:36.767" v="246" actId="26606"/>
          <ac:spMkLst>
            <pc:docMk/>
            <pc:sldMk cId="2828068131" sldId="258"/>
            <ac:spMk id="23" creationId="{081E4A58-353D-44AE-B2FC-2A74E2E400F7}"/>
          </ac:spMkLst>
        </pc:spChg>
        <pc:spChg chg="add del">
          <ac:chgData name="Tuan Do" userId="adf1b548-ef97-4fe5-9a7a-a6e257454851" providerId="ADAL" clId="{67DC203E-88F5-4C6B-B50B-3178D065B4D5}" dt="2021-06-06T03:20:37.343" v="248" actId="26606"/>
          <ac:spMkLst>
            <pc:docMk/>
            <pc:sldMk cId="2828068131" sldId="258"/>
            <ac:spMk id="25" creationId="{7CB4857B-ED7C-444D-9F04-2F885114A1C2}"/>
          </ac:spMkLst>
        </pc:spChg>
        <pc:spChg chg="add del">
          <ac:chgData name="Tuan Do" userId="adf1b548-ef97-4fe5-9a7a-a6e257454851" providerId="ADAL" clId="{67DC203E-88F5-4C6B-B50B-3178D065B4D5}" dt="2021-06-06T03:20:37.343" v="248" actId="26606"/>
          <ac:spMkLst>
            <pc:docMk/>
            <pc:sldMk cId="2828068131" sldId="258"/>
            <ac:spMk id="26" creationId="{D18046FB-44EA-4FD8-A585-EA09A319B2D0}"/>
          </ac:spMkLst>
        </pc:spChg>
        <pc:spChg chg="add del">
          <ac:chgData name="Tuan Do" userId="adf1b548-ef97-4fe5-9a7a-a6e257454851" providerId="ADAL" clId="{67DC203E-88F5-4C6B-B50B-3178D065B4D5}" dt="2021-06-06T03:20:37.343" v="248" actId="26606"/>
          <ac:spMkLst>
            <pc:docMk/>
            <pc:sldMk cId="2828068131" sldId="258"/>
            <ac:spMk id="27" creationId="{479F5F2B-8B58-4140-AE6A-51F6C67B18D9}"/>
          </ac:spMkLst>
        </pc:spChg>
        <pc:spChg chg="add del">
          <ac:chgData name="Tuan Do" userId="adf1b548-ef97-4fe5-9a7a-a6e257454851" providerId="ADAL" clId="{67DC203E-88F5-4C6B-B50B-3178D065B4D5}" dt="2021-06-06T03:20:37.750" v="250" actId="26606"/>
          <ac:spMkLst>
            <pc:docMk/>
            <pc:sldMk cId="2828068131" sldId="258"/>
            <ac:spMk id="29" creationId="{2B566528-1B12-4246-9431-5C2D7D081168}"/>
          </ac:spMkLst>
        </pc:spChg>
        <pc:spChg chg="add del">
          <ac:chgData name="Tuan Do" userId="adf1b548-ef97-4fe5-9a7a-a6e257454851" providerId="ADAL" clId="{67DC203E-88F5-4C6B-B50B-3178D065B4D5}" dt="2021-06-06T03:20:37.750" v="250" actId="26606"/>
          <ac:spMkLst>
            <pc:docMk/>
            <pc:sldMk cId="2828068131" sldId="258"/>
            <ac:spMk id="30" creationId="{2E80C965-DB6D-4F81-9E9E-B027384D0BD6}"/>
          </ac:spMkLst>
        </pc:spChg>
        <pc:spChg chg="add del">
          <ac:chgData name="Tuan Do" userId="adf1b548-ef97-4fe5-9a7a-a6e257454851" providerId="ADAL" clId="{67DC203E-88F5-4C6B-B50B-3178D065B4D5}" dt="2021-06-06T03:20:37.750" v="250" actId="26606"/>
          <ac:spMkLst>
            <pc:docMk/>
            <pc:sldMk cId="2828068131" sldId="258"/>
            <ac:spMk id="31" creationId="{A580F890-B085-4E95-96AA-55AEBEC5CE6E}"/>
          </ac:spMkLst>
        </pc:spChg>
        <pc:spChg chg="add del">
          <ac:chgData name="Tuan Do" userId="adf1b548-ef97-4fe5-9a7a-a6e257454851" providerId="ADAL" clId="{67DC203E-88F5-4C6B-B50B-3178D065B4D5}" dt="2021-06-06T03:20:37.750" v="250" actId="26606"/>
          <ac:spMkLst>
            <pc:docMk/>
            <pc:sldMk cId="2828068131" sldId="258"/>
            <ac:spMk id="32" creationId="{D3F51FEB-38FB-4F6C-9F7B-2F2AFAB65463}"/>
          </ac:spMkLst>
        </pc:spChg>
        <pc:spChg chg="add del">
          <ac:chgData name="Tuan Do" userId="adf1b548-ef97-4fe5-9a7a-a6e257454851" providerId="ADAL" clId="{67DC203E-88F5-4C6B-B50B-3178D065B4D5}" dt="2021-06-06T03:20:37.750" v="250" actId="26606"/>
          <ac:spMkLst>
            <pc:docMk/>
            <pc:sldMk cId="2828068131" sldId="258"/>
            <ac:spMk id="33" creationId="{1E547BA6-BAE0-43BB-A7CA-60F69CE252F0}"/>
          </ac:spMkLst>
        </pc:spChg>
        <pc:spChg chg="add del">
          <ac:chgData name="Tuan Do" userId="adf1b548-ef97-4fe5-9a7a-a6e257454851" providerId="ADAL" clId="{67DC203E-88F5-4C6B-B50B-3178D065B4D5}" dt="2021-06-06T03:27:58.783" v="306"/>
          <ac:spMkLst>
            <pc:docMk/>
            <pc:sldMk cId="2828068131" sldId="258"/>
            <ac:spMk id="35" creationId="{100EDD19-6802-4EC3-95CE-CFFAB042CFD6}"/>
          </ac:spMkLst>
        </pc:spChg>
        <pc:spChg chg="add del">
          <ac:chgData name="Tuan Do" userId="adf1b548-ef97-4fe5-9a7a-a6e257454851" providerId="ADAL" clId="{67DC203E-88F5-4C6B-B50B-3178D065B4D5}" dt="2021-06-06T03:27:58.783" v="306"/>
          <ac:spMkLst>
            <pc:docMk/>
            <pc:sldMk cId="2828068131" sldId="258"/>
            <ac:spMk id="36" creationId="{DB17E863-922E-4C26-BD64-E8FD41D28661}"/>
          </ac:spMkLst>
        </pc:spChg>
      </pc:sldChg>
      <pc:sldChg chg="addSp delSp modSp mod modTransition modAnim modShow">
        <pc:chgData name="Tuan Do" userId="adf1b548-ef97-4fe5-9a7a-a6e257454851" providerId="ADAL" clId="{67DC203E-88F5-4C6B-B50B-3178D065B4D5}" dt="2021-06-06T11:23:01.461" v="1656"/>
        <pc:sldMkLst>
          <pc:docMk/>
          <pc:sldMk cId="3405370875" sldId="259"/>
        </pc:sldMkLst>
        <pc:spChg chg="mod">
          <ac:chgData name="Tuan Do" userId="adf1b548-ef97-4fe5-9a7a-a6e257454851" providerId="ADAL" clId="{67DC203E-88F5-4C6B-B50B-3178D065B4D5}" dt="2021-06-06T03:27:58.783" v="306"/>
          <ac:spMkLst>
            <pc:docMk/>
            <pc:sldMk cId="3405370875" sldId="259"/>
            <ac:spMk id="2" creationId="{5BA41037-A9D4-4652-82E7-3125C64DA7B5}"/>
          </ac:spMkLst>
        </pc:spChg>
        <pc:spChg chg="add del mod">
          <ac:chgData name="Tuan Do" userId="adf1b548-ef97-4fe5-9a7a-a6e257454851" providerId="ADAL" clId="{67DC203E-88F5-4C6B-B50B-3178D065B4D5}" dt="2021-06-06T03:27:58.783" v="306"/>
          <ac:spMkLst>
            <pc:docMk/>
            <pc:sldMk cId="3405370875" sldId="259"/>
            <ac:spMk id="3" creationId="{C7E897DA-797D-4EEF-B681-19229C8722CB}"/>
          </ac:spMkLst>
        </pc:spChg>
        <pc:spChg chg="add del mod">
          <ac:chgData name="Tuan Do" userId="adf1b548-ef97-4fe5-9a7a-a6e257454851" providerId="ADAL" clId="{67DC203E-88F5-4C6B-B50B-3178D065B4D5}" dt="2021-06-06T03:18:05.291" v="224" actId="1076"/>
          <ac:spMkLst>
            <pc:docMk/>
            <pc:sldMk cId="3405370875" sldId="259"/>
            <ac:spMk id="4" creationId="{5BE5EDFE-23CF-4682-879E-1D87E0635FCC}"/>
          </ac:spMkLst>
        </pc:spChg>
        <pc:spChg chg="add del mod">
          <ac:chgData name="Tuan Do" userId="adf1b548-ef97-4fe5-9a7a-a6e257454851" providerId="ADAL" clId="{67DC203E-88F5-4C6B-B50B-3178D065B4D5}" dt="2021-06-06T03:18:05.291" v="224" actId="1076"/>
          <ac:spMkLst>
            <pc:docMk/>
            <pc:sldMk cId="3405370875" sldId="259"/>
            <ac:spMk id="5" creationId="{F9EFFA92-6388-4414-A37D-E3FB384155A1}"/>
          </ac:spMkLst>
        </pc:spChg>
        <pc:spChg chg="add del mod">
          <ac:chgData name="Tuan Do" userId="adf1b548-ef97-4fe5-9a7a-a6e257454851" providerId="ADAL" clId="{67DC203E-88F5-4C6B-B50B-3178D065B4D5}" dt="2021-06-06T03:18:05.291" v="224" actId="1076"/>
          <ac:spMkLst>
            <pc:docMk/>
            <pc:sldMk cId="3405370875" sldId="259"/>
            <ac:spMk id="6" creationId="{E2511629-6D3F-48B9-A4F4-C7EB3580C760}"/>
          </ac:spMkLst>
        </pc:spChg>
        <pc:spChg chg="add del mod">
          <ac:chgData name="Tuan Do" userId="adf1b548-ef97-4fe5-9a7a-a6e257454851" providerId="ADAL" clId="{67DC203E-88F5-4C6B-B50B-3178D065B4D5}" dt="2021-06-06T03:18:05.291" v="224" actId="1076"/>
          <ac:spMkLst>
            <pc:docMk/>
            <pc:sldMk cId="3405370875" sldId="259"/>
            <ac:spMk id="7" creationId="{9E7BD8C3-B4D5-4084-838B-592F07DDC3CA}"/>
          </ac:spMkLst>
        </pc:spChg>
        <pc:spChg chg="add del mod">
          <ac:chgData name="Tuan Do" userId="adf1b548-ef97-4fe5-9a7a-a6e257454851" providerId="ADAL" clId="{67DC203E-88F5-4C6B-B50B-3178D065B4D5}" dt="2021-06-06T03:14:10.823" v="181" actId="478"/>
          <ac:spMkLst>
            <pc:docMk/>
            <pc:sldMk cId="3405370875" sldId="259"/>
            <ac:spMk id="10" creationId="{C7709F92-40B0-4234-A003-3BA3C2C007F8}"/>
          </ac:spMkLst>
        </pc:spChg>
        <pc:spChg chg="add mod">
          <ac:chgData name="Tuan Do" userId="adf1b548-ef97-4fe5-9a7a-a6e257454851" providerId="ADAL" clId="{67DC203E-88F5-4C6B-B50B-3178D065B4D5}" dt="2021-06-06T04:42:43.057" v="347" actId="1076"/>
          <ac:spMkLst>
            <pc:docMk/>
            <pc:sldMk cId="3405370875" sldId="259"/>
            <ac:spMk id="11" creationId="{526EF459-1592-4B42-9F53-4CDF1C42847E}"/>
          </ac:spMkLst>
        </pc:spChg>
        <pc:spChg chg="add mod">
          <ac:chgData name="Tuan Do" userId="adf1b548-ef97-4fe5-9a7a-a6e257454851" providerId="ADAL" clId="{67DC203E-88F5-4C6B-B50B-3178D065B4D5}" dt="2021-06-06T03:18:05.291" v="224" actId="1076"/>
          <ac:spMkLst>
            <pc:docMk/>
            <pc:sldMk cId="3405370875" sldId="259"/>
            <ac:spMk id="12" creationId="{EE7FAAFC-2D1B-4850-B9B7-5899AE4D629E}"/>
          </ac:spMkLst>
        </pc:spChg>
        <pc:spChg chg="add mod">
          <ac:chgData name="Tuan Do" userId="adf1b548-ef97-4fe5-9a7a-a6e257454851" providerId="ADAL" clId="{67DC203E-88F5-4C6B-B50B-3178D065B4D5}" dt="2021-06-06T03:18:05.291" v="224" actId="1076"/>
          <ac:spMkLst>
            <pc:docMk/>
            <pc:sldMk cId="3405370875" sldId="259"/>
            <ac:spMk id="13" creationId="{89D584D6-FEC6-4929-8CB8-1C30670677E1}"/>
          </ac:spMkLst>
        </pc:spChg>
        <pc:spChg chg="add del mod">
          <ac:chgData name="Tuan Do" userId="adf1b548-ef97-4fe5-9a7a-a6e257454851" providerId="ADAL" clId="{67DC203E-88F5-4C6B-B50B-3178D065B4D5}" dt="2021-06-06T03:18:19.141" v="228"/>
          <ac:spMkLst>
            <pc:docMk/>
            <pc:sldMk cId="3405370875" sldId="259"/>
            <ac:spMk id="14" creationId="{CD30BC18-2203-4456-A2DC-3C967AECF598}"/>
          </ac:spMkLst>
        </pc:spChg>
        <pc:spChg chg="add mod">
          <ac:chgData name="Tuan Do" userId="adf1b548-ef97-4fe5-9a7a-a6e257454851" providerId="ADAL" clId="{67DC203E-88F5-4C6B-B50B-3178D065B4D5}" dt="2021-06-06T03:19:03.539" v="233" actId="1076"/>
          <ac:spMkLst>
            <pc:docMk/>
            <pc:sldMk cId="3405370875" sldId="259"/>
            <ac:spMk id="15" creationId="{A51E2705-614D-4169-998E-C9923A915036}"/>
          </ac:spMkLst>
        </pc:spChg>
        <pc:graphicFrameChg chg="add del mod modGraphic">
          <ac:chgData name="Tuan Do" userId="adf1b548-ef97-4fe5-9a7a-a6e257454851" providerId="ADAL" clId="{67DC203E-88F5-4C6B-B50B-3178D065B4D5}" dt="2021-06-06T03:14:21.861" v="192" actId="478"/>
          <ac:graphicFrameMkLst>
            <pc:docMk/>
            <pc:sldMk cId="3405370875" sldId="259"/>
            <ac:graphicFrameMk id="8" creationId="{A2FF220F-76F5-4B76-B20F-42584CD5C42F}"/>
          </ac:graphicFrameMkLst>
        </pc:graphicFrameChg>
      </pc:sldChg>
      <pc:sldChg chg="addSp delSp modSp new mod modTransition setBg modAnim">
        <pc:chgData name="Tuan Do" userId="adf1b548-ef97-4fe5-9a7a-a6e257454851" providerId="ADAL" clId="{67DC203E-88F5-4C6B-B50B-3178D065B4D5}" dt="2021-06-06T11:03:47.889" v="1520"/>
        <pc:sldMkLst>
          <pc:docMk/>
          <pc:sldMk cId="47169104" sldId="260"/>
        </pc:sldMkLst>
        <pc:spChg chg="mod">
          <ac:chgData name="Tuan Do" userId="adf1b548-ef97-4fe5-9a7a-a6e257454851" providerId="ADAL" clId="{67DC203E-88F5-4C6B-B50B-3178D065B4D5}" dt="2021-06-06T08:05:16.562" v="571" actId="26606"/>
          <ac:spMkLst>
            <pc:docMk/>
            <pc:sldMk cId="47169104" sldId="260"/>
            <ac:spMk id="2" creationId="{8E86720F-9AEB-4389-B99D-0B9A038E8977}"/>
          </ac:spMkLst>
        </pc:spChg>
        <pc:spChg chg="mod">
          <ac:chgData name="Tuan Do" userId="adf1b548-ef97-4fe5-9a7a-a6e257454851" providerId="ADAL" clId="{67DC203E-88F5-4C6B-B50B-3178D065B4D5}" dt="2021-06-06T10:56:22.212" v="1305" actId="20577"/>
          <ac:spMkLst>
            <pc:docMk/>
            <pc:sldMk cId="47169104" sldId="260"/>
            <ac:spMk id="3" creationId="{1B4346AA-D060-41CF-A8E2-A20390B5B662}"/>
          </ac:spMkLst>
        </pc:spChg>
        <pc:spChg chg="add del">
          <ac:chgData name="Tuan Do" userId="adf1b548-ef97-4fe5-9a7a-a6e257454851" providerId="ADAL" clId="{67DC203E-88F5-4C6B-B50B-3178D065B4D5}" dt="2021-06-06T07:01:06.197" v="451"/>
          <ac:spMkLst>
            <pc:docMk/>
            <pc:sldMk cId="47169104" sldId="260"/>
            <ac:spMk id="4" creationId="{6EB87DCD-2861-49DB-B01F-ED7A2D433248}"/>
          </ac:spMkLst>
        </pc:spChg>
        <pc:spChg chg="add del mod">
          <ac:chgData name="Tuan Do" userId="adf1b548-ef97-4fe5-9a7a-a6e257454851" providerId="ADAL" clId="{67DC203E-88F5-4C6B-B50B-3178D065B4D5}" dt="2021-06-06T07:01:05.541" v="450"/>
          <ac:spMkLst>
            <pc:docMk/>
            <pc:sldMk cId="47169104" sldId="260"/>
            <ac:spMk id="5" creationId="{6DEA923B-A6C0-41C4-924D-3ADEE7709878}"/>
          </ac:spMkLst>
        </pc:spChg>
        <pc:spChg chg="add mod">
          <ac:chgData name="Tuan Do" userId="adf1b548-ef97-4fe5-9a7a-a6e257454851" providerId="ADAL" clId="{67DC203E-88F5-4C6B-B50B-3178D065B4D5}" dt="2021-06-06T08:06:03.645" v="578" actId="14100"/>
          <ac:spMkLst>
            <pc:docMk/>
            <pc:sldMk cId="47169104" sldId="260"/>
            <ac:spMk id="6" creationId="{EFFC14DA-94D7-443A-B239-CF6A5665D474}"/>
          </ac:spMkLst>
        </pc:spChg>
        <pc:spChg chg="add del mod">
          <ac:chgData name="Tuan Do" userId="adf1b548-ef97-4fe5-9a7a-a6e257454851" providerId="ADAL" clId="{67DC203E-88F5-4C6B-B50B-3178D065B4D5}" dt="2021-06-06T07:01:23.043" v="461"/>
          <ac:spMkLst>
            <pc:docMk/>
            <pc:sldMk cId="47169104" sldId="260"/>
            <ac:spMk id="7" creationId="{805F83AD-2661-4C74-AACA-845B2D09C360}"/>
          </ac:spMkLst>
        </pc:spChg>
        <pc:spChg chg="add">
          <ac:chgData name="Tuan Do" userId="adf1b548-ef97-4fe5-9a7a-a6e257454851" providerId="ADAL" clId="{67DC203E-88F5-4C6B-B50B-3178D065B4D5}" dt="2021-06-06T08:05:16.562" v="571" actId="26606"/>
          <ac:spMkLst>
            <pc:docMk/>
            <pc:sldMk cId="47169104" sldId="260"/>
            <ac:spMk id="11" creationId="{100EDD19-6802-4EC3-95CE-CFFAB042CFD6}"/>
          </ac:spMkLst>
        </pc:spChg>
        <pc:spChg chg="add">
          <ac:chgData name="Tuan Do" userId="adf1b548-ef97-4fe5-9a7a-a6e257454851" providerId="ADAL" clId="{67DC203E-88F5-4C6B-B50B-3178D065B4D5}" dt="2021-06-06T08:05:16.562" v="571" actId="26606"/>
          <ac:spMkLst>
            <pc:docMk/>
            <pc:sldMk cId="47169104" sldId="260"/>
            <ac:spMk id="13" creationId="{DB17E863-922E-4C26-BD64-E8FD41D28661}"/>
          </ac:spMkLst>
        </pc:spChg>
      </pc:sldChg>
      <pc:sldChg chg="addSp delSp modSp new mod modTransition setBg modAnim">
        <pc:chgData name="Tuan Do" userId="adf1b548-ef97-4fe5-9a7a-a6e257454851" providerId="ADAL" clId="{67DC203E-88F5-4C6B-B50B-3178D065B4D5}" dt="2021-06-06T11:24:35.849" v="1659"/>
        <pc:sldMkLst>
          <pc:docMk/>
          <pc:sldMk cId="859557248" sldId="261"/>
        </pc:sldMkLst>
        <pc:spChg chg="del">
          <ac:chgData name="Tuan Do" userId="adf1b548-ef97-4fe5-9a7a-a6e257454851" providerId="ADAL" clId="{67DC203E-88F5-4C6B-B50B-3178D065B4D5}" dt="2021-06-06T03:26:12.414" v="296" actId="478"/>
          <ac:spMkLst>
            <pc:docMk/>
            <pc:sldMk cId="859557248" sldId="261"/>
            <ac:spMk id="2" creationId="{EA30757E-8ADA-4325-AFE8-33507A715967}"/>
          </ac:spMkLst>
        </pc:spChg>
        <pc:spChg chg="add del mod">
          <ac:chgData name="Tuan Do" userId="adf1b548-ef97-4fe5-9a7a-a6e257454851" providerId="ADAL" clId="{67DC203E-88F5-4C6B-B50B-3178D065B4D5}" dt="2021-06-06T03:30:23.207" v="319" actId="26606"/>
          <ac:spMkLst>
            <pc:docMk/>
            <pc:sldMk cId="859557248" sldId="261"/>
            <ac:spMk id="3" creationId="{42C7CA60-500E-4347-B412-F321BB770572}"/>
          </ac:spMkLst>
        </pc:spChg>
        <pc:spChg chg="add del">
          <ac:chgData name="Tuan Do" userId="adf1b548-ef97-4fe5-9a7a-a6e257454851" providerId="ADAL" clId="{67DC203E-88F5-4C6B-B50B-3178D065B4D5}" dt="2021-06-06T03:28:14.672" v="309" actId="26606"/>
          <ac:spMkLst>
            <pc:docMk/>
            <pc:sldMk cId="859557248" sldId="261"/>
            <ac:spMk id="8" creationId="{100EDD19-6802-4EC3-95CE-CFFAB042CFD6}"/>
          </ac:spMkLst>
        </pc:spChg>
        <pc:spChg chg="add del">
          <ac:chgData name="Tuan Do" userId="adf1b548-ef97-4fe5-9a7a-a6e257454851" providerId="ADAL" clId="{67DC203E-88F5-4C6B-B50B-3178D065B4D5}" dt="2021-06-06T03:28:14.672" v="309" actId="26606"/>
          <ac:spMkLst>
            <pc:docMk/>
            <pc:sldMk cId="859557248" sldId="261"/>
            <ac:spMk id="10" creationId="{DB17E863-922E-4C26-BD64-E8FD41D28661}"/>
          </ac:spMkLst>
        </pc:spChg>
        <pc:spChg chg="add del">
          <ac:chgData name="Tuan Do" userId="adf1b548-ef97-4fe5-9a7a-a6e257454851" providerId="ADAL" clId="{67DC203E-88F5-4C6B-B50B-3178D065B4D5}" dt="2021-06-06T03:30:23.207" v="319" actId="26606"/>
          <ac:spMkLst>
            <pc:docMk/>
            <pc:sldMk cId="859557248" sldId="261"/>
            <ac:spMk id="12" creationId="{081E4A58-353D-44AE-B2FC-2A74E2E400F7}"/>
          </ac:spMkLst>
        </pc:spChg>
        <pc:spChg chg="add del">
          <ac:chgData name="Tuan Do" userId="adf1b548-ef97-4fe5-9a7a-a6e257454851" providerId="ADAL" clId="{67DC203E-88F5-4C6B-B50B-3178D065B4D5}" dt="2021-06-06T03:30:23.207" v="319" actId="26606"/>
          <ac:spMkLst>
            <pc:docMk/>
            <pc:sldMk cId="859557248" sldId="261"/>
            <ac:spMk id="13" creationId="{1BB867FF-FC45-48F7-8104-F89BE54909F1}"/>
          </ac:spMkLst>
        </pc:spChg>
        <pc:spChg chg="add del">
          <ac:chgData name="Tuan Do" userId="adf1b548-ef97-4fe5-9a7a-a6e257454851" providerId="ADAL" clId="{67DC203E-88F5-4C6B-B50B-3178D065B4D5}" dt="2021-06-06T03:30:23.207" v="319" actId="26606"/>
          <ac:spMkLst>
            <pc:docMk/>
            <pc:sldMk cId="859557248" sldId="261"/>
            <ac:spMk id="14" creationId="{8BB56887-D0D5-4F0C-9E19-7247EB83C8B7}"/>
          </ac:spMkLst>
        </pc:spChg>
        <pc:spChg chg="add del">
          <ac:chgData name="Tuan Do" userId="adf1b548-ef97-4fe5-9a7a-a6e257454851" providerId="ADAL" clId="{67DC203E-88F5-4C6B-B50B-3178D065B4D5}" dt="2021-06-06T03:30:23.175" v="318" actId="26606"/>
          <ac:spMkLst>
            <pc:docMk/>
            <pc:sldMk cId="859557248" sldId="261"/>
            <ac:spMk id="19" creationId="{257363FD-7E77-4145-9483-331A807ADF0E}"/>
          </ac:spMkLst>
        </pc:spChg>
        <pc:spChg chg="add del">
          <ac:chgData name="Tuan Do" userId="adf1b548-ef97-4fe5-9a7a-a6e257454851" providerId="ADAL" clId="{67DC203E-88F5-4C6B-B50B-3178D065B4D5}" dt="2021-06-06T03:29:29.882" v="313" actId="26606"/>
          <ac:spMkLst>
            <pc:docMk/>
            <pc:sldMk cId="859557248" sldId="261"/>
            <ac:spMk id="21" creationId="{B50AB553-2A96-4A92-96F2-93548E096954}"/>
          </ac:spMkLst>
        </pc:spChg>
        <pc:spChg chg="add">
          <ac:chgData name="Tuan Do" userId="adf1b548-ef97-4fe5-9a7a-a6e257454851" providerId="ADAL" clId="{67DC203E-88F5-4C6B-B50B-3178D065B4D5}" dt="2021-06-06T03:30:23.207" v="319" actId="26606"/>
          <ac:spMkLst>
            <pc:docMk/>
            <pc:sldMk cId="859557248" sldId="261"/>
            <ac:spMk id="22" creationId="{5E107275-3853-46FD-A241-DE4355A42675}"/>
          </ac:spMkLst>
        </pc:spChg>
        <pc:spChg chg="add">
          <ac:chgData name="Tuan Do" userId="adf1b548-ef97-4fe5-9a7a-a6e257454851" providerId="ADAL" clId="{67DC203E-88F5-4C6B-B50B-3178D065B4D5}" dt="2021-06-06T03:30:23.207" v="319" actId="26606"/>
          <ac:spMkLst>
            <pc:docMk/>
            <pc:sldMk cId="859557248" sldId="261"/>
            <ac:spMk id="23" creationId="{2E442304-DDBD-4F7B-8017-36BCC863FB40}"/>
          </ac:spMkLst>
        </pc:spChg>
        <pc:graphicFrameChg chg="add del">
          <ac:chgData name="Tuan Do" userId="adf1b548-ef97-4fe5-9a7a-a6e257454851" providerId="ADAL" clId="{67DC203E-88F5-4C6B-B50B-3178D065B4D5}" dt="2021-06-06T03:29:29.882" v="313" actId="26606"/>
          <ac:graphicFrameMkLst>
            <pc:docMk/>
            <pc:sldMk cId="859557248" sldId="261"/>
            <ac:graphicFrameMk id="16" creationId="{47DD0044-12E6-4E32-B888-6F2B9221C25E}"/>
          </ac:graphicFrameMkLst>
        </pc:graphicFrameChg>
        <pc:graphicFrameChg chg="add del">
          <ac:chgData name="Tuan Do" userId="adf1b548-ef97-4fe5-9a7a-a6e257454851" providerId="ADAL" clId="{67DC203E-88F5-4C6B-B50B-3178D065B4D5}" dt="2021-06-06T03:30:23.175" v="318" actId="26606"/>
          <ac:graphicFrameMkLst>
            <pc:docMk/>
            <pc:sldMk cId="859557248" sldId="261"/>
            <ac:graphicFrameMk id="20" creationId="{E8FB64E3-4FC0-4558-B0AC-A1F5E37B9852}"/>
          </ac:graphicFrameMkLst>
        </pc:graphicFrameChg>
        <pc:graphicFrameChg chg="add">
          <ac:chgData name="Tuan Do" userId="adf1b548-ef97-4fe5-9a7a-a6e257454851" providerId="ADAL" clId="{67DC203E-88F5-4C6B-B50B-3178D065B4D5}" dt="2021-06-06T03:30:23.207" v="319" actId="26606"/>
          <ac:graphicFrameMkLst>
            <pc:docMk/>
            <pc:sldMk cId="859557248" sldId="261"/>
            <ac:graphicFrameMk id="24" creationId="{8E1F5C0C-E68D-4CBA-85D7-8EBB3EADC56F}"/>
          </ac:graphicFrameMkLst>
        </pc:graphicFrameChg>
        <pc:picChg chg="add del mod">
          <ac:chgData name="Tuan Do" userId="adf1b548-ef97-4fe5-9a7a-a6e257454851" providerId="ADAL" clId="{67DC203E-88F5-4C6B-B50B-3178D065B4D5}" dt="2021-06-06T04:23:54.871" v="346" actId="1076"/>
          <ac:picMkLst>
            <pc:docMk/>
            <pc:sldMk cId="859557248" sldId="261"/>
            <ac:picMk id="5" creationId="{45830A9A-0440-48E9-B3E0-F1468A1E3995}"/>
          </ac:picMkLst>
        </pc:picChg>
        <pc:picChg chg="add del mod">
          <ac:chgData name="Tuan Do" userId="adf1b548-ef97-4fe5-9a7a-a6e257454851" providerId="ADAL" clId="{67DC203E-88F5-4C6B-B50B-3178D065B4D5}" dt="2021-06-06T04:23:47.263" v="343" actId="931"/>
          <ac:picMkLst>
            <pc:docMk/>
            <pc:sldMk cId="859557248" sldId="261"/>
            <ac:picMk id="7" creationId="{35914F7B-0354-4D56-8D1D-61F274ED3BE1}"/>
          </ac:picMkLst>
        </pc:picChg>
        <pc:picChg chg="add del mod">
          <ac:chgData name="Tuan Do" userId="adf1b548-ef97-4fe5-9a7a-a6e257454851" providerId="ADAL" clId="{67DC203E-88F5-4C6B-B50B-3178D065B4D5}" dt="2021-06-06T04:23:45.888" v="339"/>
          <ac:picMkLst>
            <pc:docMk/>
            <pc:sldMk cId="859557248" sldId="261"/>
            <ac:picMk id="9" creationId="{977C7E5A-710B-402F-866B-3F2EDAC63EF5}"/>
          </ac:picMkLst>
        </pc:picChg>
        <pc:picChg chg="add del">
          <ac:chgData name="Tuan Do" userId="adf1b548-ef97-4fe5-9a7a-a6e257454851" providerId="ADAL" clId="{67DC203E-88F5-4C6B-B50B-3178D065B4D5}" dt="2021-06-06T03:29:29.882" v="313" actId="26606"/>
          <ac:picMkLst>
            <pc:docMk/>
            <pc:sldMk cId="859557248" sldId="261"/>
            <ac:picMk id="17" creationId="{70351F25-0E96-4449-965A-036924857E81}"/>
          </ac:picMkLst>
        </pc:picChg>
        <pc:picChg chg="add del">
          <ac:chgData name="Tuan Do" userId="adf1b548-ef97-4fe5-9a7a-a6e257454851" providerId="ADAL" clId="{67DC203E-88F5-4C6B-B50B-3178D065B4D5}" dt="2021-06-06T03:30:23.175" v="318" actId="26606"/>
          <ac:picMkLst>
            <pc:docMk/>
            <pc:sldMk cId="859557248" sldId="261"/>
            <ac:picMk id="18" creationId="{2FB30779-3819-4A0D-A349-21B06CCD2E3A}"/>
          </ac:picMkLst>
        </pc:picChg>
      </pc:sldChg>
      <pc:sldChg chg="addSp modSp new mod modTransition setBg modAnim">
        <pc:chgData name="Tuan Do" userId="adf1b548-ef97-4fe5-9a7a-a6e257454851" providerId="ADAL" clId="{67DC203E-88F5-4C6B-B50B-3178D065B4D5}" dt="2021-06-06T11:05:57.815" v="1557"/>
        <pc:sldMkLst>
          <pc:docMk/>
          <pc:sldMk cId="3290768437" sldId="262"/>
        </pc:sldMkLst>
        <pc:spChg chg="mod">
          <ac:chgData name="Tuan Do" userId="adf1b548-ef97-4fe5-9a7a-a6e257454851" providerId="ADAL" clId="{67DC203E-88F5-4C6B-B50B-3178D065B4D5}" dt="2021-06-06T08:07:48.649" v="592" actId="14100"/>
          <ac:spMkLst>
            <pc:docMk/>
            <pc:sldMk cId="3290768437" sldId="262"/>
            <ac:spMk id="2" creationId="{EACADE9E-9372-44E1-9EE4-B17F56F6781C}"/>
          </ac:spMkLst>
        </pc:spChg>
        <pc:spChg chg="mod">
          <ac:chgData name="Tuan Do" userId="adf1b548-ef97-4fe5-9a7a-a6e257454851" providerId="ADAL" clId="{67DC203E-88F5-4C6B-B50B-3178D065B4D5}" dt="2021-06-06T10:57:30.335" v="1431" actId="20577"/>
          <ac:spMkLst>
            <pc:docMk/>
            <pc:sldMk cId="3290768437" sldId="262"/>
            <ac:spMk id="3" creationId="{95F734C2-D5AD-490A-BB4A-176051DC2DF8}"/>
          </ac:spMkLst>
        </pc:spChg>
        <pc:spChg chg="add mod">
          <ac:chgData name="Tuan Do" userId="adf1b548-ef97-4fe5-9a7a-a6e257454851" providerId="ADAL" clId="{67DC203E-88F5-4C6B-B50B-3178D065B4D5}" dt="2021-06-06T11:04:43.034" v="1528" actId="1076"/>
          <ac:spMkLst>
            <pc:docMk/>
            <pc:sldMk cId="3290768437" sldId="262"/>
            <ac:spMk id="4" creationId="{C5DCF2DE-7AD2-44C1-B69E-97B10445E824}"/>
          </ac:spMkLst>
        </pc:spChg>
        <pc:spChg chg="add mod">
          <ac:chgData name="Tuan Do" userId="adf1b548-ef97-4fe5-9a7a-a6e257454851" providerId="ADAL" clId="{67DC203E-88F5-4C6B-B50B-3178D065B4D5}" dt="2021-06-06T08:24:52.199" v="790" actId="207"/>
          <ac:spMkLst>
            <pc:docMk/>
            <pc:sldMk cId="3290768437" sldId="262"/>
            <ac:spMk id="5" creationId="{AA2D0226-0A08-4EF1-AFA4-51BF4EA1A29F}"/>
          </ac:spMkLst>
        </pc:spChg>
        <pc:spChg chg="add">
          <ac:chgData name="Tuan Do" userId="adf1b548-ef97-4fe5-9a7a-a6e257454851" providerId="ADAL" clId="{67DC203E-88F5-4C6B-B50B-3178D065B4D5}" dt="2021-06-06T08:07:20.017" v="587" actId="26606"/>
          <ac:spMkLst>
            <pc:docMk/>
            <pc:sldMk cId="3290768437" sldId="262"/>
            <ac:spMk id="8" creationId="{100EDD19-6802-4EC3-95CE-CFFAB042CFD6}"/>
          </ac:spMkLst>
        </pc:spChg>
        <pc:spChg chg="add">
          <ac:chgData name="Tuan Do" userId="adf1b548-ef97-4fe5-9a7a-a6e257454851" providerId="ADAL" clId="{67DC203E-88F5-4C6B-B50B-3178D065B4D5}" dt="2021-06-06T08:07:20.017" v="587" actId="26606"/>
          <ac:spMkLst>
            <pc:docMk/>
            <pc:sldMk cId="3290768437" sldId="262"/>
            <ac:spMk id="10" creationId="{DB17E863-922E-4C26-BD64-E8FD41D28661}"/>
          </ac:spMkLst>
        </pc:spChg>
      </pc:sldChg>
      <pc:sldChg chg="addSp delSp modSp new mod modTransition setBg modAnim">
        <pc:chgData name="Tuan Do" userId="adf1b548-ef97-4fe5-9a7a-a6e257454851" providerId="ADAL" clId="{67DC203E-88F5-4C6B-B50B-3178D065B4D5}" dt="2021-06-06T11:08:08.181" v="1585"/>
        <pc:sldMkLst>
          <pc:docMk/>
          <pc:sldMk cId="2111773348" sldId="263"/>
        </pc:sldMkLst>
        <pc:spChg chg="mod">
          <ac:chgData name="Tuan Do" userId="adf1b548-ef97-4fe5-9a7a-a6e257454851" providerId="ADAL" clId="{67DC203E-88F5-4C6B-B50B-3178D065B4D5}" dt="2021-06-06T08:25:52.855" v="796" actId="26606"/>
          <ac:spMkLst>
            <pc:docMk/>
            <pc:sldMk cId="2111773348" sldId="263"/>
            <ac:spMk id="2" creationId="{DDB80ED0-6441-458E-BA1F-F2A249CA685F}"/>
          </ac:spMkLst>
        </pc:spChg>
        <pc:spChg chg="del mod">
          <ac:chgData name="Tuan Do" userId="adf1b548-ef97-4fe5-9a7a-a6e257454851" providerId="ADAL" clId="{67DC203E-88F5-4C6B-B50B-3178D065B4D5}" dt="2021-06-06T10:58:51.890" v="1473" actId="26606"/>
          <ac:spMkLst>
            <pc:docMk/>
            <pc:sldMk cId="2111773348" sldId="263"/>
            <ac:spMk id="3" creationId="{76D957F6-0847-4FD0-8444-88E8F4596446}"/>
          </ac:spMkLst>
        </pc:spChg>
        <pc:spChg chg="add">
          <ac:chgData name="Tuan Do" userId="adf1b548-ef97-4fe5-9a7a-a6e257454851" providerId="ADAL" clId="{67DC203E-88F5-4C6B-B50B-3178D065B4D5}" dt="2021-06-06T08:25:52.855" v="796" actId="26606"/>
          <ac:spMkLst>
            <pc:docMk/>
            <pc:sldMk cId="2111773348" sldId="263"/>
            <ac:spMk id="8" creationId="{100EDD19-6802-4EC3-95CE-CFFAB042CFD6}"/>
          </ac:spMkLst>
        </pc:spChg>
        <pc:spChg chg="add">
          <ac:chgData name="Tuan Do" userId="adf1b548-ef97-4fe5-9a7a-a6e257454851" providerId="ADAL" clId="{67DC203E-88F5-4C6B-B50B-3178D065B4D5}" dt="2021-06-06T08:25:52.855" v="796" actId="26606"/>
          <ac:spMkLst>
            <pc:docMk/>
            <pc:sldMk cId="2111773348" sldId="263"/>
            <ac:spMk id="10" creationId="{DB17E863-922E-4C26-BD64-E8FD41D28661}"/>
          </ac:spMkLst>
        </pc:spChg>
        <pc:graphicFrameChg chg="add mod">
          <ac:chgData name="Tuan Do" userId="adf1b548-ef97-4fe5-9a7a-a6e257454851" providerId="ADAL" clId="{67DC203E-88F5-4C6B-B50B-3178D065B4D5}" dt="2021-06-06T11:07:00.658" v="1569"/>
          <ac:graphicFrameMkLst>
            <pc:docMk/>
            <pc:sldMk cId="2111773348" sldId="263"/>
            <ac:graphicFrameMk id="12" creationId="{02F23FBA-AC62-4F86-B435-FFF4169B7E58}"/>
          </ac:graphicFrameMkLst>
        </pc:graphicFrameChg>
      </pc:sldChg>
      <pc:sldChg chg="addSp delSp modSp new mod modTransition setBg modAnim">
        <pc:chgData name="Tuan Do" userId="adf1b548-ef97-4fe5-9a7a-a6e257454851" providerId="ADAL" clId="{67DC203E-88F5-4C6B-B50B-3178D065B4D5}" dt="2021-06-06T11:08:01.991" v="1583"/>
        <pc:sldMkLst>
          <pc:docMk/>
          <pc:sldMk cId="3496338878" sldId="264"/>
        </pc:sldMkLst>
        <pc:spChg chg="mod">
          <ac:chgData name="Tuan Do" userId="adf1b548-ef97-4fe5-9a7a-a6e257454851" providerId="ADAL" clId="{67DC203E-88F5-4C6B-B50B-3178D065B4D5}" dt="2021-06-06T10:58:28.244" v="1472" actId="26606"/>
          <ac:spMkLst>
            <pc:docMk/>
            <pc:sldMk cId="3496338878" sldId="264"/>
            <ac:spMk id="2" creationId="{49F24EF9-13B1-46EF-81EE-27D6B02F30FE}"/>
          </ac:spMkLst>
        </pc:spChg>
        <pc:spChg chg="mod">
          <ac:chgData name="Tuan Do" userId="adf1b548-ef97-4fe5-9a7a-a6e257454851" providerId="ADAL" clId="{67DC203E-88F5-4C6B-B50B-3178D065B4D5}" dt="2021-06-06T10:58:28.244" v="1472" actId="26606"/>
          <ac:spMkLst>
            <pc:docMk/>
            <pc:sldMk cId="3496338878" sldId="264"/>
            <ac:spMk id="3" creationId="{452BBEB3-39F7-4FB5-9104-8CE114213D26}"/>
          </ac:spMkLst>
        </pc:spChg>
        <pc:spChg chg="add del">
          <ac:chgData name="Tuan Do" userId="adf1b548-ef97-4fe5-9a7a-a6e257454851" providerId="ADAL" clId="{67DC203E-88F5-4C6B-B50B-3178D065B4D5}" dt="2021-06-06T10:58:28.244" v="1472" actId="26606"/>
          <ac:spMkLst>
            <pc:docMk/>
            <pc:sldMk cId="3496338878" sldId="264"/>
            <ac:spMk id="8" creationId="{100EDD19-6802-4EC3-95CE-CFFAB042CFD6}"/>
          </ac:spMkLst>
        </pc:spChg>
        <pc:spChg chg="add del">
          <ac:chgData name="Tuan Do" userId="adf1b548-ef97-4fe5-9a7a-a6e257454851" providerId="ADAL" clId="{67DC203E-88F5-4C6B-B50B-3178D065B4D5}" dt="2021-06-06T10:58:28.244" v="1472" actId="26606"/>
          <ac:spMkLst>
            <pc:docMk/>
            <pc:sldMk cId="3496338878" sldId="264"/>
            <ac:spMk id="10" creationId="{DB17E863-922E-4C26-BD64-E8FD41D28661}"/>
          </ac:spMkLst>
        </pc:spChg>
        <pc:spChg chg="add">
          <ac:chgData name="Tuan Do" userId="adf1b548-ef97-4fe5-9a7a-a6e257454851" providerId="ADAL" clId="{67DC203E-88F5-4C6B-B50B-3178D065B4D5}" dt="2021-06-06T10:58:28.244" v="1472" actId="26606"/>
          <ac:spMkLst>
            <pc:docMk/>
            <pc:sldMk cId="3496338878" sldId="264"/>
            <ac:spMk id="15" creationId="{907EF6B7-1338-4443-8C46-6A318D952DFD}"/>
          </ac:spMkLst>
        </pc:spChg>
        <pc:spChg chg="add">
          <ac:chgData name="Tuan Do" userId="adf1b548-ef97-4fe5-9a7a-a6e257454851" providerId="ADAL" clId="{67DC203E-88F5-4C6B-B50B-3178D065B4D5}" dt="2021-06-06T10:58:28.244" v="1472" actId="26606"/>
          <ac:spMkLst>
            <pc:docMk/>
            <pc:sldMk cId="3496338878" sldId="264"/>
            <ac:spMk id="17" creationId="{DAAE4CDD-124C-4DCF-9584-B6033B545DD5}"/>
          </ac:spMkLst>
        </pc:spChg>
        <pc:spChg chg="add">
          <ac:chgData name="Tuan Do" userId="adf1b548-ef97-4fe5-9a7a-a6e257454851" providerId="ADAL" clId="{67DC203E-88F5-4C6B-B50B-3178D065B4D5}" dt="2021-06-06T10:58:28.244" v="1472" actId="26606"/>
          <ac:spMkLst>
            <pc:docMk/>
            <pc:sldMk cId="3496338878" sldId="264"/>
            <ac:spMk id="19" creationId="{081E4A58-353D-44AE-B2FC-2A74E2E400F7}"/>
          </ac:spMkLst>
        </pc:spChg>
      </pc:sldChg>
      <pc:sldChg chg="addSp delSp modSp new mod modTransition setBg modAnim">
        <pc:chgData name="Tuan Do" userId="adf1b548-ef97-4fe5-9a7a-a6e257454851" providerId="ADAL" clId="{67DC203E-88F5-4C6B-B50B-3178D065B4D5}" dt="2021-06-07T12:21:30.446" v="1730"/>
        <pc:sldMkLst>
          <pc:docMk/>
          <pc:sldMk cId="3614372430" sldId="265"/>
        </pc:sldMkLst>
        <pc:spChg chg="mod">
          <ac:chgData name="Tuan Do" userId="adf1b548-ef97-4fe5-9a7a-a6e257454851" providerId="ADAL" clId="{67DC203E-88F5-4C6B-B50B-3178D065B4D5}" dt="2021-06-06T09:45:43.099" v="1054" actId="26606"/>
          <ac:spMkLst>
            <pc:docMk/>
            <pc:sldMk cId="3614372430" sldId="265"/>
            <ac:spMk id="2" creationId="{7CB672FE-CB50-4C1B-8422-F62B26793E23}"/>
          </ac:spMkLst>
        </pc:spChg>
        <pc:spChg chg="add del mod">
          <ac:chgData name="Tuan Do" userId="adf1b548-ef97-4fe5-9a7a-a6e257454851" providerId="ADAL" clId="{67DC203E-88F5-4C6B-B50B-3178D065B4D5}" dt="2021-06-06T09:45:21.149" v="1044" actId="26606"/>
          <ac:spMkLst>
            <pc:docMk/>
            <pc:sldMk cId="3614372430" sldId="265"/>
            <ac:spMk id="3" creationId="{603AA172-B67E-4145-8D2E-511957A1307B}"/>
          </ac:spMkLst>
        </pc:spChg>
        <pc:spChg chg="add del mod">
          <ac:chgData name="Tuan Do" userId="adf1b548-ef97-4fe5-9a7a-a6e257454851" providerId="ADAL" clId="{67DC203E-88F5-4C6B-B50B-3178D065B4D5}" dt="2021-06-06T09:24:59.794" v="938" actId="478"/>
          <ac:spMkLst>
            <pc:docMk/>
            <pc:sldMk cId="3614372430" sldId="265"/>
            <ac:spMk id="4" creationId="{164B51EA-F988-4916-A9F0-34113930BBEC}"/>
          </ac:spMkLst>
        </pc:spChg>
        <pc:spChg chg="add del">
          <ac:chgData name="Tuan Do" userId="adf1b548-ef97-4fe5-9a7a-a6e257454851" providerId="ADAL" clId="{67DC203E-88F5-4C6B-B50B-3178D065B4D5}" dt="2021-06-06T09:45:19.279" v="1041" actId="26606"/>
          <ac:spMkLst>
            <pc:docMk/>
            <pc:sldMk cId="3614372430" sldId="265"/>
            <ac:spMk id="9" creationId="{B819A166-7571-4003-A6B8-B62034C3ED30}"/>
          </ac:spMkLst>
        </pc:spChg>
        <pc:spChg chg="add del">
          <ac:chgData name="Tuan Do" userId="adf1b548-ef97-4fe5-9a7a-a6e257454851" providerId="ADAL" clId="{67DC203E-88F5-4C6B-B50B-3178D065B4D5}" dt="2021-06-06T09:45:43.099" v="1054" actId="26606"/>
          <ac:spMkLst>
            <pc:docMk/>
            <pc:sldMk cId="3614372430" sldId="265"/>
            <ac:spMk id="10" creationId="{DC5FB7E8-B636-40FA-BE8D-48145C0F5C57}"/>
          </ac:spMkLst>
        </pc:spChg>
        <pc:spChg chg="add del">
          <ac:chgData name="Tuan Do" userId="adf1b548-ef97-4fe5-9a7a-a6e257454851" providerId="ADAL" clId="{67DC203E-88F5-4C6B-B50B-3178D065B4D5}" dt="2021-06-06T09:45:21.133" v="1043" actId="26606"/>
          <ac:spMkLst>
            <pc:docMk/>
            <pc:sldMk cId="3614372430" sldId="265"/>
            <ac:spMk id="11" creationId="{DB5B423A-57CC-4C58-AA26-8E2E862B03A0}"/>
          </ac:spMkLst>
        </pc:spChg>
        <pc:spChg chg="add del">
          <ac:chgData name="Tuan Do" userId="adf1b548-ef97-4fe5-9a7a-a6e257454851" providerId="ADAL" clId="{67DC203E-88F5-4C6B-B50B-3178D065B4D5}" dt="2021-06-06T09:45:21.133" v="1043" actId="26606"/>
          <ac:spMkLst>
            <pc:docMk/>
            <pc:sldMk cId="3614372430" sldId="265"/>
            <ac:spMk id="12" creationId="{C05CBC3C-2E5A-4839-8B9B-2E5A6ADF0F58}"/>
          </ac:spMkLst>
        </pc:spChg>
        <pc:spChg chg="add del">
          <ac:chgData name="Tuan Do" userId="adf1b548-ef97-4fe5-9a7a-a6e257454851" providerId="ADAL" clId="{67DC203E-88F5-4C6B-B50B-3178D065B4D5}" dt="2021-06-06T09:45:43.099" v="1054" actId="26606"/>
          <ac:spMkLst>
            <pc:docMk/>
            <pc:sldMk cId="3614372430" sldId="265"/>
            <ac:spMk id="15" creationId="{C9A36457-A5F4-4103-A443-02581C09185B}"/>
          </ac:spMkLst>
        </pc:spChg>
        <pc:spChg chg="add del mod">
          <ac:chgData name="Tuan Do" userId="adf1b548-ef97-4fe5-9a7a-a6e257454851" providerId="ADAL" clId="{67DC203E-88F5-4C6B-B50B-3178D065B4D5}" dt="2021-06-06T09:45:43.099" v="1054" actId="26606"/>
          <ac:spMkLst>
            <pc:docMk/>
            <pc:sldMk cId="3614372430" sldId="265"/>
            <ac:spMk id="16" creationId="{603AA172-B67E-4145-8D2E-511957A1307B}"/>
          </ac:spMkLst>
        </pc:spChg>
        <pc:spChg chg="add del">
          <ac:chgData name="Tuan Do" userId="adf1b548-ef97-4fe5-9a7a-a6e257454851" providerId="ADAL" clId="{67DC203E-88F5-4C6B-B50B-3178D065B4D5}" dt="2021-06-06T09:45:43.099" v="1054" actId="26606"/>
          <ac:spMkLst>
            <pc:docMk/>
            <pc:sldMk cId="3614372430" sldId="265"/>
            <ac:spMk id="17" creationId="{142DCE2C-2863-46FA-9BE7-24365A24D9BA}"/>
          </ac:spMkLst>
        </pc:spChg>
        <pc:spChg chg="add">
          <ac:chgData name="Tuan Do" userId="adf1b548-ef97-4fe5-9a7a-a6e257454851" providerId="ADAL" clId="{67DC203E-88F5-4C6B-B50B-3178D065B4D5}" dt="2021-06-06T09:45:43.099" v="1054" actId="26606"/>
          <ac:spMkLst>
            <pc:docMk/>
            <pc:sldMk cId="3614372430" sldId="265"/>
            <ac:spMk id="23" creationId="{3E57A3F2-3497-430E-BCD2-151E9B57488E}"/>
          </ac:spMkLst>
        </pc:spChg>
        <pc:spChg chg="add">
          <ac:chgData name="Tuan Do" userId="adf1b548-ef97-4fe5-9a7a-a6e257454851" providerId="ADAL" clId="{67DC203E-88F5-4C6B-B50B-3178D065B4D5}" dt="2021-06-06T09:45:43.099" v="1054" actId="26606"/>
          <ac:spMkLst>
            <pc:docMk/>
            <pc:sldMk cId="3614372430" sldId="265"/>
            <ac:spMk id="25" creationId="{88B1F424-0E60-4F04-AFC7-00E1F21101FC}"/>
          </ac:spMkLst>
        </pc:spChg>
        <pc:spChg chg="add">
          <ac:chgData name="Tuan Do" userId="adf1b548-ef97-4fe5-9a7a-a6e257454851" providerId="ADAL" clId="{67DC203E-88F5-4C6B-B50B-3178D065B4D5}" dt="2021-06-06T09:45:43.099" v="1054" actId="26606"/>
          <ac:spMkLst>
            <pc:docMk/>
            <pc:sldMk cId="3614372430" sldId="265"/>
            <ac:spMk id="27" creationId="{6B509DD1-7F4E-4C4D-9B18-626473A5F76F}"/>
          </ac:spMkLst>
        </pc:spChg>
        <pc:spChg chg="add">
          <ac:chgData name="Tuan Do" userId="adf1b548-ef97-4fe5-9a7a-a6e257454851" providerId="ADAL" clId="{67DC203E-88F5-4C6B-B50B-3178D065B4D5}" dt="2021-06-06T09:45:43.099" v="1054" actId="26606"/>
          <ac:spMkLst>
            <pc:docMk/>
            <pc:sldMk cId="3614372430" sldId="265"/>
            <ac:spMk id="29" creationId="{BB89D3BB-9A77-48E3-8C98-9A0A1DD4F7A6}"/>
          </ac:spMkLst>
        </pc:spChg>
        <pc:graphicFrameChg chg="add del">
          <ac:chgData name="Tuan Do" userId="adf1b548-ef97-4fe5-9a7a-a6e257454851" providerId="ADAL" clId="{67DC203E-88F5-4C6B-B50B-3178D065B4D5}" dt="2021-06-06T09:45:16.464" v="1039" actId="26606"/>
          <ac:graphicFrameMkLst>
            <pc:docMk/>
            <pc:sldMk cId="3614372430" sldId="265"/>
            <ac:graphicFrameMk id="5" creationId="{70739C34-3206-49EA-A9B8-C58778B5290F}"/>
          </ac:graphicFrameMkLst>
        </pc:graphicFrameChg>
        <pc:graphicFrameChg chg="add del">
          <ac:chgData name="Tuan Do" userId="adf1b548-ef97-4fe5-9a7a-a6e257454851" providerId="ADAL" clId="{67DC203E-88F5-4C6B-B50B-3178D065B4D5}" dt="2021-06-06T09:45:19.279" v="1041" actId="26606"/>
          <ac:graphicFrameMkLst>
            <pc:docMk/>
            <pc:sldMk cId="3614372430" sldId="265"/>
            <ac:graphicFrameMk id="8" creationId="{7E70C0ED-76F4-40D5-8B0B-ED8B2FB3C746}"/>
          </ac:graphicFrameMkLst>
        </pc:graphicFrameChg>
        <pc:graphicFrameChg chg="add del">
          <ac:chgData name="Tuan Do" userId="adf1b548-ef97-4fe5-9a7a-a6e257454851" providerId="ADAL" clId="{67DC203E-88F5-4C6B-B50B-3178D065B4D5}" dt="2021-06-06T09:45:21.133" v="1043" actId="26606"/>
          <ac:graphicFrameMkLst>
            <pc:docMk/>
            <pc:sldMk cId="3614372430" sldId="265"/>
            <ac:graphicFrameMk id="13" creationId="{EB094407-7A42-4118-9D3D-B9CA1CC51FC7}"/>
          </ac:graphicFrameMkLst>
        </pc:graphicFrameChg>
        <pc:graphicFrameChg chg="add mod">
          <ac:chgData name="Tuan Do" userId="adf1b548-ef97-4fe5-9a7a-a6e257454851" providerId="ADAL" clId="{67DC203E-88F5-4C6B-B50B-3178D065B4D5}" dt="2021-06-07T12:21:18.291" v="1729" actId="12269"/>
          <ac:graphicFrameMkLst>
            <pc:docMk/>
            <pc:sldMk cId="3614372430" sldId="265"/>
            <ac:graphicFrameMk id="19" creationId="{6AF28A15-EAA6-4A6E-B38E-73C26E4365C9}"/>
          </ac:graphicFrameMkLst>
        </pc:graphicFrameChg>
        <pc:picChg chg="add del">
          <ac:chgData name="Tuan Do" userId="adf1b548-ef97-4fe5-9a7a-a6e257454851" providerId="ADAL" clId="{67DC203E-88F5-4C6B-B50B-3178D065B4D5}" dt="2021-06-06T09:45:16.464" v="1039" actId="26606"/>
          <ac:picMkLst>
            <pc:docMk/>
            <pc:sldMk cId="3614372430" sldId="265"/>
            <ac:picMk id="6" creationId="{7AAABD6B-0AB4-4FA1-BB83-A50A8735AC02}"/>
          </ac:picMkLst>
        </pc:picChg>
      </pc:sldChg>
      <pc:sldChg chg="addSp delSp modSp new mod modTransition setBg modAnim">
        <pc:chgData name="Tuan Do" userId="adf1b548-ef97-4fe5-9a7a-a6e257454851" providerId="ADAL" clId="{67DC203E-88F5-4C6B-B50B-3178D065B4D5}" dt="2021-06-09T09:31:43.319" v="1752"/>
        <pc:sldMkLst>
          <pc:docMk/>
          <pc:sldMk cId="3117370801" sldId="266"/>
        </pc:sldMkLst>
        <pc:spChg chg="mod">
          <ac:chgData name="Tuan Do" userId="adf1b548-ef97-4fe5-9a7a-a6e257454851" providerId="ADAL" clId="{67DC203E-88F5-4C6B-B50B-3178D065B4D5}" dt="2021-06-06T09:44:14.318" v="1035" actId="26606"/>
          <ac:spMkLst>
            <pc:docMk/>
            <pc:sldMk cId="3117370801" sldId="266"/>
            <ac:spMk id="2" creationId="{51E52A57-5A99-47A3-8FFC-F4FE3153499E}"/>
          </ac:spMkLst>
        </pc:spChg>
        <pc:spChg chg="add del mod">
          <ac:chgData name="Tuan Do" userId="adf1b548-ef97-4fe5-9a7a-a6e257454851" providerId="ADAL" clId="{67DC203E-88F5-4C6B-B50B-3178D065B4D5}" dt="2021-06-06T09:44:14.318" v="1035" actId="26606"/>
          <ac:spMkLst>
            <pc:docMk/>
            <pc:sldMk cId="3117370801" sldId="266"/>
            <ac:spMk id="3" creationId="{5EC81D87-AFAD-4A44-AB07-A728FBB99743}"/>
          </ac:spMkLst>
        </pc:spChg>
        <pc:graphicFrameChg chg="add del">
          <ac:chgData name="Tuan Do" userId="adf1b548-ef97-4fe5-9a7a-a6e257454851" providerId="ADAL" clId="{67DC203E-88F5-4C6B-B50B-3178D065B4D5}" dt="2021-06-06T09:44:14.275" v="1034" actId="26606"/>
          <ac:graphicFrameMkLst>
            <pc:docMk/>
            <pc:sldMk cId="3117370801" sldId="266"/>
            <ac:graphicFrameMk id="5" creationId="{69DA4154-1103-4B3F-8CDA-17B980097F85}"/>
          </ac:graphicFrameMkLst>
        </pc:graphicFrameChg>
        <pc:graphicFrameChg chg="add mod">
          <ac:chgData name="Tuan Do" userId="adf1b548-ef97-4fe5-9a7a-a6e257454851" providerId="ADAL" clId="{67DC203E-88F5-4C6B-B50B-3178D065B4D5}" dt="2021-06-09T09:31:43.319" v="1752"/>
          <ac:graphicFrameMkLst>
            <pc:docMk/>
            <pc:sldMk cId="3117370801" sldId="266"/>
            <ac:graphicFrameMk id="9" creationId="{6E200D5A-AA09-4DCE-9D54-3537834929C1}"/>
          </ac:graphicFrameMkLst>
        </pc:graphicFrameChg>
        <pc:picChg chg="add del">
          <ac:chgData name="Tuan Do" userId="adf1b548-ef97-4fe5-9a7a-a6e257454851" providerId="ADAL" clId="{67DC203E-88F5-4C6B-B50B-3178D065B4D5}" dt="2021-06-06T09:44:14.275" v="1034" actId="26606"/>
          <ac:picMkLst>
            <pc:docMk/>
            <pc:sldMk cId="3117370801" sldId="266"/>
            <ac:picMk id="6" creationId="{90E98BFE-51FF-4A8B-978F-17A92C28C651}"/>
          </ac:picMkLst>
        </pc:picChg>
        <pc:picChg chg="add">
          <ac:chgData name="Tuan Do" userId="adf1b548-ef97-4fe5-9a7a-a6e257454851" providerId="ADAL" clId="{67DC203E-88F5-4C6B-B50B-3178D065B4D5}" dt="2021-06-06T09:44:14.318" v="1035" actId="26606"/>
          <ac:picMkLst>
            <pc:docMk/>
            <pc:sldMk cId="3117370801" sldId="266"/>
            <ac:picMk id="8" creationId="{E477CEAB-5BBA-4199-B240-433A8EE43940}"/>
          </ac:picMkLst>
        </pc:picChg>
      </pc:sldChg>
      <pc:sldChg chg="addSp delSp modSp new mod modTransition setBg modAnim">
        <pc:chgData name="Tuan Do" userId="adf1b548-ef97-4fe5-9a7a-a6e257454851" providerId="ADAL" clId="{67DC203E-88F5-4C6B-B50B-3178D065B4D5}" dt="2021-06-06T11:09:21.992" v="1597"/>
        <pc:sldMkLst>
          <pc:docMk/>
          <pc:sldMk cId="3696225453" sldId="267"/>
        </pc:sldMkLst>
        <pc:spChg chg="del">
          <ac:chgData name="Tuan Do" userId="adf1b548-ef97-4fe5-9a7a-a6e257454851" providerId="ADAL" clId="{67DC203E-88F5-4C6B-B50B-3178D065B4D5}" dt="2021-06-06T09:47:00.621" v="1056" actId="478"/>
          <ac:spMkLst>
            <pc:docMk/>
            <pc:sldMk cId="3696225453" sldId="267"/>
            <ac:spMk id="2" creationId="{C56A1D11-A841-4710-B6F4-3CC757DE922D}"/>
          </ac:spMkLst>
        </pc:spChg>
        <pc:spChg chg="del">
          <ac:chgData name="Tuan Do" userId="adf1b548-ef97-4fe5-9a7a-a6e257454851" providerId="ADAL" clId="{67DC203E-88F5-4C6B-B50B-3178D065B4D5}" dt="2021-06-06T09:47:00.127" v="1055" actId="478"/>
          <ac:spMkLst>
            <pc:docMk/>
            <pc:sldMk cId="3696225453" sldId="267"/>
            <ac:spMk id="3" creationId="{0D203206-D640-4286-B92E-E741572C480F}"/>
          </ac:spMkLst>
        </pc:spChg>
        <pc:spChg chg="add del">
          <ac:chgData name="Tuan Do" userId="adf1b548-ef97-4fe5-9a7a-a6e257454851" providerId="ADAL" clId="{67DC203E-88F5-4C6B-B50B-3178D065B4D5}" dt="2021-06-06T09:47:16.117" v="1061" actId="26606"/>
          <ac:spMkLst>
            <pc:docMk/>
            <pc:sldMk cId="3696225453" sldId="267"/>
            <ac:spMk id="10" creationId="{B670DBD5-770C-4383-9F54-5B86E86BD5BB}"/>
          </ac:spMkLst>
        </pc:spChg>
        <pc:spChg chg="add">
          <ac:chgData name="Tuan Do" userId="adf1b548-ef97-4fe5-9a7a-a6e257454851" providerId="ADAL" clId="{67DC203E-88F5-4C6B-B50B-3178D065B4D5}" dt="2021-06-06T09:47:16.132" v="1062" actId="26606"/>
          <ac:spMkLst>
            <pc:docMk/>
            <pc:sldMk cId="3696225453" sldId="267"/>
            <ac:spMk id="12" creationId="{5D9FC6AC-4A12-4825-8ABE-0732B8EF4D16}"/>
          </ac:spMkLst>
        </pc:spChg>
        <pc:picChg chg="add mod">
          <ac:chgData name="Tuan Do" userId="adf1b548-ef97-4fe5-9a7a-a6e257454851" providerId="ADAL" clId="{67DC203E-88F5-4C6B-B50B-3178D065B4D5}" dt="2021-06-06T11:09:05.750" v="1592" actId="1076"/>
          <ac:picMkLst>
            <pc:docMk/>
            <pc:sldMk cId="3696225453" sldId="267"/>
            <ac:picMk id="5" creationId="{00F08137-4BD0-4849-9555-D2B93D7C3D0D}"/>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6-05T19:01:17.900" idx="1">
    <p:pos x="10" y="10"/>
    <p:text/>
    <p:extLst>
      <p:ext uri="{C676402C-5697-4E1C-873F-D02D1690AC5C}">
        <p15:threadingInfo xmlns:p15="http://schemas.microsoft.com/office/powerpoint/2012/main" timeZoneBias="-420"/>
      </p:ext>
    </p:extLst>
  </p:cm>
  <p:cm authorId="1" dt="2021-06-05T19:11:28.736" idx="2">
    <p:pos x="10" y="106"/>
    <p:text>SQL injection là một lỗ hổng bảo mật web cho phép kẻ tấn công can thiệp vào các truy vấn mà một ứng dụng thực hiện vào cơ sở dữ liệu của nó. Nó thường cho phép kẻ tấn công xem dữ liệu mà họ thường không thể truy xuất. Điều này có thể bao gồm dữ liệu thuộc về những người dùng khác hoặc bất kỳ dữ liệu nào khác mà chính ứng dụng có thể truy cập. Trong nhiều trường hợp, kẻ tấn công có thể sửa đổi hoặc xóa dữ liệu này, gây ra những thay đổi liên tục đối với nội dung hoặc hành vi của ứng dụng.
Trong một số trường hợp, kẻ tấn công có thể leo thang tấn công sql tiêm để thỏa hiệp máy chủ cơ bản hoặc cơ sở hạ tầng back-end khác hoặc thực hiện một cuộc tấn công từ chối dịch vụ.</p:text>
    <p:extLst>
      <p:ext uri="{C676402C-5697-4E1C-873F-D02D1690AC5C}">
        <p15:threadingInfo xmlns:p15="http://schemas.microsoft.com/office/powerpoint/2012/main" timeZoneBias="-420">
          <p15:parentCm authorId="1" idx="1"/>
        </p15:threadingInfo>
      </p:ext>
    </p:extLst>
  </p:cm>
</p:cmLst>
</file>

<file path=ppt/diagrams/_rels/data4.xml.rels><?xml version="1.0" encoding="UTF-8" standalone="yes"?>
<Relationships xmlns="http://schemas.openxmlformats.org/package/2006/relationships"><Relationship Id="rId3" Type="http://schemas.openxmlformats.org/officeDocument/2006/relationships/hyperlink" Target="https://portswigger.net/web-security/sql-injection" TargetMode="External"/><Relationship Id="rId2" Type="http://schemas.openxmlformats.org/officeDocument/2006/relationships/hyperlink" Target="https://www.imperva.com/learn/application-security/sql-injection-sqli/" TargetMode="External"/><Relationship Id="rId1" Type="http://schemas.openxmlformats.org/officeDocument/2006/relationships/hyperlink" Target="https://www.ptsecurity.com/ww-en/analytics/knowledge-base/how-to-prevent-sql-injection-attacks/" TargetMode="External"/></Relationships>
</file>

<file path=ppt/diagrams/_rels/drawing4.xml.rels><?xml version="1.0" encoding="UTF-8" standalone="yes"?>
<Relationships xmlns="http://schemas.openxmlformats.org/package/2006/relationships"><Relationship Id="rId3" Type="http://schemas.openxmlformats.org/officeDocument/2006/relationships/hyperlink" Target="https://portswigger.net/web-security/sql-injection" TargetMode="External"/><Relationship Id="rId2" Type="http://schemas.openxmlformats.org/officeDocument/2006/relationships/hyperlink" Target="https://www.imperva.com/learn/application-security/sql-injection-sqli/" TargetMode="External"/><Relationship Id="rId1" Type="http://schemas.openxmlformats.org/officeDocument/2006/relationships/hyperlink" Target="https://www.ptsecurity.com/ww-en/analytics/knowledge-base/how-to-prevent-sql-injection-attacks/"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DFC490-F188-4AD3-95DA-7BCD7EB9EAF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B986EC7-87CA-48F6-9A50-3C69C296081E}">
      <dgm:prSet/>
      <dgm:spPr/>
      <dgm:t>
        <a:bodyPr/>
        <a:lstStyle/>
        <a:p>
          <a:r>
            <a:rPr lang="vi-VN" b="0" i="0" dirty="0"/>
            <a:t>SQL injection là một lỗ hổng bảo mật web cho phép kẻ tấn công can thiệp vào các truy vấn mà một ứng dụng thực hiện vào cơ sở dữ liệu của nó. Nó thường cho phép kẻ tấn công xem dữ liệu mà họ thường không thể truy xuất. Điều này có thể bao gồm dữ liệu thuộc về những người dùng khác hoặc bất kỳ dữ liệu nào khác mà chính ứng dụng có thể truy cập. Trong nhiều trường hợp, kẻ tấn công có thể sửa đổi hoặc xóa dữ liệu này, gây ra những thay đổi liên tục đối với nội dung hoặc hành vi của ứng dụng.</a:t>
          </a:r>
          <a:endParaRPr lang="en-US" dirty="0"/>
        </a:p>
      </dgm:t>
    </dgm:pt>
    <dgm:pt modelId="{452144B1-90E5-4ED3-9111-D441476D6B5A}" type="parTrans" cxnId="{6F66CA69-71C3-4927-94DF-E242AB37BCDE}">
      <dgm:prSet/>
      <dgm:spPr/>
      <dgm:t>
        <a:bodyPr/>
        <a:lstStyle/>
        <a:p>
          <a:endParaRPr lang="en-US"/>
        </a:p>
      </dgm:t>
    </dgm:pt>
    <dgm:pt modelId="{3962B2DC-6D01-41A4-B1C8-B5ED16A4AC41}" type="sibTrans" cxnId="{6F66CA69-71C3-4927-94DF-E242AB37BCDE}">
      <dgm:prSet/>
      <dgm:spPr/>
      <dgm:t>
        <a:bodyPr/>
        <a:lstStyle/>
        <a:p>
          <a:endParaRPr lang="en-US"/>
        </a:p>
      </dgm:t>
    </dgm:pt>
    <dgm:pt modelId="{CA1B9E81-D8F8-423A-9173-35E505C120E4}">
      <dgm:prSet/>
      <dgm:spPr/>
      <dgm:t>
        <a:bodyPr/>
        <a:lstStyle/>
        <a:p>
          <a:r>
            <a:rPr lang="vi-VN" b="0" i="0" dirty="0"/>
            <a:t>Trong một số trường hợp, kẻ tấn công có thể leo thang tấn công sql tiêm để thỏa hiệp máy chủ cơ bản hoặc cơ sở hạ tầng back-end khác hoặc thực hiện một cuộc tấn công từ chối dịch vụ.</a:t>
          </a:r>
          <a:endParaRPr lang="en-US" dirty="0"/>
        </a:p>
      </dgm:t>
    </dgm:pt>
    <dgm:pt modelId="{D1025148-110E-4B68-9D32-F848048B9FB1}" type="parTrans" cxnId="{05424825-645D-43AA-8614-69FAAEBEBE02}">
      <dgm:prSet/>
      <dgm:spPr/>
      <dgm:t>
        <a:bodyPr/>
        <a:lstStyle/>
        <a:p>
          <a:endParaRPr lang="en-US"/>
        </a:p>
      </dgm:t>
    </dgm:pt>
    <dgm:pt modelId="{C308EF2C-8A69-4AA9-A1C0-50B0938321C8}" type="sibTrans" cxnId="{05424825-645D-43AA-8614-69FAAEBEBE02}">
      <dgm:prSet/>
      <dgm:spPr/>
      <dgm:t>
        <a:bodyPr/>
        <a:lstStyle/>
        <a:p>
          <a:endParaRPr lang="en-US"/>
        </a:p>
      </dgm:t>
    </dgm:pt>
    <dgm:pt modelId="{6EFE040E-E2DE-4521-AE66-BED6462E00F7}" type="pres">
      <dgm:prSet presAssocID="{42DFC490-F188-4AD3-95DA-7BCD7EB9EAFC}" presName="linear" presStyleCnt="0">
        <dgm:presLayoutVars>
          <dgm:animLvl val="lvl"/>
          <dgm:resizeHandles val="exact"/>
        </dgm:presLayoutVars>
      </dgm:prSet>
      <dgm:spPr/>
    </dgm:pt>
    <dgm:pt modelId="{AEBA1147-3F02-421C-A31B-32E5A9D09433}" type="pres">
      <dgm:prSet presAssocID="{6B986EC7-87CA-48F6-9A50-3C69C296081E}" presName="parentText" presStyleLbl="node1" presStyleIdx="0" presStyleCnt="2">
        <dgm:presLayoutVars>
          <dgm:chMax val="0"/>
          <dgm:bulletEnabled val="1"/>
        </dgm:presLayoutVars>
      </dgm:prSet>
      <dgm:spPr/>
    </dgm:pt>
    <dgm:pt modelId="{682C8051-1CD8-4FBD-B91D-CFC411D2B450}" type="pres">
      <dgm:prSet presAssocID="{3962B2DC-6D01-41A4-B1C8-B5ED16A4AC41}" presName="spacer" presStyleCnt="0"/>
      <dgm:spPr/>
    </dgm:pt>
    <dgm:pt modelId="{CD5F59B6-8545-4D1E-9ED2-555480AE1589}" type="pres">
      <dgm:prSet presAssocID="{CA1B9E81-D8F8-423A-9173-35E505C120E4}" presName="parentText" presStyleLbl="node1" presStyleIdx="1" presStyleCnt="2">
        <dgm:presLayoutVars>
          <dgm:chMax val="0"/>
          <dgm:bulletEnabled val="1"/>
        </dgm:presLayoutVars>
      </dgm:prSet>
      <dgm:spPr/>
    </dgm:pt>
  </dgm:ptLst>
  <dgm:cxnLst>
    <dgm:cxn modelId="{05424825-645D-43AA-8614-69FAAEBEBE02}" srcId="{42DFC490-F188-4AD3-95DA-7BCD7EB9EAFC}" destId="{CA1B9E81-D8F8-423A-9173-35E505C120E4}" srcOrd="1" destOrd="0" parTransId="{D1025148-110E-4B68-9D32-F848048B9FB1}" sibTransId="{C308EF2C-8A69-4AA9-A1C0-50B0938321C8}"/>
    <dgm:cxn modelId="{53D7FA64-D1AF-42F4-98EF-25A978E53714}" type="presOf" srcId="{42DFC490-F188-4AD3-95DA-7BCD7EB9EAFC}" destId="{6EFE040E-E2DE-4521-AE66-BED6462E00F7}" srcOrd="0" destOrd="0" presId="urn:microsoft.com/office/officeart/2005/8/layout/vList2"/>
    <dgm:cxn modelId="{6F66CA69-71C3-4927-94DF-E242AB37BCDE}" srcId="{42DFC490-F188-4AD3-95DA-7BCD7EB9EAFC}" destId="{6B986EC7-87CA-48F6-9A50-3C69C296081E}" srcOrd="0" destOrd="0" parTransId="{452144B1-90E5-4ED3-9111-D441476D6B5A}" sibTransId="{3962B2DC-6D01-41A4-B1C8-B5ED16A4AC41}"/>
    <dgm:cxn modelId="{69DDD654-605A-4C9B-9AF0-D839E4864C34}" type="presOf" srcId="{CA1B9E81-D8F8-423A-9173-35E505C120E4}" destId="{CD5F59B6-8545-4D1E-9ED2-555480AE1589}" srcOrd="0" destOrd="0" presId="urn:microsoft.com/office/officeart/2005/8/layout/vList2"/>
    <dgm:cxn modelId="{AE4CEECD-0BB4-4475-B457-8F502AFE156E}" type="presOf" srcId="{6B986EC7-87CA-48F6-9A50-3C69C296081E}" destId="{AEBA1147-3F02-421C-A31B-32E5A9D09433}" srcOrd="0" destOrd="0" presId="urn:microsoft.com/office/officeart/2005/8/layout/vList2"/>
    <dgm:cxn modelId="{EFC20CCC-9BE3-42A9-A277-9750DC2E05EF}" type="presParOf" srcId="{6EFE040E-E2DE-4521-AE66-BED6462E00F7}" destId="{AEBA1147-3F02-421C-A31B-32E5A9D09433}" srcOrd="0" destOrd="0" presId="urn:microsoft.com/office/officeart/2005/8/layout/vList2"/>
    <dgm:cxn modelId="{D5C0D3E0-AA04-41A6-A9CF-A113367F1A14}" type="presParOf" srcId="{6EFE040E-E2DE-4521-AE66-BED6462E00F7}" destId="{682C8051-1CD8-4FBD-B91D-CFC411D2B450}" srcOrd="1" destOrd="0" presId="urn:microsoft.com/office/officeart/2005/8/layout/vList2"/>
    <dgm:cxn modelId="{7972D37C-FC27-47DD-ACAD-3484A634EB69}" type="presParOf" srcId="{6EFE040E-E2DE-4521-AE66-BED6462E00F7}" destId="{CD5F59B6-8545-4D1E-9ED2-555480AE158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146073-1A8C-4597-8CD9-EAC801D217CB}" type="doc">
      <dgm:prSet loTypeId="urn:microsoft.com/office/officeart/2005/8/layout/vList2" loCatId="list" qsTypeId="urn:microsoft.com/office/officeart/2005/8/quickstyle/3d3" qsCatId="3D" csTypeId="urn:microsoft.com/office/officeart/2005/8/colors/accent1_2" csCatId="accent1"/>
      <dgm:spPr/>
      <dgm:t>
        <a:bodyPr/>
        <a:lstStyle/>
        <a:p>
          <a:endParaRPr lang="en-US"/>
        </a:p>
      </dgm:t>
    </dgm:pt>
    <dgm:pt modelId="{6CD5AF28-2DC1-4B92-A229-357E7C157933}">
      <dgm:prSet/>
      <dgm:spPr/>
      <dgm:t>
        <a:bodyPr/>
        <a:lstStyle/>
        <a:p>
          <a:r>
            <a:rPr lang="en-US" dirty="0" err="1"/>
            <a:t>Kẻ</a:t>
          </a:r>
          <a:r>
            <a:rPr lang="en-US" dirty="0"/>
            <a:t> </a:t>
          </a:r>
          <a:r>
            <a:rPr lang="en-US" dirty="0" err="1"/>
            <a:t>tấn</a:t>
          </a:r>
          <a:r>
            <a:rPr lang="en-US" dirty="0"/>
            <a:t> </a:t>
          </a:r>
          <a:r>
            <a:rPr lang="en-US" dirty="0" err="1"/>
            <a:t>công</a:t>
          </a:r>
          <a:r>
            <a:rPr lang="en-US" b="0" i="0" dirty="0"/>
            <a:t> </a:t>
          </a:r>
          <a:r>
            <a:rPr lang="vi-VN" b="0" i="0" dirty="0"/>
            <a:t>chỉ có thể thực hiện hình thức tấn công này khi một số tính năng được kích hoạt trên máy chủ cơ sở dữ liệu được sử dụng bởi ứng dụng web. Hình thức tấn công này chủ yếu được sử dụng thay thế cho các kỹ thuật </a:t>
          </a:r>
          <a:r>
            <a:rPr lang="en-US" i="0" dirty="0"/>
            <a:t>In-band SQLi </a:t>
          </a:r>
          <a:r>
            <a:rPr lang="vi-VN" b="0" i="0" dirty="0"/>
            <a:t>và </a:t>
          </a:r>
          <a:r>
            <a:rPr lang="en-US" i="0" dirty="0"/>
            <a:t>Inferential (Blind) SQLi</a:t>
          </a:r>
          <a:endParaRPr lang="en-US" dirty="0"/>
        </a:p>
      </dgm:t>
    </dgm:pt>
    <dgm:pt modelId="{A72CAA65-7900-46CD-A408-FFA10984CE98}" type="parTrans" cxnId="{439167A7-C718-42F5-8BFC-D78E7AFCB1AE}">
      <dgm:prSet/>
      <dgm:spPr/>
      <dgm:t>
        <a:bodyPr/>
        <a:lstStyle/>
        <a:p>
          <a:endParaRPr lang="en-US"/>
        </a:p>
      </dgm:t>
    </dgm:pt>
    <dgm:pt modelId="{E1B70E55-05FA-416C-B793-41C75B59E6B8}" type="sibTrans" cxnId="{439167A7-C718-42F5-8BFC-D78E7AFCB1AE}">
      <dgm:prSet/>
      <dgm:spPr/>
      <dgm:t>
        <a:bodyPr/>
        <a:lstStyle/>
        <a:p>
          <a:endParaRPr lang="en-US"/>
        </a:p>
      </dgm:t>
    </dgm:pt>
    <dgm:pt modelId="{76EF4A78-E4B1-4044-AED9-55BF08D36255}">
      <dgm:prSet/>
      <dgm:spPr/>
      <dgm:t>
        <a:bodyPr/>
        <a:lstStyle/>
        <a:p>
          <a:r>
            <a:rPr lang="en-US" i="0" dirty="0"/>
            <a:t>Out-of-band SQLi  </a:t>
          </a:r>
          <a:r>
            <a:rPr lang="vi-VN" b="0" i="0" dirty="0"/>
            <a:t>được thực hiện khi </a:t>
          </a:r>
          <a:r>
            <a:rPr lang="en-US" b="0" i="0" dirty="0" err="1"/>
            <a:t>k</a:t>
          </a:r>
          <a:r>
            <a:rPr lang="en-US" dirty="0" err="1"/>
            <a:t>ẻ</a:t>
          </a:r>
          <a:r>
            <a:rPr lang="en-US" dirty="0"/>
            <a:t> </a:t>
          </a:r>
          <a:r>
            <a:rPr lang="en-US" dirty="0" err="1"/>
            <a:t>tấn</a:t>
          </a:r>
          <a:r>
            <a:rPr lang="en-US" dirty="0"/>
            <a:t> </a:t>
          </a:r>
          <a:r>
            <a:rPr lang="en-US" dirty="0" err="1"/>
            <a:t>công</a:t>
          </a:r>
          <a:r>
            <a:rPr lang="en-US" b="0" i="0" dirty="0"/>
            <a:t> </a:t>
          </a:r>
          <a:r>
            <a:rPr lang="vi-VN" b="0" i="0" dirty="0"/>
            <a:t>không thể sử dụng cùng một kênh để khởi động cuộc tấn công và thu thập thông tin hoặc khi máy chủ quá chậm hoặc không ổn định để thực hiện các hành động này. Các kỹ thuật này dựa trên dung lượng của máy chủ để tạo yêu cầu DNS hoặc HTTP để chuyển dữ liệu cho</a:t>
          </a:r>
          <a:r>
            <a:rPr lang="en-US" dirty="0"/>
            <a:t> </a:t>
          </a:r>
          <a:r>
            <a:rPr lang="en-US" dirty="0" err="1"/>
            <a:t>kẻ</a:t>
          </a:r>
          <a:r>
            <a:rPr lang="en-US" dirty="0"/>
            <a:t> </a:t>
          </a:r>
          <a:r>
            <a:rPr lang="en-US" dirty="0" err="1"/>
            <a:t>tấn</a:t>
          </a:r>
          <a:r>
            <a:rPr lang="en-US" dirty="0"/>
            <a:t> </a:t>
          </a:r>
          <a:r>
            <a:rPr lang="en-US" dirty="0" err="1"/>
            <a:t>công</a:t>
          </a:r>
          <a:r>
            <a:rPr lang="en-US" b="0" i="0" dirty="0"/>
            <a:t> </a:t>
          </a:r>
          <a:r>
            <a:rPr lang="vi-VN" b="0" i="0" dirty="0"/>
            <a:t>.</a:t>
          </a:r>
          <a:endParaRPr lang="en-US" dirty="0"/>
        </a:p>
      </dgm:t>
    </dgm:pt>
    <dgm:pt modelId="{F805DF3E-CA4A-49B0-A300-1BCCEFE3D9F0}" type="parTrans" cxnId="{FF0E6152-DD1D-43F8-9466-14F9A41B323B}">
      <dgm:prSet/>
      <dgm:spPr/>
      <dgm:t>
        <a:bodyPr/>
        <a:lstStyle/>
        <a:p>
          <a:endParaRPr lang="en-US"/>
        </a:p>
      </dgm:t>
    </dgm:pt>
    <dgm:pt modelId="{A5F78B61-358F-4468-9015-B1420BC53294}" type="sibTrans" cxnId="{FF0E6152-DD1D-43F8-9466-14F9A41B323B}">
      <dgm:prSet/>
      <dgm:spPr/>
      <dgm:t>
        <a:bodyPr/>
        <a:lstStyle/>
        <a:p>
          <a:endParaRPr lang="en-US"/>
        </a:p>
      </dgm:t>
    </dgm:pt>
    <dgm:pt modelId="{22C47211-FCC4-4CB8-B55A-A737FBE89772}" type="pres">
      <dgm:prSet presAssocID="{32146073-1A8C-4597-8CD9-EAC801D217CB}" presName="linear" presStyleCnt="0">
        <dgm:presLayoutVars>
          <dgm:animLvl val="lvl"/>
          <dgm:resizeHandles val="exact"/>
        </dgm:presLayoutVars>
      </dgm:prSet>
      <dgm:spPr/>
    </dgm:pt>
    <dgm:pt modelId="{02069994-D509-447F-8E01-9C23F8A95077}" type="pres">
      <dgm:prSet presAssocID="{6CD5AF28-2DC1-4B92-A229-357E7C157933}" presName="parentText" presStyleLbl="node1" presStyleIdx="0" presStyleCnt="2" custLinFactNeighborY="-48547">
        <dgm:presLayoutVars>
          <dgm:chMax val="0"/>
          <dgm:bulletEnabled val="1"/>
        </dgm:presLayoutVars>
      </dgm:prSet>
      <dgm:spPr/>
    </dgm:pt>
    <dgm:pt modelId="{CFC52528-CF3B-4767-AAF3-126F8D8FD55C}" type="pres">
      <dgm:prSet presAssocID="{E1B70E55-05FA-416C-B793-41C75B59E6B8}" presName="spacer" presStyleCnt="0"/>
      <dgm:spPr/>
    </dgm:pt>
    <dgm:pt modelId="{A97C4658-0123-4EE6-8441-7D875DA92FE0}" type="pres">
      <dgm:prSet presAssocID="{76EF4A78-E4B1-4044-AED9-55BF08D36255}" presName="parentText" presStyleLbl="node1" presStyleIdx="1" presStyleCnt="2">
        <dgm:presLayoutVars>
          <dgm:chMax val="0"/>
          <dgm:bulletEnabled val="1"/>
        </dgm:presLayoutVars>
      </dgm:prSet>
      <dgm:spPr/>
    </dgm:pt>
  </dgm:ptLst>
  <dgm:cxnLst>
    <dgm:cxn modelId="{FF0E6152-DD1D-43F8-9466-14F9A41B323B}" srcId="{32146073-1A8C-4597-8CD9-EAC801D217CB}" destId="{76EF4A78-E4B1-4044-AED9-55BF08D36255}" srcOrd="1" destOrd="0" parTransId="{F805DF3E-CA4A-49B0-A300-1BCCEFE3D9F0}" sibTransId="{A5F78B61-358F-4468-9015-B1420BC53294}"/>
    <dgm:cxn modelId="{A68B6286-CFB4-4CFE-88E1-31F0DE855304}" type="presOf" srcId="{76EF4A78-E4B1-4044-AED9-55BF08D36255}" destId="{A97C4658-0123-4EE6-8441-7D875DA92FE0}" srcOrd="0" destOrd="0" presId="urn:microsoft.com/office/officeart/2005/8/layout/vList2"/>
    <dgm:cxn modelId="{658BE497-5F90-491B-82B8-7B4371F4325E}" type="presOf" srcId="{6CD5AF28-2DC1-4B92-A229-357E7C157933}" destId="{02069994-D509-447F-8E01-9C23F8A95077}" srcOrd="0" destOrd="0" presId="urn:microsoft.com/office/officeart/2005/8/layout/vList2"/>
    <dgm:cxn modelId="{439167A7-C718-42F5-8BFC-D78E7AFCB1AE}" srcId="{32146073-1A8C-4597-8CD9-EAC801D217CB}" destId="{6CD5AF28-2DC1-4B92-A229-357E7C157933}" srcOrd="0" destOrd="0" parTransId="{A72CAA65-7900-46CD-A408-FFA10984CE98}" sibTransId="{E1B70E55-05FA-416C-B793-41C75B59E6B8}"/>
    <dgm:cxn modelId="{2E6A56AE-9C36-47B7-821F-23D69F15AC06}" type="presOf" srcId="{32146073-1A8C-4597-8CD9-EAC801D217CB}" destId="{22C47211-FCC4-4CB8-B55A-A737FBE89772}" srcOrd="0" destOrd="0" presId="urn:microsoft.com/office/officeart/2005/8/layout/vList2"/>
    <dgm:cxn modelId="{AA756D55-A899-4FC8-B25D-774A17EE8D7B}" type="presParOf" srcId="{22C47211-FCC4-4CB8-B55A-A737FBE89772}" destId="{02069994-D509-447F-8E01-9C23F8A95077}" srcOrd="0" destOrd="0" presId="urn:microsoft.com/office/officeart/2005/8/layout/vList2"/>
    <dgm:cxn modelId="{812FD426-C8E3-4732-BA48-5EAE5619D5AF}" type="presParOf" srcId="{22C47211-FCC4-4CB8-B55A-A737FBE89772}" destId="{CFC52528-CF3B-4767-AAF3-126F8D8FD55C}" srcOrd="1" destOrd="0" presId="urn:microsoft.com/office/officeart/2005/8/layout/vList2"/>
    <dgm:cxn modelId="{B34442F6-B629-4BC4-8915-3696FACA9AFE}" type="presParOf" srcId="{22C47211-FCC4-4CB8-B55A-A737FBE89772}" destId="{A97C4658-0123-4EE6-8441-7D875DA92FE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824434-0D61-46D8-954A-357F1CFA3FA0}" type="doc">
      <dgm:prSet loTypeId="urn:microsoft.com/office/officeart/2005/8/layout/vList2" loCatId="list" qsTypeId="urn:microsoft.com/office/officeart/2005/8/quickstyle/3d3" qsCatId="3D" csTypeId="urn:microsoft.com/office/officeart/2005/8/colors/colorful2" csCatId="colorful" phldr="1"/>
      <dgm:spPr/>
      <dgm:t>
        <a:bodyPr/>
        <a:lstStyle/>
        <a:p>
          <a:endParaRPr lang="en-US"/>
        </a:p>
      </dgm:t>
    </dgm:pt>
    <dgm:pt modelId="{D17844BB-EEE8-42AF-AC73-10E342C2155A}">
      <dgm:prSet custT="1"/>
      <dgm:spPr/>
      <dgm:t>
        <a:bodyPr/>
        <a:lstStyle/>
        <a:p>
          <a:r>
            <a:rPr lang="vi-VN" sz="1600" b="1" i="0" dirty="0">
              <a:latin typeface="+mj-lt"/>
            </a:rPr>
            <a:t>Lọc dữ liệu từ người dùng:</a:t>
          </a:r>
          <a:r>
            <a:rPr lang="vi-VN" sz="1600" b="0" i="0" dirty="0">
              <a:latin typeface="+mj-lt"/>
            </a:rPr>
            <a:t> Cách phòng chống này tương tự như XSS. Ta sử dụng filter để lọc các kí tự đặc biệt (; ” ‘) hoặc các từ khoá (SELECT, UNION) do người dùng nhập vào. Nên sử dụng thư viện/function được cung cấp bởi framework. Viết lại từ đầu vừa tốn thời gian vừa dễ sơ sót</a:t>
          </a:r>
          <a:endParaRPr lang="en-US" sz="1600" dirty="0">
            <a:latin typeface="+mj-lt"/>
          </a:endParaRPr>
        </a:p>
      </dgm:t>
    </dgm:pt>
    <dgm:pt modelId="{FA4D3557-4E30-4112-9D1A-3E3CC66A45C2}" type="parTrans" cxnId="{34AEA5B0-9FCC-40E0-93C5-CF510647E998}">
      <dgm:prSet/>
      <dgm:spPr/>
      <dgm:t>
        <a:bodyPr/>
        <a:lstStyle/>
        <a:p>
          <a:endParaRPr lang="en-US"/>
        </a:p>
      </dgm:t>
    </dgm:pt>
    <dgm:pt modelId="{39F890F0-CD61-4D73-9C2E-1863D4B4C990}" type="sibTrans" cxnId="{34AEA5B0-9FCC-40E0-93C5-CF510647E998}">
      <dgm:prSet/>
      <dgm:spPr/>
      <dgm:t>
        <a:bodyPr/>
        <a:lstStyle/>
        <a:p>
          <a:endParaRPr lang="en-US"/>
        </a:p>
      </dgm:t>
    </dgm:pt>
    <dgm:pt modelId="{8412AE8B-9265-41E3-8722-CBA7E031A95B}">
      <dgm:prSet custT="1"/>
      <dgm:spPr/>
      <dgm:t>
        <a:bodyPr/>
        <a:lstStyle/>
        <a:p>
          <a:r>
            <a:rPr lang="en-US" sz="1600" b="1" i="0" dirty="0" err="1">
              <a:latin typeface="Times New Roman" panose="02020603050405020304" pitchFamily="18" charset="0"/>
              <a:cs typeface="Times New Roman" panose="02020603050405020304" pitchFamily="18" charset="0"/>
            </a:rPr>
            <a:t>Không</a:t>
          </a:r>
          <a:r>
            <a:rPr lang="en-US" sz="1600" b="1" i="0" dirty="0">
              <a:latin typeface="Times New Roman" panose="02020603050405020304" pitchFamily="18" charset="0"/>
              <a:cs typeface="Times New Roman" panose="02020603050405020304" pitchFamily="18" charset="0"/>
            </a:rPr>
            <a:t> </a:t>
          </a:r>
          <a:r>
            <a:rPr lang="en-US" sz="1600" b="1" i="0" dirty="0" err="1">
              <a:latin typeface="Times New Roman" panose="02020603050405020304" pitchFamily="18" charset="0"/>
              <a:cs typeface="Times New Roman" panose="02020603050405020304" pitchFamily="18" charset="0"/>
            </a:rPr>
            <a:t>hiển</a:t>
          </a:r>
          <a:r>
            <a:rPr lang="en-US" sz="1600" b="1" i="0" dirty="0">
              <a:latin typeface="Times New Roman" panose="02020603050405020304" pitchFamily="18" charset="0"/>
              <a:cs typeface="Times New Roman" panose="02020603050405020304" pitchFamily="18" charset="0"/>
            </a:rPr>
            <a:t> </a:t>
          </a:r>
          <a:r>
            <a:rPr lang="en-US" sz="1600" b="1" i="0" dirty="0" err="1">
              <a:latin typeface="Times New Roman" panose="02020603050405020304" pitchFamily="18" charset="0"/>
              <a:cs typeface="Times New Roman" panose="02020603050405020304" pitchFamily="18" charset="0"/>
            </a:rPr>
            <a:t>thị</a:t>
          </a:r>
          <a:r>
            <a:rPr lang="en-US" sz="1600" b="1" i="0" dirty="0">
              <a:latin typeface="Times New Roman" panose="02020603050405020304" pitchFamily="18" charset="0"/>
              <a:cs typeface="Times New Roman" panose="02020603050405020304" pitchFamily="18" charset="0"/>
            </a:rPr>
            <a:t> exception, message </a:t>
          </a:r>
          <a:r>
            <a:rPr lang="en-US" sz="1600" b="1" i="0" dirty="0" err="1">
              <a:latin typeface="Times New Roman" panose="02020603050405020304" pitchFamily="18" charset="0"/>
              <a:cs typeface="Times New Roman" panose="02020603050405020304" pitchFamily="18" charset="0"/>
            </a:rPr>
            <a:t>lỗi</a:t>
          </a:r>
          <a:r>
            <a:rPr lang="en-US" sz="1600" b="1" i="0" dirty="0">
              <a:latin typeface="Times New Roman" panose="02020603050405020304" pitchFamily="18" charset="0"/>
              <a:cs typeface="Times New Roman" panose="02020603050405020304" pitchFamily="18" charset="0"/>
            </a:rPr>
            <a:t>:</a:t>
          </a:r>
          <a:r>
            <a:rPr lang="en-US" sz="1600" b="0" i="0" dirty="0">
              <a:latin typeface="Times New Roman" panose="02020603050405020304" pitchFamily="18" charset="0"/>
              <a:cs typeface="Times New Roman" panose="02020603050405020304" pitchFamily="18" charset="0"/>
            </a:rPr>
            <a:t> Hacker </a:t>
          </a:r>
          <a:r>
            <a:rPr lang="en-US" sz="1600" b="0" i="0" dirty="0" err="1">
              <a:latin typeface="Times New Roman" panose="02020603050405020304" pitchFamily="18" charset="0"/>
              <a:cs typeface="Times New Roman" panose="02020603050405020304" pitchFamily="18" charset="0"/>
            </a:rPr>
            <a:t>dựa</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vào</a:t>
          </a:r>
          <a:r>
            <a:rPr lang="en-US" sz="1600" b="0" i="0" dirty="0">
              <a:latin typeface="Times New Roman" panose="02020603050405020304" pitchFamily="18" charset="0"/>
              <a:cs typeface="Times New Roman" panose="02020603050405020304" pitchFamily="18" charset="0"/>
            </a:rPr>
            <a:t> message </a:t>
          </a:r>
          <a:r>
            <a:rPr lang="en-US" sz="1600" b="0" i="0" dirty="0" err="1">
              <a:latin typeface="Times New Roman" panose="02020603050405020304" pitchFamily="18" charset="0"/>
              <a:cs typeface="Times New Roman" panose="02020603050405020304" pitchFamily="18" charset="0"/>
            </a:rPr>
            <a:t>lỗi</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để</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tìm</a:t>
          </a:r>
          <a:r>
            <a:rPr lang="en-US" sz="1600" b="0" i="0" dirty="0">
              <a:latin typeface="Times New Roman" panose="02020603050405020304" pitchFamily="18" charset="0"/>
              <a:cs typeface="Times New Roman" panose="02020603050405020304" pitchFamily="18" charset="0"/>
            </a:rPr>
            <a:t> ra </a:t>
          </a:r>
          <a:r>
            <a:rPr lang="en-US" sz="1600" b="0" i="0" dirty="0" err="1">
              <a:latin typeface="Times New Roman" panose="02020603050405020304" pitchFamily="18" charset="0"/>
              <a:cs typeface="Times New Roman" panose="02020603050405020304" pitchFamily="18" charset="0"/>
            </a:rPr>
            <a:t>cấu</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trúc</a:t>
          </a:r>
          <a:r>
            <a:rPr lang="en-US" sz="1600" b="0" i="0" dirty="0">
              <a:latin typeface="Times New Roman" panose="02020603050405020304" pitchFamily="18" charset="0"/>
              <a:cs typeface="Times New Roman" panose="02020603050405020304" pitchFamily="18" charset="0"/>
            </a:rPr>
            <a:t> database. Khi </a:t>
          </a:r>
          <a:r>
            <a:rPr lang="en-US" sz="1600" b="0" i="0" dirty="0" err="1">
              <a:latin typeface="Times New Roman" panose="02020603050405020304" pitchFamily="18" charset="0"/>
              <a:cs typeface="Times New Roman" panose="02020603050405020304" pitchFamily="18" charset="0"/>
            </a:rPr>
            <a:t>có</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lỗi</a:t>
          </a:r>
          <a:r>
            <a:rPr lang="en-US" sz="1600" b="0" i="0" dirty="0">
              <a:latin typeface="Times New Roman" panose="02020603050405020304" pitchFamily="18" charset="0"/>
              <a:cs typeface="Times New Roman" panose="02020603050405020304" pitchFamily="18" charset="0"/>
            </a:rPr>
            <a:t>, ta </a:t>
          </a:r>
          <a:r>
            <a:rPr lang="en-US" sz="1600" b="0" i="0" dirty="0" err="1">
              <a:latin typeface="Times New Roman" panose="02020603050405020304" pitchFamily="18" charset="0"/>
              <a:cs typeface="Times New Roman" panose="02020603050405020304" pitchFamily="18" charset="0"/>
            </a:rPr>
            <a:t>chỉ</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hiện</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thông</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báo</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lỗi</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chứ</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đừng</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hiển</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thị</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đầy</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đủ</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thông</a:t>
          </a:r>
          <a:r>
            <a:rPr lang="en-US" sz="1600" b="0" i="0" dirty="0">
              <a:latin typeface="Times New Roman" panose="02020603050405020304" pitchFamily="18" charset="0"/>
              <a:cs typeface="Times New Roman" panose="02020603050405020304" pitchFamily="18" charset="0"/>
            </a:rPr>
            <a:t> tin </a:t>
          </a:r>
          <a:r>
            <a:rPr lang="en-US" sz="1600" b="0" i="0" dirty="0" err="1">
              <a:latin typeface="Times New Roman" panose="02020603050405020304" pitchFamily="18" charset="0"/>
              <a:cs typeface="Times New Roman" panose="02020603050405020304" pitchFamily="18" charset="0"/>
            </a:rPr>
            <a:t>về</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lỗi</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tránh</a:t>
          </a:r>
          <a:r>
            <a:rPr lang="en-US" sz="1600" b="0" i="0" dirty="0">
              <a:latin typeface="Times New Roman" panose="02020603050405020304" pitchFamily="18" charset="0"/>
              <a:cs typeface="Times New Roman" panose="02020603050405020304" pitchFamily="18" charset="0"/>
            </a:rPr>
            <a:t> hacker </a:t>
          </a:r>
          <a:r>
            <a:rPr lang="en-US" sz="1600" b="0" i="0" dirty="0" err="1">
              <a:latin typeface="Times New Roman" panose="02020603050405020304" pitchFamily="18" charset="0"/>
              <a:cs typeface="Times New Roman" panose="02020603050405020304" pitchFamily="18" charset="0"/>
            </a:rPr>
            <a:t>lợi</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dụng</a:t>
          </a:r>
          <a:r>
            <a:rPr lang="en-US" sz="1600" b="0" i="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dgm:t>
    </dgm:pt>
    <dgm:pt modelId="{06D67AE0-8C83-48FF-A097-50448A037E0F}" type="parTrans" cxnId="{1A52F2B7-38FE-4885-B196-9B265472D637}">
      <dgm:prSet/>
      <dgm:spPr/>
      <dgm:t>
        <a:bodyPr/>
        <a:lstStyle/>
        <a:p>
          <a:endParaRPr lang="en-US"/>
        </a:p>
      </dgm:t>
    </dgm:pt>
    <dgm:pt modelId="{7BC03D2F-5FEF-4A10-82BA-92571E2E9014}" type="sibTrans" cxnId="{1A52F2B7-38FE-4885-B196-9B265472D637}">
      <dgm:prSet/>
      <dgm:spPr/>
      <dgm:t>
        <a:bodyPr/>
        <a:lstStyle/>
        <a:p>
          <a:endParaRPr lang="en-US"/>
        </a:p>
      </dgm:t>
    </dgm:pt>
    <dgm:pt modelId="{F9807675-A099-4126-AD2C-3850B0AF62AC}">
      <dgm:prSet custT="1"/>
      <dgm:spPr/>
      <dgm:t>
        <a:bodyPr/>
        <a:lstStyle/>
        <a:p>
          <a:r>
            <a:rPr lang="en-US" sz="1600" b="1" i="0" dirty="0" err="1">
              <a:latin typeface="Times New Roman" panose="02020603050405020304" pitchFamily="18" charset="0"/>
              <a:cs typeface="Times New Roman" panose="02020603050405020304" pitchFamily="18" charset="0"/>
            </a:rPr>
            <a:t>Không</a:t>
          </a:r>
          <a:r>
            <a:rPr lang="en-US" sz="1600" b="1" i="0" dirty="0">
              <a:latin typeface="Times New Roman" panose="02020603050405020304" pitchFamily="18" charset="0"/>
              <a:cs typeface="Times New Roman" panose="02020603050405020304" pitchFamily="18" charset="0"/>
            </a:rPr>
            <a:t> </a:t>
          </a:r>
          <a:r>
            <a:rPr lang="en-US" sz="1600" b="1" i="0" dirty="0" err="1">
              <a:latin typeface="Times New Roman" panose="02020603050405020304" pitchFamily="18" charset="0"/>
              <a:cs typeface="Times New Roman" panose="02020603050405020304" pitchFamily="18" charset="0"/>
            </a:rPr>
            <a:t>cộng</a:t>
          </a:r>
          <a:r>
            <a:rPr lang="en-US" sz="1600" b="1" i="0" dirty="0">
              <a:latin typeface="Times New Roman" panose="02020603050405020304" pitchFamily="18" charset="0"/>
              <a:cs typeface="Times New Roman" panose="02020603050405020304" pitchFamily="18" charset="0"/>
            </a:rPr>
            <a:t> </a:t>
          </a:r>
          <a:r>
            <a:rPr lang="en-US" sz="1600" b="1" i="0" dirty="0" err="1">
              <a:latin typeface="Times New Roman" panose="02020603050405020304" pitchFamily="18" charset="0"/>
              <a:cs typeface="Times New Roman" panose="02020603050405020304" pitchFamily="18" charset="0"/>
            </a:rPr>
            <a:t>chuỗi</a:t>
          </a:r>
          <a:r>
            <a:rPr lang="en-US" sz="1600" b="1" i="0" dirty="0">
              <a:latin typeface="Times New Roman" panose="02020603050405020304" pitchFamily="18" charset="0"/>
              <a:cs typeface="Times New Roman" panose="02020603050405020304" pitchFamily="18" charset="0"/>
            </a:rPr>
            <a:t> </a:t>
          </a:r>
          <a:r>
            <a:rPr lang="en-US" sz="1600" b="1" i="0" dirty="0" err="1">
              <a:latin typeface="Times New Roman" panose="02020603050405020304" pitchFamily="18" charset="0"/>
              <a:cs typeface="Times New Roman" panose="02020603050405020304" pitchFamily="18" charset="0"/>
            </a:rPr>
            <a:t>để</a:t>
          </a:r>
          <a:r>
            <a:rPr lang="en-US" sz="1600" b="1" i="0" dirty="0">
              <a:latin typeface="Times New Roman" panose="02020603050405020304" pitchFamily="18" charset="0"/>
              <a:cs typeface="Times New Roman" panose="02020603050405020304" pitchFamily="18" charset="0"/>
            </a:rPr>
            <a:t> </a:t>
          </a:r>
          <a:r>
            <a:rPr lang="en-US" sz="1600" b="1" i="0" dirty="0" err="1">
              <a:latin typeface="Times New Roman" panose="02020603050405020304" pitchFamily="18" charset="0"/>
              <a:cs typeface="Times New Roman" panose="02020603050405020304" pitchFamily="18" charset="0"/>
            </a:rPr>
            <a:t>tạo</a:t>
          </a:r>
          <a:r>
            <a:rPr lang="en-US" sz="1600" b="1" i="0" dirty="0">
              <a:latin typeface="Times New Roman" panose="02020603050405020304" pitchFamily="18" charset="0"/>
              <a:cs typeface="Times New Roman" panose="02020603050405020304" pitchFamily="18" charset="0"/>
            </a:rPr>
            <a:t> SQL:</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Sử</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dụng</a:t>
          </a:r>
          <a:r>
            <a:rPr lang="en-US" sz="1600" b="0" i="0" dirty="0">
              <a:latin typeface="Times New Roman" panose="02020603050405020304" pitchFamily="18" charset="0"/>
              <a:cs typeface="Times New Roman" panose="02020603050405020304" pitchFamily="18" charset="0"/>
            </a:rPr>
            <a:t> parameter </a:t>
          </a:r>
          <a:r>
            <a:rPr lang="en-US" sz="1600" b="0" i="0" dirty="0" err="1">
              <a:latin typeface="Times New Roman" panose="02020603050405020304" pitchFamily="18" charset="0"/>
              <a:cs typeface="Times New Roman" panose="02020603050405020304" pitchFamily="18" charset="0"/>
            </a:rPr>
            <a:t>thay</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vì</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cộng</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chuỗi</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Nếu</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dữ</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liệu</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truyền</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vào</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không</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hợp</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pháp</a:t>
          </a:r>
          <a:r>
            <a:rPr lang="en-US" sz="1600" b="0" i="0" dirty="0">
              <a:latin typeface="Times New Roman" panose="02020603050405020304" pitchFamily="18" charset="0"/>
              <a:cs typeface="Times New Roman" panose="02020603050405020304" pitchFamily="18" charset="0"/>
            </a:rPr>
            <a:t>, SQL Engine </a:t>
          </a:r>
          <a:r>
            <a:rPr lang="en-US" sz="1600" b="0" i="0" dirty="0" err="1">
              <a:latin typeface="Times New Roman" panose="02020603050405020304" pitchFamily="18" charset="0"/>
              <a:cs typeface="Times New Roman" panose="02020603050405020304" pitchFamily="18" charset="0"/>
            </a:rPr>
            <a:t>sẽ</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tự</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động</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báo</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lỗi</a:t>
          </a:r>
          <a:r>
            <a:rPr lang="en-US" sz="1600" b="0" i="0" dirty="0">
              <a:latin typeface="Times New Roman" panose="02020603050405020304" pitchFamily="18" charset="0"/>
              <a:cs typeface="Times New Roman" panose="02020603050405020304" pitchFamily="18" charset="0"/>
            </a:rPr>
            <a:t>, ta </a:t>
          </a:r>
          <a:r>
            <a:rPr lang="en-US" sz="1600" b="0" i="0" dirty="0" err="1">
              <a:latin typeface="Times New Roman" panose="02020603050405020304" pitchFamily="18" charset="0"/>
              <a:cs typeface="Times New Roman" panose="02020603050405020304" pitchFamily="18" charset="0"/>
            </a:rPr>
            <a:t>không</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cần</a:t>
          </a:r>
          <a:r>
            <a:rPr lang="en-US" sz="1600" b="0" i="0" dirty="0">
              <a:latin typeface="Times New Roman" panose="02020603050405020304" pitchFamily="18" charset="0"/>
              <a:cs typeface="Times New Roman" panose="02020603050405020304" pitchFamily="18" charset="0"/>
            </a:rPr>
            <a:t> </a:t>
          </a:r>
          <a:r>
            <a:rPr lang="en-US" sz="1600" b="0" i="0" dirty="0" err="1">
              <a:latin typeface="Times New Roman" panose="02020603050405020304" pitchFamily="18" charset="0"/>
              <a:cs typeface="Times New Roman" panose="02020603050405020304" pitchFamily="18" charset="0"/>
            </a:rPr>
            <a:t>dùng</a:t>
          </a:r>
          <a:r>
            <a:rPr lang="en-US" sz="1600" b="0" i="0" dirty="0">
              <a:latin typeface="Times New Roman" panose="02020603050405020304" pitchFamily="18" charset="0"/>
              <a:cs typeface="Times New Roman" panose="02020603050405020304" pitchFamily="18" charset="0"/>
            </a:rPr>
            <a:t> code </a:t>
          </a:r>
          <a:r>
            <a:rPr lang="en-US" sz="1600" b="0" i="0" dirty="0" err="1">
              <a:latin typeface="Times New Roman" panose="02020603050405020304" pitchFamily="18" charset="0"/>
              <a:cs typeface="Times New Roman" panose="02020603050405020304" pitchFamily="18" charset="0"/>
            </a:rPr>
            <a:t>để</a:t>
          </a:r>
          <a:r>
            <a:rPr lang="en-US" sz="1600" b="0" i="0" dirty="0">
              <a:latin typeface="Times New Roman" panose="02020603050405020304" pitchFamily="18" charset="0"/>
              <a:cs typeface="Times New Roman" panose="02020603050405020304" pitchFamily="18" charset="0"/>
            </a:rPr>
            <a:t> check.</a:t>
          </a:r>
          <a:endParaRPr lang="en-US" sz="1600" dirty="0">
            <a:latin typeface="Times New Roman" panose="02020603050405020304" pitchFamily="18" charset="0"/>
            <a:cs typeface="Times New Roman" panose="02020603050405020304" pitchFamily="18" charset="0"/>
          </a:endParaRPr>
        </a:p>
      </dgm:t>
    </dgm:pt>
    <dgm:pt modelId="{7A2D2A40-A8D8-418B-B431-FDC2D9C1388D}" type="parTrans" cxnId="{E145564B-EC2E-4F9B-8C8E-32D8BCFD318F}">
      <dgm:prSet/>
      <dgm:spPr/>
      <dgm:t>
        <a:bodyPr/>
        <a:lstStyle/>
        <a:p>
          <a:endParaRPr lang="en-US"/>
        </a:p>
      </dgm:t>
    </dgm:pt>
    <dgm:pt modelId="{89449649-1972-4F7B-9815-03A85C0553CD}" type="sibTrans" cxnId="{E145564B-EC2E-4F9B-8C8E-32D8BCFD318F}">
      <dgm:prSet/>
      <dgm:spPr/>
      <dgm:t>
        <a:bodyPr/>
        <a:lstStyle/>
        <a:p>
          <a:endParaRPr lang="en-US"/>
        </a:p>
      </dgm:t>
    </dgm:pt>
    <dgm:pt modelId="{8904E3A7-0702-472C-85F9-8C1264DF6DCF}">
      <dgm:prSet custT="1"/>
      <dgm:spPr/>
      <dgm:t>
        <a:bodyPr/>
        <a:lstStyle/>
        <a:p>
          <a:r>
            <a:rPr lang="vi-VN" sz="1600" b="1" i="0" dirty="0">
              <a:latin typeface="+mj-lt"/>
            </a:rPr>
            <a:t>Phân quyền rõ ràng trong DB:</a:t>
          </a:r>
          <a:r>
            <a:rPr lang="vi-VN" sz="1600" b="0" i="0" dirty="0">
              <a:latin typeface="+mj-lt"/>
            </a:rPr>
            <a:t> Nếu chỉ truy cập dữ liệu từ một số bảng, hãy tạo một account trong DB, gán quyền truy cập cho account đó chứ đừng dùng account root hay sa. Lúc này, dù hacker có inject được sql cũng không thể đọc dữ liệu từ các bảng chính, sửa hay xoá dữ liệu.</a:t>
          </a:r>
          <a:endParaRPr lang="en-US" sz="1600" dirty="0">
            <a:latin typeface="+mj-lt"/>
          </a:endParaRPr>
        </a:p>
      </dgm:t>
    </dgm:pt>
    <dgm:pt modelId="{428051A6-6D39-435E-9FB9-B81F2EE1F416}" type="parTrans" cxnId="{69F6C8D1-4AAE-42AD-8B7B-AE8B0C15729E}">
      <dgm:prSet/>
      <dgm:spPr/>
      <dgm:t>
        <a:bodyPr/>
        <a:lstStyle/>
        <a:p>
          <a:endParaRPr lang="en-US"/>
        </a:p>
      </dgm:t>
    </dgm:pt>
    <dgm:pt modelId="{05F1F71C-68AB-4099-938E-74A6AA51CB22}" type="sibTrans" cxnId="{69F6C8D1-4AAE-42AD-8B7B-AE8B0C15729E}">
      <dgm:prSet/>
      <dgm:spPr/>
      <dgm:t>
        <a:bodyPr/>
        <a:lstStyle/>
        <a:p>
          <a:endParaRPr lang="en-US"/>
        </a:p>
      </dgm:t>
    </dgm:pt>
    <dgm:pt modelId="{C619D52E-E8FD-4B73-86D6-289A98BBC0FE}">
      <dgm:prSet custT="1"/>
      <dgm:spPr/>
      <dgm:t>
        <a:bodyPr/>
        <a:lstStyle/>
        <a:p>
          <a:r>
            <a:rPr lang="vi-VN" sz="1600" b="1" i="0" dirty="0">
              <a:latin typeface="+mj-lt"/>
            </a:rPr>
            <a:t>Backup dữ liệu thường xuyên</a:t>
          </a:r>
          <a:endParaRPr lang="en-US" sz="1600" dirty="0">
            <a:latin typeface="+mj-lt"/>
          </a:endParaRPr>
        </a:p>
      </dgm:t>
    </dgm:pt>
    <dgm:pt modelId="{76747944-5C68-4E32-9F88-E2985B4DBD09}" type="parTrans" cxnId="{EF9853D7-BDD7-47F8-BCCD-D2884BEAE6E9}">
      <dgm:prSet/>
      <dgm:spPr/>
      <dgm:t>
        <a:bodyPr/>
        <a:lstStyle/>
        <a:p>
          <a:endParaRPr lang="en-US"/>
        </a:p>
      </dgm:t>
    </dgm:pt>
    <dgm:pt modelId="{88761A96-1619-459A-AE48-5BDB8B83B4D6}" type="sibTrans" cxnId="{EF9853D7-BDD7-47F8-BCCD-D2884BEAE6E9}">
      <dgm:prSet/>
      <dgm:spPr/>
      <dgm:t>
        <a:bodyPr/>
        <a:lstStyle/>
        <a:p>
          <a:endParaRPr lang="en-US"/>
        </a:p>
      </dgm:t>
    </dgm:pt>
    <dgm:pt modelId="{83CED2F7-6785-43C9-A4B0-6B1DDF0D052B}" type="pres">
      <dgm:prSet presAssocID="{79824434-0D61-46D8-954A-357F1CFA3FA0}" presName="linear" presStyleCnt="0">
        <dgm:presLayoutVars>
          <dgm:animLvl val="lvl"/>
          <dgm:resizeHandles val="exact"/>
        </dgm:presLayoutVars>
      </dgm:prSet>
      <dgm:spPr/>
    </dgm:pt>
    <dgm:pt modelId="{B0BE260E-B4EA-494E-9D6E-FDE18B41D6F1}" type="pres">
      <dgm:prSet presAssocID="{D17844BB-EEE8-42AF-AC73-10E342C2155A}" presName="parentText" presStyleLbl="node1" presStyleIdx="0" presStyleCnt="5" custLinFactY="2091" custLinFactNeighborY="100000">
        <dgm:presLayoutVars>
          <dgm:chMax val="0"/>
          <dgm:bulletEnabled val="1"/>
        </dgm:presLayoutVars>
      </dgm:prSet>
      <dgm:spPr/>
    </dgm:pt>
    <dgm:pt modelId="{212034B8-4E29-4FCB-A026-3774DCA36A51}" type="pres">
      <dgm:prSet presAssocID="{39F890F0-CD61-4D73-9C2E-1863D4B4C990}" presName="spacer" presStyleCnt="0"/>
      <dgm:spPr/>
    </dgm:pt>
    <dgm:pt modelId="{227E5119-EAB0-4A2D-960E-14B5BFCA793A}" type="pres">
      <dgm:prSet presAssocID="{8412AE8B-9265-41E3-8722-CBA7E031A95B}" presName="parentText" presStyleLbl="node1" presStyleIdx="1" presStyleCnt="5" custLinFactY="91875" custLinFactNeighborY="100000">
        <dgm:presLayoutVars>
          <dgm:chMax val="0"/>
          <dgm:bulletEnabled val="1"/>
        </dgm:presLayoutVars>
      </dgm:prSet>
      <dgm:spPr/>
    </dgm:pt>
    <dgm:pt modelId="{11836E38-92C8-42B1-B727-E105E1A90556}" type="pres">
      <dgm:prSet presAssocID="{7BC03D2F-5FEF-4A10-82BA-92571E2E9014}" presName="spacer" presStyleCnt="0"/>
      <dgm:spPr/>
    </dgm:pt>
    <dgm:pt modelId="{B940F1A0-C743-4861-94E5-A0E84E6C8988}" type="pres">
      <dgm:prSet presAssocID="{F9807675-A099-4126-AD2C-3850B0AF62AC}" presName="parentText" presStyleLbl="node1" presStyleIdx="2" presStyleCnt="5" custLinFactY="-97133" custLinFactNeighborY="-100000">
        <dgm:presLayoutVars>
          <dgm:chMax val="0"/>
          <dgm:bulletEnabled val="1"/>
        </dgm:presLayoutVars>
      </dgm:prSet>
      <dgm:spPr/>
    </dgm:pt>
    <dgm:pt modelId="{677CC362-F02A-4428-BFAA-A089F74E61B4}" type="pres">
      <dgm:prSet presAssocID="{89449649-1972-4F7B-9815-03A85C0553CD}" presName="spacer" presStyleCnt="0"/>
      <dgm:spPr/>
    </dgm:pt>
    <dgm:pt modelId="{EB651031-2660-4B89-82B8-49F8210A389C}" type="pres">
      <dgm:prSet presAssocID="{8904E3A7-0702-472C-85F9-8C1264DF6DCF}" presName="parentText" presStyleLbl="node1" presStyleIdx="3" presStyleCnt="5" custLinFactY="-8125" custLinFactNeighborX="260" custLinFactNeighborY="-100000">
        <dgm:presLayoutVars>
          <dgm:chMax val="0"/>
          <dgm:bulletEnabled val="1"/>
        </dgm:presLayoutVars>
      </dgm:prSet>
      <dgm:spPr/>
    </dgm:pt>
    <dgm:pt modelId="{3E499BEE-E398-41D9-9A75-719CBF11AFEC}" type="pres">
      <dgm:prSet presAssocID="{05F1F71C-68AB-4099-938E-74A6AA51CB22}" presName="spacer" presStyleCnt="0"/>
      <dgm:spPr/>
    </dgm:pt>
    <dgm:pt modelId="{4D3BEAA2-1149-4628-B9C8-AE99581708DE}" type="pres">
      <dgm:prSet presAssocID="{C619D52E-E8FD-4B73-86D6-289A98BBC0FE}" presName="parentText" presStyleLbl="node1" presStyleIdx="4" presStyleCnt="5" custLinFactY="-18925" custLinFactNeighborX="260" custLinFactNeighborY="-100000">
        <dgm:presLayoutVars>
          <dgm:chMax val="0"/>
          <dgm:bulletEnabled val="1"/>
        </dgm:presLayoutVars>
      </dgm:prSet>
      <dgm:spPr/>
    </dgm:pt>
  </dgm:ptLst>
  <dgm:cxnLst>
    <dgm:cxn modelId="{9DF55F03-A2F3-4599-AFFB-3AE20FF5D9D4}" type="presOf" srcId="{8904E3A7-0702-472C-85F9-8C1264DF6DCF}" destId="{EB651031-2660-4B89-82B8-49F8210A389C}" srcOrd="0" destOrd="0" presId="urn:microsoft.com/office/officeart/2005/8/layout/vList2"/>
    <dgm:cxn modelId="{82FE8F6A-15B3-456B-B579-39492928D4BF}" type="presOf" srcId="{C619D52E-E8FD-4B73-86D6-289A98BBC0FE}" destId="{4D3BEAA2-1149-4628-B9C8-AE99581708DE}" srcOrd="0" destOrd="0" presId="urn:microsoft.com/office/officeart/2005/8/layout/vList2"/>
    <dgm:cxn modelId="{E145564B-EC2E-4F9B-8C8E-32D8BCFD318F}" srcId="{79824434-0D61-46D8-954A-357F1CFA3FA0}" destId="{F9807675-A099-4126-AD2C-3850B0AF62AC}" srcOrd="2" destOrd="0" parTransId="{7A2D2A40-A8D8-418B-B431-FDC2D9C1388D}" sibTransId="{89449649-1972-4F7B-9815-03A85C0553CD}"/>
    <dgm:cxn modelId="{50FF9483-55E1-434A-820F-C3309A6583F1}" type="presOf" srcId="{F9807675-A099-4126-AD2C-3850B0AF62AC}" destId="{B940F1A0-C743-4861-94E5-A0E84E6C8988}" srcOrd="0" destOrd="0" presId="urn:microsoft.com/office/officeart/2005/8/layout/vList2"/>
    <dgm:cxn modelId="{34AEA5B0-9FCC-40E0-93C5-CF510647E998}" srcId="{79824434-0D61-46D8-954A-357F1CFA3FA0}" destId="{D17844BB-EEE8-42AF-AC73-10E342C2155A}" srcOrd="0" destOrd="0" parTransId="{FA4D3557-4E30-4112-9D1A-3E3CC66A45C2}" sibTransId="{39F890F0-CD61-4D73-9C2E-1863D4B4C990}"/>
    <dgm:cxn modelId="{1A52F2B7-38FE-4885-B196-9B265472D637}" srcId="{79824434-0D61-46D8-954A-357F1CFA3FA0}" destId="{8412AE8B-9265-41E3-8722-CBA7E031A95B}" srcOrd="1" destOrd="0" parTransId="{06D67AE0-8C83-48FF-A097-50448A037E0F}" sibTransId="{7BC03D2F-5FEF-4A10-82BA-92571E2E9014}"/>
    <dgm:cxn modelId="{69F6C8D1-4AAE-42AD-8B7B-AE8B0C15729E}" srcId="{79824434-0D61-46D8-954A-357F1CFA3FA0}" destId="{8904E3A7-0702-472C-85F9-8C1264DF6DCF}" srcOrd="3" destOrd="0" parTransId="{428051A6-6D39-435E-9FB9-B81F2EE1F416}" sibTransId="{05F1F71C-68AB-4099-938E-74A6AA51CB22}"/>
    <dgm:cxn modelId="{EF9853D7-BDD7-47F8-BCCD-D2884BEAE6E9}" srcId="{79824434-0D61-46D8-954A-357F1CFA3FA0}" destId="{C619D52E-E8FD-4B73-86D6-289A98BBC0FE}" srcOrd="4" destOrd="0" parTransId="{76747944-5C68-4E32-9F88-E2985B4DBD09}" sibTransId="{88761A96-1619-459A-AE48-5BDB8B83B4D6}"/>
    <dgm:cxn modelId="{62CE81D8-2555-4B92-88A0-2CC739BBA6AB}" type="presOf" srcId="{8412AE8B-9265-41E3-8722-CBA7E031A95B}" destId="{227E5119-EAB0-4A2D-960E-14B5BFCA793A}" srcOrd="0" destOrd="0" presId="urn:microsoft.com/office/officeart/2005/8/layout/vList2"/>
    <dgm:cxn modelId="{3E6554E3-9401-4CE5-9D56-4328AAC1F6E2}" type="presOf" srcId="{79824434-0D61-46D8-954A-357F1CFA3FA0}" destId="{83CED2F7-6785-43C9-A4B0-6B1DDF0D052B}" srcOrd="0" destOrd="0" presId="urn:microsoft.com/office/officeart/2005/8/layout/vList2"/>
    <dgm:cxn modelId="{F0AEC7F4-DD94-49EF-B159-2791F31EAA16}" type="presOf" srcId="{D17844BB-EEE8-42AF-AC73-10E342C2155A}" destId="{B0BE260E-B4EA-494E-9D6E-FDE18B41D6F1}" srcOrd="0" destOrd="0" presId="urn:microsoft.com/office/officeart/2005/8/layout/vList2"/>
    <dgm:cxn modelId="{BEE1B523-1537-4244-863F-0822CB80B846}" type="presParOf" srcId="{83CED2F7-6785-43C9-A4B0-6B1DDF0D052B}" destId="{B0BE260E-B4EA-494E-9D6E-FDE18B41D6F1}" srcOrd="0" destOrd="0" presId="urn:microsoft.com/office/officeart/2005/8/layout/vList2"/>
    <dgm:cxn modelId="{631D91A3-716F-4C21-8C7D-785971AB2A25}" type="presParOf" srcId="{83CED2F7-6785-43C9-A4B0-6B1DDF0D052B}" destId="{212034B8-4E29-4FCB-A026-3774DCA36A51}" srcOrd="1" destOrd="0" presId="urn:microsoft.com/office/officeart/2005/8/layout/vList2"/>
    <dgm:cxn modelId="{F9F7C0D1-E048-4665-A1AB-53BF1F4F0030}" type="presParOf" srcId="{83CED2F7-6785-43C9-A4B0-6B1DDF0D052B}" destId="{227E5119-EAB0-4A2D-960E-14B5BFCA793A}" srcOrd="2" destOrd="0" presId="urn:microsoft.com/office/officeart/2005/8/layout/vList2"/>
    <dgm:cxn modelId="{A009509C-40E0-4AE1-A69C-21CDE402F4D6}" type="presParOf" srcId="{83CED2F7-6785-43C9-A4B0-6B1DDF0D052B}" destId="{11836E38-92C8-42B1-B727-E105E1A90556}" srcOrd="3" destOrd="0" presId="urn:microsoft.com/office/officeart/2005/8/layout/vList2"/>
    <dgm:cxn modelId="{DA4ECDF9-5C18-4FFE-9244-C1CD5318A233}" type="presParOf" srcId="{83CED2F7-6785-43C9-A4B0-6B1DDF0D052B}" destId="{B940F1A0-C743-4861-94E5-A0E84E6C8988}" srcOrd="4" destOrd="0" presId="urn:microsoft.com/office/officeart/2005/8/layout/vList2"/>
    <dgm:cxn modelId="{EFAAAF11-92E5-41E8-AE77-F6FDA134C700}" type="presParOf" srcId="{83CED2F7-6785-43C9-A4B0-6B1DDF0D052B}" destId="{677CC362-F02A-4428-BFAA-A089F74E61B4}" srcOrd="5" destOrd="0" presId="urn:microsoft.com/office/officeart/2005/8/layout/vList2"/>
    <dgm:cxn modelId="{157CA13B-4C10-491C-8ADF-E80E65C6BC9B}" type="presParOf" srcId="{83CED2F7-6785-43C9-A4B0-6B1DDF0D052B}" destId="{EB651031-2660-4B89-82B8-49F8210A389C}" srcOrd="6" destOrd="0" presId="urn:microsoft.com/office/officeart/2005/8/layout/vList2"/>
    <dgm:cxn modelId="{5C46FD4F-0ACD-4E85-91BA-480C84E52FF3}" type="presParOf" srcId="{83CED2F7-6785-43C9-A4B0-6B1DDF0D052B}" destId="{3E499BEE-E398-41D9-9A75-719CBF11AFEC}" srcOrd="7" destOrd="0" presId="urn:microsoft.com/office/officeart/2005/8/layout/vList2"/>
    <dgm:cxn modelId="{1C34B8D4-40E8-4A43-A342-0F8D24095C2D}" type="presParOf" srcId="{83CED2F7-6785-43C9-A4B0-6B1DDF0D052B}" destId="{4D3BEAA2-1149-4628-B9C8-AE99581708D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B555683-6F9B-49F7-B69F-56B92C30ACE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077B355A-0FB0-405E-BE30-82BDB138A13D}">
      <dgm:prSet/>
      <dgm:spPr/>
      <dgm:t>
        <a:bodyPr/>
        <a:lstStyle/>
        <a:p>
          <a:r>
            <a:rPr lang="en-US" dirty="0">
              <a:hlinkClick xmlns:r="http://schemas.openxmlformats.org/officeDocument/2006/relationships" r:id="rId1"/>
            </a:rPr>
            <a:t>https://www.ptsecurity.com/ww-en/analytics/knowledge-base/how-to-prevent-sql-injection-attacks/</a:t>
          </a:r>
          <a:endParaRPr lang="en-US" dirty="0"/>
        </a:p>
      </dgm:t>
    </dgm:pt>
    <dgm:pt modelId="{A13BF4E0-45AD-4111-BA22-0328550FE0B8}" type="parTrans" cxnId="{6CE5BDE5-5FB7-4F66-BAC5-B349CABBB54B}">
      <dgm:prSet/>
      <dgm:spPr/>
      <dgm:t>
        <a:bodyPr/>
        <a:lstStyle/>
        <a:p>
          <a:endParaRPr lang="en-US"/>
        </a:p>
      </dgm:t>
    </dgm:pt>
    <dgm:pt modelId="{DF424D5B-34E2-4F27-B334-6D77C1DF414D}" type="sibTrans" cxnId="{6CE5BDE5-5FB7-4F66-BAC5-B349CABBB54B}">
      <dgm:prSet/>
      <dgm:spPr/>
      <dgm:t>
        <a:bodyPr/>
        <a:lstStyle/>
        <a:p>
          <a:endParaRPr lang="en-US"/>
        </a:p>
      </dgm:t>
    </dgm:pt>
    <dgm:pt modelId="{595E0005-AF15-4291-A774-06CD41ABD500}">
      <dgm:prSet/>
      <dgm:spPr/>
      <dgm:t>
        <a:bodyPr/>
        <a:lstStyle/>
        <a:p>
          <a:r>
            <a:rPr lang="en-US" dirty="0">
              <a:hlinkClick xmlns:r="http://schemas.openxmlformats.org/officeDocument/2006/relationships" r:id="rId2"/>
            </a:rPr>
            <a:t>https://www.imperva.com/learn/application-security/sql-injection-sqli/</a:t>
          </a:r>
          <a:endParaRPr lang="en-US" dirty="0"/>
        </a:p>
      </dgm:t>
    </dgm:pt>
    <dgm:pt modelId="{D41496FA-1D27-4D03-80AF-B47A2CB1EFD4}" type="parTrans" cxnId="{C0F89F50-E44C-4996-8592-A03604C642BD}">
      <dgm:prSet/>
      <dgm:spPr/>
      <dgm:t>
        <a:bodyPr/>
        <a:lstStyle/>
        <a:p>
          <a:endParaRPr lang="en-US"/>
        </a:p>
      </dgm:t>
    </dgm:pt>
    <dgm:pt modelId="{EF0DFB8A-A8EB-437E-AE4D-8753BF26C81D}" type="sibTrans" cxnId="{C0F89F50-E44C-4996-8592-A03604C642BD}">
      <dgm:prSet/>
      <dgm:spPr/>
      <dgm:t>
        <a:bodyPr/>
        <a:lstStyle/>
        <a:p>
          <a:endParaRPr lang="en-US"/>
        </a:p>
      </dgm:t>
    </dgm:pt>
    <dgm:pt modelId="{F3C30EB1-B8E8-4E65-9A45-5B1A8B987BC9}">
      <dgm:prSet/>
      <dgm:spPr/>
      <dgm:t>
        <a:bodyPr/>
        <a:lstStyle/>
        <a:p>
          <a:r>
            <a:rPr lang="en-US" dirty="0">
              <a:hlinkClick xmlns:r="http://schemas.openxmlformats.org/officeDocument/2006/relationships" r:id="rId3"/>
            </a:rPr>
            <a:t>https://portswigger.net/web-security/sql-injection</a:t>
          </a:r>
          <a:endParaRPr lang="en-US" dirty="0"/>
        </a:p>
      </dgm:t>
    </dgm:pt>
    <dgm:pt modelId="{7644E5A1-31EA-42F3-AC89-864F558CC51F}" type="parTrans" cxnId="{637E8F02-23D7-4E4B-AE9F-CE81FDB30C17}">
      <dgm:prSet/>
      <dgm:spPr/>
      <dgm:t>
        <a:bodyPr/>
        <a:lstStyle/>
        <a:p>
          <a:endParaRPr lang="en-US"/>
        </a:p>
      </dgm:t>
    </dgm:pt>
    <dgm:pt modelId="{474826E4-0A1C-4933-816F-C5CE2AC61352}" type="sibTrans" cxnId="{637E8F02-23D7-4E4B-AE9F-CE81FDB30C17}">
      <dgm:prSet/>
      <dgm:spPr/>
      <dgm:t>
        <a:bodyPr/>
        <a:lstStyle/>
        <a:p>
          <a:endParaRPr lang="en-US"/>
        </a:p>
      </dgm:t>
    </dgm:pt>
    <dgm:pt modelId="{EA8ABCD7-C164-4EBE-8002-B0E947B22F11}">
      <dgm:prSet/>
      <dgm:spPr/>
      <dgm:t>
        <a:bodyPr/>
        <a:lstStyle/>
        <a:p>
          <a:r>
            <a:rPr lang="en-US" dirty="0">
              <a:hlinkClick xmlns:r="http://schemas.openxmlformats.org/officeDocument/2006/relationships" r:id="rId3"/>
            </a:rPr>
            <a:t>https://portswigger.net/web-security/sql-injection</a:t>
          </a:r>
          <a:endParaRPr lang="en-US" dirty="0"/>
        </a:p>
      </dgm:t>
    </dgm:pt>
    <dgm:pt modelId="{9B548471-A6CE-4A6E-841D-1D151E75F756}" type="parTrans" cxnId="{3C11EBF9-2B0E-4B42-9578-3B54CA2F1577}">
      <dgm:prSet/>
      <dgm:spPr/>
      <dgm:t>
        <a:bodyPr/>
        <a:lstStyle/>
        <a:p>
          <a:endParaRPr lang="en-US"/>
        </a:p>
      </dgm:t>
    </dgm:pt>
    <dgm:pt modelId="{431B770C-488A-4EC4-AC90-36E2A09F160E}" type="sibTrans" cxnId="{3C11EBF9-2B0E-4B42-9578-3B54CA2F1577}">
      <dgm:prSet/>
      <dgm:spPr/>
      <dgm:t>
        <a:bodyPr/>
        <a:lstStyle/>
        <a:p>
          <a:endParaRPr lang="en-US"/>
        </a:p>
      </dgm:t>
    </dgm:pt>
    <dgm:pt modelId="{4ACEA007-4E2A-4B70-BDF6-5012869C1851}">
      <dgm:prSet/>
      <dgm:spPr/>
      <dgm:t>
        <a:bodyPr/>
        <a:lstStyle/>
        <a:p>
          <a:r>
            <a:rPr lang="en-US" dirty="0"/>
            <a:t>https://viblo.asia/p/sql-injection-va-cach-phong-chong-OeVKB410lkW</a:t>
          </a:r>
        </a:p>
      </dgm:t>
    </dgm:pt>
    <dgm:pt modelId="{20F3ACE3-1CB3-4340-BCDD-A26B0D2A8C32}" type="parTrans" cxnId="{1EF9B798-C43B-412F-B146-5364CF29D39F}">
      <dgm:prSet/>
      <dgm:spPr/>
      <dgm:t>
        <a:bodyPr/>
        <a:lstStyle/>
        <a:p>
          <a:endParaRPr lang="en-US"/>
        </a:p>
      </dgm:t>
    </dgm:pt>
    <dgm:pt modelId="{74554557-37E3-4917-BB5A-C421F6307638}" type="sibTrans" cxnId="{1EF9B798-C43B-412F-B146-5364CF29D39F}">
      <dgm:prSet/>
      <dgm:spPr/>
      <dgm:t>
        <a:bodyPr/>
        <a:lstStyle/>
        <a:p>
          <a:endParaRPr lang="en-US"/>
        </a:p>
      </dgm:t>
    </dgm:pt>
    <dgm:pt modelId="{DCC3A4F9-E848-424C-B30C-B1174EAEDA20}" type="pres">
      <dgm:prSet presAssocID="{3B555683-6F9B-49F7-B69F-56B92C30ACE8}" presName="linear" presStyleCnt="0">
        <dgm:presLayoutVars>
          <dgm:animLvl val="lvl"/>
          <dgm:resizeHandles val="exact"/>
        </dgm:presLayoutVars>
      </dgm:prSet>
      <dgm:spPr/>
    </dgm:pt>
    <dgm:pt modelId="{05CFA708-3C95-459F-91F5-162652937B73}" type="pres">
      <dgm:prSet presAssocID="{077B355A-0FB0-405E-BE30-82BDB138A13D}" presName="parentText" presStyleLbl="node1" presStyleIdx="0" presStyleCnt="5" custLinFactY="-59980" custLinFactNeighborX="0" custLinFactNeighborY="-100000">
        <dgm:presLayoutVars>
          <dgm:chMax val="0"/>
          <dgm:bulletEnabled val="1"/>
        </dgm:presLayoutVars>
      </dgm:prSet>
      <dgm:spPr/>
    </dgm:pt>
    <dgm:pt modelId="{CE1DD21C-7F07-4E16-8C5E-7906E95F4E37}" type="pres">
      <dgm:prSet presAssocID="{DF424D5B-34E2-4F27-B334-6D77C1DF414D}" presName="spacer" presStyleCnt="0"/>
      <dgm:spPr/>
    </dgm:pt>
    <dgm:pt modelId="{3DAE6857-2615-416F-8F8F-8DB44A1476CE}" type="pres">
      <dgm:prSet presAssocID="{595E0005-AF15-4291-A774-06CD41ABD500}" presName="parentText" presStyleLbl="node1" presStyleIdx="1" presStyleCnt="5" custLinFactY="-12926" custLinFactNeighborX="0" custLinFactNeighborY="-100000">
        <dgm:presLayoutVars>
          <dgm:chMax val="0"/>
          <dgm:bulletEnabled val="1"/>
        </dgm:presLayoutVars>
      </dgm:prSet>
      <dgm:spPr/>
    </dgm:pt>
    <dgm:pt modelId="{4FBB713B-093E-49E7-B1C0-37A8AD2F0B7D}" type="pres">
      <dgm:prSet presAssocID="{EF0DFB8A-A8EB-437E-AE4D-8753BF26C81D}" presName="spacer" presStyleCnt="0"/>
      <dgm:spPr/>
    </dgm:pt>
    <dgm:pt modelId="{6598195C-874F-409B-A15B-1C54494CB093}" type="pres">
      <dgm:prSet presAssocID="{F3C30EB1-B8E8-4E65-9A45-5B1A8B987BC9}" presName="parentText" presStyleLbl="node1" presStyleIdx="2" presStyleCnt="5" custLinFactY="-3850" custLinFactNeighborX="0" custLinFactNeighborY="-100000">
        <dgm:presLayoutVars>
          <dgm:chMax val="0"/>
          <dgm:bulletEnabled val="1"/>
        </dgm:presLayoutVars>
      </dgm:prSet>
      <dgm:spPr/>
    </dgm:pt>
    <dgm:pt modelId="{AFE2EBC5-8095-4814-92C2-2D16ED25E0E8}" type="pres">
      <dgm:prSet presAssocID="{474826E4-0A1C-4933-816F-C5CE2AC61352}" presName="spacer" presStyleCnt="0"/>
      <dgm:spPr/>
    </dgm:pt>
    <dgm:pt modelId="{397C5BF7-DA6D-4F21-B289-2743301F49E2}" type="pres">
      <dgm:prSet presAssocID="{EA8ABCD7-C164-4EBE-8002-B0E947B22F11}" presName="parentText" presStyleLbl="node1" presStyleIdx="3" presStyleCnt="5" custLinFactNeighborX="0" custLinFactNeighborY="-54615">
        <dgm:presLayoutVars>
          <dgm:chMax val="0"/>
          <dgm:bulletEnabled val="1"/>
        </dgm:presLayoutVars>
      </dgm:prSet>
      <dgm:spPr/>
    </dgm:pt>
    <dgm:pt modelId="{B959C2E7-229A-4002-8CF1-18165ED80BC3}" type="pres">
      <dgm:prSet presAssocID="{431B770C-488A-4EC4-AC90-36E2A09F160E}" presName="spacer" presStyleCnt="0"/>
      <dgm:spPr/>
    </dgm:pt>
    <dgm:pt modelId="{8335CDF9-9948-4879-B6F6-C527581F9AF5}" type="pres">
      <dgm:prSet presAssocID="{4ACEA007-4E2A-4B70-BDF6-5012869C1851}" presName="parentText" presStyleLbl="node1" presStyleIdx="4" presStyleCnt="5" custLinFactNeighborX="0" custLinFactNeighborY="18204">
        <dgm:presLayoutVars>
          <dgm:chMax val="0"/>
          <dgm:bulletEnabled val="1"/>
        </dgm:presLayoutVars>
      </dgm:prSet>
      <dgm:spPr/>
    </dgm:pt>
  </dgm:ptLst>
  <dgm:cxnLst>
    <dgm:cxn modelId="{32729601-6344-4CFB-A77F-D896D8394B88}" type="presOf" srcId="{077B355A-0FB0-405E-BE30-82BDB138A13D}" destId="{05CFA708-3C95-459F-91F5-162652937B73}" srcOrd="0" destOrd="0" presId="urn:microsoft.com/office/officeart/2005/8/layout/vList2"/>
    <dgm:cxn modelId="{637E8F02-23D7-4E4B-AE9F-CE81FDB30C17}" srcId="{3B555683-6F9B-49F7-B69F-56B92C30ACE8}" destId="{F3C30EB1-B8E8-4E65-9A45-5B1A8B987BC9}" srcOrd="2" destOrd="0" parTransId="{7644E5A1-31EA-42F3-AC89-864F558CC51F}" sibTransId="{474826E4-0A1C-4933-816F-C5CE2AC61352}"/>
    <dgm:cxn modelId="{C0F89F50-E44C-4996-8592-A03604C642BD}" srcId="{3B555683-6F9B-49F7-B69F-56B92C30ACE8}" destId="{595E0005-AF15-4291-A774-06CD41ABD500}" srcOrd="1" destOrd="0" parTransId="{D41496FA-1D27-4D03-80AF-B47A2CB1EFD4}" sibTransId="{EF0DFB8A-A8EB-437E-AE4D-8753BF26C81D}"/>
    <dgm:cxn modelId="{1EF9B798-C43B-412F-B146-5364CF29D39F}" srcId="{3B555683-6F9B-49F7-B69F-56B92C30ACE8}" destId="{4ACEA007-4E2A-4B70-BDF6-5012869C1851}" srcOrd="4" destOrd="0" parTransId="{20F3ACE3-1CB3-4340-BCDD-A26B0D2A8C32}" sibTransId="{74554557-37E3-4917-BB5A-C421F6307638}"/>
    <dgm:cxn modelId="{3A4A71B5-C767-4B7A-94D4-B3D0C64518FE}" type="presOf" srcId="{595E0005-AF15-4291-A774-06CD41ABD500}" destId="{3DAE6857-2615-416F-8F8F-8DB44A1476CE}" srcOrd="0" destOrd="0" presId="urn:microsoft.com/office/officeart/2005/8/layout/vList2"/>
    <dgm:cxn modelId="{F37823C4-42C0-4886-B43F-7FA6981C1764}" type="presOf" srcId="{EA8ABCD7-C164-4EBE-8002-B0E947B22F11}" destId="{397C5BF7-DA6D-4F21-B289-2743301F49E2}" srcOrd="0" destOrd="0" presId="urn:microsoft.com/office/officeart/2005/8/layout/vList2"/>
    <dgm:cxn modelId="{7CBDC6D5-23CC-4D88-ACCD-307D723C6675}" type="presOf" srcId="{F3C30EB1-B8E8-4E65-9A45-5B1A8B987BC9}" destId="{6598195C-874F-409B-A15B-1C54494CB093}" srcOrd="0" destOrd="0" presId="urn:microsoft.com/office/officeart/2005/8/layout/vList2"/>
    <dgm:cxn modelId="{89405DE1-0982-4253-91CA-A4223395A222}" type="presOf" srcId="{4ACEA007-4E2A-4B70-BDF6-5012869C1851}" destId="{8335CDF9-9948-4879-B6F6-C527581F9AF5}" srcOrd="0" destOrd="0" presId="urn:microsoft.com/office/officeart/2005/8/layout/vList2"/>
    <dgm:cxn modelId="{6CE5BDE5-5FB7-4F66-BAC5-B349CABBB54B}" srcId="{3B555683-6F9B-49F7-B69F-56B92C30ACE8}" destId="{077B355A-0FB0-405E-BE30-82BDB138A13D}" srcOrd="0" destOrd="0" parTransId="{A13BF4E0-45AD-4111-BA22-0328550FE0B8}" sibTransId="{DF424D5B-34E2-4F27-B334-6D77C1DF414D}"/>
    <dgm:cxn modelId="{B5328FF7-682C-480A-ADE6-9CC20425543B}" type="presOf" srcId="{3B555683-6F9B-49F7-B69F-56B92C30ACE8}" destId="{DCC3A4F9-E848-424C-B30C-B1174EAEDA20}" srcOrd="0" destOrd="0" presId="urn:microsoft.com/office/officeart/2005/8/layout/vList2"/>
    <dgm:cxn modelId="{3C11EBF9-2B0E-4B42-9578-3B54CA2F1577}" srcId="{3B555683-6F9B-49F7-B69F-56B92C30ACE8}" destId="{EA8ABCD7-C164-4EBE-8002-B0E947B22F11}" srcOrd="3" destOrd="0" parTransId="{9B548471-A6CE-4A6E-841D-1D151E75F756}" sibTransId="{431B770C-488A-4EC4-AC90-36E2A09F160E}"/>
    <dgm:cxn modelId="{C191758D-A227-4617-A440-DB2B939E653C}" type="presParOf" srcId="{DCC3A4F9-E848-424C-B30C-B1174EAEDA20}" destId="{05CFA708-3C95-459F-91F5-162652937B73}" srcOrd="0" destOrd="0" presId="urn:microsoft.com/office/officeart/2005/8/layout/vList2"/>
    <dgm:cxn modelId="{2FAD9C36-45B3-4075-907F-C420B1CB1C81}" type="presParOf" srcId="{DCC3A4F9-E848-424C-B30C-B1174EAEDA20}" destId="{CE1DD21C-7F07-4E16-8C5E-7906E95F4E37}" srcOrd="1" destOrd="0" presId="urn:microsoft.com/office/officeart/2005/8/layout/vList2"/>
    <dgm:cxn modelId="{DD7D6C09-38F9-48CF-B5DF-3BDA3CA124EC}" type="presParOf" srcId="{DCC3A4F9-E848-424C-B30C-B1174EAEDA20}" destId="{3DAE6857-2615-416F-8F8F-8DB44A1476CE}" srcOrd="2" destOrd="0" presId="urn:microsoft.com/office/officeart/2005/8/layout/vList2"/>
    <dgm:cxn modelId="{F5475576-5FF3-4AAF-86C0-4B86BA4B7632}" type="presParOf" srcId="{DCC3A4F9-E848-424C-B30C-B1174EAEDA20}" destId="{4FBB713B-093E-49E7-B1C0-37A8AD2F0B7D}" srcOrd="3" destOrd="0" presId="urn:microsoft.com/office/officeart/2005/8/layout/vList2"/>
    <dgm:cxn modelId="{7DE666CB-740B-4C35-B165-8655D68F6D93}" type="presParOf" srcId="{DCC3A4F9-E848-424C-B30C-B1174EAEDA20}" destId="{6598195C-874F-409B-A15B-1C54494CB093}" srcOrd="4" destOrd="0" presId="urn:microsoft.com/office/officeart/2005/8/layout/vList2"/>
    <dgm:cxn modelId="{C7D306F5-4765-447A-A837-81E8B84C8D49}" type="presParOf" srcId="{DCC3A4F9-E848-424C-B30C-B1174EAEDA20}" destId="{AFE2EBC5-8095-4814-92C2-2D16ED25E0E8}" srcOrd="5" destOrd="0" presId="urn:microsoft.com/office/officeart/2005/8/layout/vList2"/>
    <dgm:cxn modelId="{137CFFA8-AADF-4783-A63D-E0B34F5A0FFB}" type="presParOf" srcId="{DCC3A4F9-E848-424C-B30C-B1174EAEDA20}" destId="{397C5BF7-DA6D-4F21-B289-2743301F49E2}" srcOrd="6" destOrd="0" presId="urn:microsoft.com/office/officeart/2005/8/layout/vList2"/>
    <dgm:cxn modelId="{03C7EC88-2645-4462-B9C7-7F2209F38D9A}" type="presParOf" srcId="{DCC3A4F9-E848-424C-B30C-B1174EAEDA20}" destId="{B959C2E7-229A-4002-8CF1-18165ED80BC3}" srcOrd="7" destOrd="0" presId="urn:microsoft.com/office/officeart/2005/8/layout/vList2"/>
    <dgm:cxn modelId="{9631862A-50E6-49F6-8374-6A6AFB30AAE5}" type="presParOf" srcId="{DCC3A4F9-E848-424C-B30C-B1174EAEDA20}" destId="{8335CDF9-9948-4879-B6F6-C527581F9AF5}"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BA1147-3F02-421C-A31B-32E5A9D09433}">
      <dsp:nvSpPr>
        <dsp:cNvPr id="0" name=""/>
        <dsp:cNvSpPr/>
      </dsp:nvSpPr>
      <dsp:spPr>
        <a:xfrm>
          <a:off x="0" y="28650"/>
          <a:ext cx="6900512" cy="271205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vi-VN" sz="1900" b="0" i="0" kern="1200" dirty="0"/>
            <a:t>SQL injection là một lỗ hổng bảo mật web cho phép kẻ tấn công can thiệp vào các truy vấn mà một ứng dụng thực hiện vào cơ sở dữ liệu của nó. Nó thường cho phép kẻ tấn công xem dữ liệu mà họ thường không thể truy xuất. Điều này có thể bao gồm dữ liệu thuộc về những người dùng khác hoặc bất kỳ dữ liệu nào khác mà chính ứng dụng có thể truy cập. Trong nhiều trường hợp, kẻ tấn công có thể sửa đổi hoặc xóa dữ liệu này, gây ra những thay đổi liên tục đối với nội dung hoặc hành vi của ứng dụng.</a:t>
          </a:r>
          <a:endParaRPr lang="en-US" sz="1900" kern="1200" dirty="0"/>
        </a:p>
      </dsp:txBody>
      <dsp:txXfrm>
        <a:off x="132392" y="161042"/>
        <a:ext cx="6635728" cy="2447275"/>
      </dsp:txXfrm>
    </dsp:sp>
    <dsp:sp modelId="{CD5F59B6-8545-4D1E-9ED2-555480AE1589}">
      <dsp:nvSpPr>
        <dsp:cNvPr id="0" name=""/>
        <dsp:cNvSpPr/>
      </dsp:nvSpPr>
      <dsp:spPr>
        <a:xfrm>
          <a:off x="0" y="2795430"/>
          <a:ext cx="6900512" cy="2712059"/>
        </a:xfrm>
        <a:prstGeom prst="roundRect">
          <a:avLst/>
        </a:prstGeom>
        <a:solidFill>
          <a:schemeClr val="accent5">
            <a:hueOff val="1106248"/>
            <a:satOff val="12561"/>
            <a:lumOff val="1137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vi-VN" sz="1900" b="0" i="0" kern="1200" dirty="0"/>
            <a:t>Trong một số trường hợp, kẻ tấn công có thể leo thang tấn công sql tiêm để thỏa hiệp máy chủ cơ bản hoặc cơ sở hạ tầng back-end khác hoặc thực hiện một cuộc tấn công từ chối dịch vụ.</a:t>
          </a:r>
          <a:endParaRPr lang="en-US" sz="1900" kern="1200" dirty="0"/>
        </a:p>
      </dsp:txBody>
      <dsp:txXfrm>
        <a:off x="132392" y="2927822"/>
        <a:ext cx="6635728" cy="24472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069994-D509-447F-8E01-9C23F8A95077}">
      <dsp:nvSpPr>
        <dsp:cNvPr id="0" name=""/>
        <dsp:cNvSpPr/>
      </dsp:nvSpPr>
      <dsp:spPr>
        <a:xfrm>
          <a:off x="0" y="38736"/>
          <a:ext cx="10515600" cy="2019127"/>
        </a:xfrm>
        <a:prstGeom prst="roundRect">
          <a:avLst/>
        </a:prstGeom>
        <a:solidFill>
          <a:schemeClr val="accent1">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t>Kẻ</a:t>
          </a:r>
          <a:r>
            <a:rPr lang="en-US" sz="2400" kern="1200" dirty="0"/>
            <a:t> </a:t>
          </a:r>
          <a:r>
            <a:rPr lang="en-US" sz="2400" kern="1200" dirty="0" err="1"/>
            <a:t>tấn</a:t>
          </a:r>
          <a:r>
            <a:rPr lang="en-US" sz="2400" kern="1200" dirty="0"/>
            <a:t> </a:t>
          </a:r>
          <a:r>
            <a:rPr lang="en-US" sz="2400" kern="1200" dirty="0" err="1"/>
            <a:t>công</a:t>
          </a:r>
          <a:r>
            <a:rPr lang="en-US" sz="2400" b="0" i="0" kern="1200" dirty="0"/>
            <a:t> </a:t>
          </a:r>
          <a:r>
            <a:rPr lang="vi-VN" sz="2400" b="0" i="0" kern="1200" dirty="0"/>
            <a:t>chỉ có thể thực hiện hình thức tấn công này khi một số tính năng được kích hoạt trên máy chủ cơ sở dữ liệu được sử dụng bởi ứng dụng web. Hình thức tấn công này chủ yếu được sử dụng thay thế cho các kỹ thuật </a:t>
          </a:r>
          <a:r>
            <a:rPr lang="en-US" sz="2400" i="0" kern="1200" dirty="0"/>
            <a:t>In-band SQLi </a:t>
          </a:r>
          <a:r>
            <a:rPr lang="vi-VN" sz="2400" b="0" i="0" kern="1200" dirty="0"/>
            <a:t>và </a:t>
          </a:r>
          <a:r>
            <a:rPr lang="en-US" sz="2400" i="0" kern="1200" dirty="0"/>
            <a:t>Inferential (Blind) SQLi</a:t>
          </a:r>
          <a:endParaRPr lang="en-US" sz="2400" kern="1200" dirty="0"/>
        </a:p>
      </dsp:txBody>
      <dsp:txXfrm>
        <a:off x="98566" y="137302"/>
        <a:ext cx="10318468" cy="1821995"/>
      </dsp:txXfrm>
    </dsp:sp>
    <dsp:sp modelId="{A97C4658-0123-4EE6-8441-7D875DA92FE0}">
      <dsp:nvSpPr>
        <dsp:cNvPr id="0" name=""/>
        <dsp:cNvSpPr/>
      </dsp:nvSpPr>
      <dsp:spPr>
        <a:xfrm>
          <a:off x="0" y="2160540"/>
          <a:ext cx="10515600" cy="2019127"/>
        </a:xfrm>
        <a:prstGeom prst="roundRect">
          <a:avLst/>
        </a:prstGeom>
        <a:solidFill>
          <a:schemeClr val="accent1">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i="0" kern="1200" dirty="0"/>
            <a:t>Out-of-band SQLi  </a:t>
          </a:r>
          <a:r>
            <a:rPr lang="vi-VN" sz="2400" b="0" i="0" kern="1200" dirty="0"/>
            <a:t>được thực hiện khi </a:t>
          </a:r>
          <a:r>
            <a:rPr lang="en-US" sz="2400" b="0" i="0" kern="1200" dirty="0" err="1"/>
            <a:t>k</a:t>
          </a:r>
          <a:r>
            <a:rPr lang="en-US" sz="2400" kern="1200" dirty="0" err="1"/>
            <a:t>ẻ</a:t>
          </a:r>
          <a:r>
            <a:rPr lang="en-US" sz="2400" kern="1200" dirty="0"/>
            <a:t> </a:t>
          </a:r>
          <a:r>
            <a:rPr lang="en-US" sz="2400" kern="1200" dirty="0" err="1"/>
            <a:t>tấn</a:t>
          </a:r>
          <a:r>
            <a:rPr lang="en-US" sz="2400" kern="1200" dirty="0"/>
            <a:t> </a:t>
          </a:r>
          <a:r>
            <a:rPr lang="en-US" sz="2400" kern="1200" dirty="0" err="1"/>
            <a:t>công</a:t>
          </a:r>
          <a:r>
            <a:rPr lang="en-US" sz="2400" b="0" i="0" kern="1200" dirty="0"/>
            <a:t> </a:t>
          </a:r>
          <a:r>
            <a:rPr lang="vi-VN" sz="2400" b="0" i="0" kern="1200" dirty="0"/>
            <a:t>không thể sử dụng cùng một kênh để khởi động cuộc tấn công và thu thập thông tin hoặc khi máy chủ quá chậm hoặc không ổn định để thực hiện các hành động này. Các kỹ thuật này dựa trên dung lượng của máy chủ để tạo yêu cầu DNS hoặc HTTP để chuyển dữ liệu cho</a:t>
          </a:r>
          <a:r>
            <a:rPr lang="en-US" sz="2400" kern="1200" dirty="0"/>
            <a:t> </a:t>
          </a:r>
          <a:r>
            <a:rPr lang="en-US" sz="2400" kern="1200" dirty="0" err="1"/>
            <a:t>kẻ</a:t>
          </a:r>
          <a:r>
            <a:rPr lang="en-US" sz="2400" kern="1200" dirty="0"/>
            <a:t> </a:t>
          </a:r>
          <a:r>
            <a:rPr lang="en-US" sz="2400" kern="1200" dirty="0" err="1"/>
            <a:t>tấn</a:t>
          </a:r>
          <a:r>
            <a:rPr lang="en-US" sz="2400" kern="1200" dirty="0"/>
            <a:t> </a:t>
          </a:r>
          <a:r>
            <a:rPr lang="en-US" sz="2400" kern="1200" dirty="0" err="1"/>
            <a:t>công</a:t>
          </a:r>
          <a:r>
            <a:rPr lang="en-US" sz="2400" b="0" i="0" kern="1200" dirty="0"/>
            <a:t> </a:t>
          </a:r>
          <a:r>
            <a:rPr lang="vi-VN" sz="2400" b="0" i="0" kern="1200" dirty="0"/>
            <a:t>.</a:t>
          </a:r>
          <a:endParaRPr lang="en-US" sz="2400" kern="1200" dirty="0"/>
        </a:p>
      </dsp:txBody>
      <dsp:txXfrm>
        <a:off x="98566" y="2259106"/>
        <a:ext cx="10318468" cy="18219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BE260E-B4EA-494E-9D6E-FDE18B41D6F1}">
      <dsp:nvSpPr>
        <dsp:cNvPr id="0" name=""/>
        <dsp:cNvSpPr/>
      </dsp:nvSpPr>
      <dsp:spPr>
        <a:xfrm>
          <a:off x="0" y="147539"/>
          <a:ext cx="6465407" cy="1081664"/>
        </a:xfrm>
        <a:prstGeom prst="roundRect">
          <a:avLst/>
        </a:prstGeom>
        <a:solidFill>
          <a:schemeClr val="accent2">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b="1" i="0" kern="1200" dirty="0">
              <a:latin typeface="+mj-lt"/>
            </a:rPr>
            <a:t>Lọc dữ liệu từ người dùng:</a:t>
          </a:r>
          <a:r>
            <a:rPr lang="vi-VN" sz="1600" b="0" i="0" kern="1200" dirty="0">
              <a:latin typeface="+mj-lt"/>
            </a:rPr>
            <a:t> Cách phòng chống này tương tự như XSS. Ta sử dụng filter để lọc các kí tự đặc biệt (; ” ‘) hoặc các từ khoá (SELECT, UNION) do người dùng nhập vào. Nên sử dụng thư viện/function được cung cấp bởi framework. Viết lại từ đầu vừa tốn thời gian vừa dễ sơ sót</a:t>
          </a:r>
          <a:endParaRPr lang="en-US" sz="1600" kern="1200" dirty="0">
            <a:latin typeface="+mj-lt"/>
          </a:endParaRPr>
        </a:p>
      </dsp:txBody>
      <dsp:txXfrm>
        <a:off x="52802" y="200341"/>
        <a:ext cx="6359803" cy="976060"/>
      </dsp:txXfrm>
    </dsp:sp>
    <dsp:sp modelId="{227E5119-EAB0-4A2D-960E-14B5BFCA793A}">
      <dsp:nvSpPr>
        <dsp:cNvPr id="0" name=""/>
        <dsp:cNvSpPr/>
      </dsp:nvSpPr>
      <dsp:spPr>
        <a:xfrm>
          <a:off x="0" y="2324206"/>
          <a:ext cx="6465407" cy="1081664"/>
        </a:xfrm>
        <a:prstGeom prst="roundRect">
          <a:avLst/>
        </a:prstGeom>
        <a:solidFill>
          <a:schemeClr val="accent2">
            <a:hueOff val="1591615"/>
            <a:satOff val="2700"/>
            <a:lumOff val="-98"/>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dirty="0" err="1">
              <a:latin typeface="Times New Roman" panose="02020603050405020304" pitchFamily="18" charset="0"/>
              <a:cs typeface="Times New Roman" panose="02020603050405020304" pitchFamily="18" charset="0"/>
            </a:rPr>
            <a:t>Không</a:t>
          </a:r>
          <a:r>
            <a:rPr lang="en-US" sz="1600" b="1" i="0" kern="1200" dirty="0">
              <a:latin typeface="Times New Roman" panose="02020603050405020304" pitchFamily="18" charset="0"/>
              <a:cs typeface="Times New Roman" panose="02020603050405020304" pitchFamily="18" charset="0"/>
            </a:rPr>
            <a:t> </a:t>
          </a:r>
          <a:r>
            <a:rPr lang="en-US" sz="1600" b="1" i="0" kern="1200" dirty="0" err="1">
              <a:latin typeface="Times New Roman" panose="02020603050405020304" pitchFamily="18" charset="0"/>
              <a:cs typeface="Times New Roman" panose="02020603050405020304" pitchFamily="18" charset="0"/>
            </a:rPr>
            <a:t>hiển</a:t>
          </a:r>
          <a:r>
            <a:rPr lang="en-US" sz="1600" b="1" i="0" kern="1200" dirty="0">
              <a:latin typeface="Times New Roman" panose="02020603050405020304" pitchFamily="18" charset="0"/>
              <a:cs typeface="Times New Roman" panose="02020603050405020304" pitchFamily="18" charset="0"/>
            </a:rPr>
            <a:t> </a:t>
          </a:r>
          <a:r>
            <a:rPr lang="en-US" sz="1600" b="1" i="0" kern="1200" dirty="0" err="1">
              <a:latin typeface="Times New Roman" panose="02020603050405020304" pitchFamily="18" charset="0"/>
              <a:cs typeface="Times New Roman" panose="02020603050405020304" pitchFamily="18" charset="0"/>
            </a:rPr>
            <a:t>thị</a:t>
          </a:r>
          <a:r>
            <a:rPr lang="en-US" sz="1600" b="1" i="0" kern="1200" dirty="0">
              <a:latin typeface="Times New Roman" panose="02020603050405020304" pitchFamily="18" charset="0"/>
              <a:cs typeface="Times New Roman" panose="02020603050405020304" pitchFamily="18" charset="0"/>
            </a:rPr>
            <a:t> exception, message </a:t>
          </a:r>
          <a:r>
            <a:rPr lang="en-US" sz="1600" b="1" i="0" kern="1200" dirty="0" err="1">
              <a:latin typeface="Times New Roman" panose="02020603050405020304" pitchFamily="18" charset="0"/>
              <a:cs typeface="Times New Roman" panose="02020603050405020304" pitchFamily="18" charset="0"/>
            </a:rPr>
            <a:t>lỗi</a:t>
          </a:r>
          <a:r>
            <a:rPr lang="en-US" sz="1600" b="1" i="0" kern="1200" dirty="0">
              <a:latin typeface="Times New Roman" panose="02020603050405020304" pitchFamily="18" charset="0"/>
              <a:cs typeface="Times New Roman" panose="02020603050405020304" pitchFamily="18" charset="0"/>
            </a:rPr>
            <a:t>:</a:t>
          </a:r>
          <a:r>
            <a:rPr lang="en-US" sz="1600" b="0" i="0" kern="1200" dirty="0">
              <a:latin typeface="Times New Roman" panose="02020603050405020304" pitchFamily="18" charset="0"/>
              <a:cs typeface="Times New Roman" panose="02020603050405020304" pitchFamily="18" charset="0"/>
            </a:rPr>
            <a:t> Hacker </a:t>
          </a:r>
          <a:r>
            <a:rPr lang="en-US" sz="1600" b="0" i="0" kern="1200" dirty="0" err="1">
              <a:latin typeface="Times New Roman" panose="02020603050405020304" pitchFamily="18" charset="0"/>
              <a:cs typeface="Times New Roman" panose="02020603050405020304" pitchFamily="18" charset="0"/>
            </a:rPr>
            <a:t>dựa</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vào</a:t>
          </a:r>
          <a:r>
            <a:rPr lang="en-US" sz="1600" b="0" i="0" kern="1200" dirty="0">
              <a:latin typeface="Times New Roman" panose="02020603050405020304" pitchFamily="18" charset="0"/>
              <a:cs typeface="Times New Roman" panose="02020603050405020304" pitchFamily="18" charset="0"/>
            </a:rPr>
            <a:t> message </a:t>
          </a:r>
          <a:r>
            <a:rPr lang="en-US" sz="1600" b="0" i="0" kern="1200" dirty="0" err="1">
              <a:latin typeface="Times New Roman" panose="02020603050405020304" pitchFamily="18" charset="0"/>
              <a:cs typeface="Times New Roman" panose="02020603050405020304" pitchFamily="18" charset="0"/>
            </a:rPr>
            <a:t>lỗi</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để</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tìm</a:t>
          </a:r>
          <a:r>
            <a:rPr lang="en-US" sz="1600" b="0" i="0" kern="1200" dirty="0">
              <a:latin typeface="Times New Roman" panose="02020603050405020304" pitchFamily="18" charset="0"/>
              <a:cs typeface="Times New Roman" panose="02020603050405020304" pitchFamily="18" charset="0"/>
            </a:rPr>
            <a:t> ra </a:t>
          </a:r>
          <a:r>
            <a:rPr lang="en-US" sz="1600" b="0" i="0" kern="1200" dirty="0" err="1">
              <a:latin typeface="Times New Roman" panose="02020603050405020304" pitchFamily="18" charset="0"/>
              <a:cs typeface="Times New Roman" panose="02020603050405020304" pitchFamily="18" charset="0"/>
            </a:rPr>
            <a:t>cấu</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trúc</a:t>
          </a:r>
          <a:r>
            <a:rPr lang="en-US" sz="1600" b="0" i="0" kern="1200" dirty="0">
              <a:latin typeface="Times New Roman" panose="02020603050405020304" pitchFamily="18" charset="0"/>
              <a:cs typeface="Times New Roman" panose="02020603050405020304" pitchFamily="18" charset="0"/>
            </a:rPr>
            <a:t> database. Khi </a:t>
          </a:r>
          <a:r>
            <a:rPr lang="en-US" sz="1600" b="0" i="0" kern="1200" dirty="0" err="1">
              <a:latin typeface="Times New Roman" panose="02020603050405020304" pitchFamily="18" charset="0"/>
              <a:cs typeface="Times New Roman" panose="02020603050405020304" pitchFamily="18" charset="0"/>
            </a:rPr>
            <a:t>có</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lỗi</a:t>
          </a:r>
          <a:r>
            <a:rPr lang="en-US" sz="1600" b="0" i="0" kern="1200" dirty="0">
              <a:latin typeface="Times New Roman" panose="02020603050405020304" pitchFamily="18" charset="0"/>
              <a:cs typeface="Times New Roman" panose="02020603050405020304" pitchFamily="18" charset="0"/>
            </a:rPr>
            <a:t>, ta </a:t>
          </a:r>
          <a:r>
            <a:rPr lang="en-US" sz="1600" b="0" i="0" kern="1200" dirty="0" err="1">
              <a:latin typeface="Times New Roman" panose="02020603050405020304" pitchFamily="18" charset="0"/>
              <a:cs typeface="Times New Roman" panose="02020603050405020304" pitchFamily="18" charset="0"/>
            </a:rPr>
            <a:t>chỉ</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hiện</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thông</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báo</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lỗi</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chứ</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đừng</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hiển</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thị</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đầy</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đủ</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thông</a:t>
          </a:r>
          <a:r>
            <a:rPr lang="en-US" sz="1600" b="0" i="0" kern="1200" dirty="0">
              <a:latin typeface="Times New Roman" panose="02020603050405020304" pitchFamily="18" charset="0"/>
              <a:cs typeface="Times New Roman" panose="02020603050405020304" pitchFamily="18" charset="0"/>
            </a:rPr>
            <a:t> tin </a:t>
          </a:r>
          <a:r>
            <a:rPr lang="en-US" sz="1600" b="0" i="0" kern="1200" dirty="0" err="1">
              <a:latin typeface="Times New Roman" panose="02020603050405020304" pitchFamily="18" charset="0"/>
              <a:cs typeface="Times New Roman" panose="02020603050405020304" pitchFamily="18" charset="0"/>
            </a:rPr>
            <a:t>về</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lỗi</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tránh</a:t>
          </a:r>
          <a:r>
            <a:rPr lang="en-US" sz="1600" b="0" i="0" kern="1200" dirty="0">
              <a:latin typeface="Times New Roman" panose="02020603050405020304" pitchFamily="18" charset="0"/>
              <a:cs typeface="Times New Roman" panose="02020603050405020304" pitchFamily="18" charset="0"/>
            </a:rPr>
            <a:t> hacker </a:t>
          </a:r>
          <a:r>
            <a:rPr lang="en-US" sz="1600" b="0" i="0" kern="1200" dirty="0" err="1">
              <a:latin typeface="Times New Roman" panose="02020603050405020304" pitchFamily="18" charset="0"/>
              <a:cs typeface="Times New Roman" panose="02020603050405020304" pitchFamily="18" charset="0"/>
            </a:rPr>
            <a:t>lợi</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dụng</a:t>
          </a:r>
          <a:r>
            <a:rPr lang="en-US" sz="1600" b="0" i="0" kern="1200" dirty="0">
              <a:latin typeface="Times New Roman" panose="02020603050405020304" pitchFamily="18" charset="0"/>
              <a:cs typeface="Times New Roman" panose="02020603050405020304" pitchFamily="18" charset="0"/>
            </a:rPr>
            <a:t>.</a:t>
          </a:r>
          <a:endParaRPr lang="en-US" sz="1600" kern="1200" dirty="0">
            <a:latin typeface="Times New Roman" panose="02020603050405020304" pitchFamily="18" charset="0"/>
            <a:cs typeface="Times New Roman" panose="02020603050405020304" pitchFamily="18" charset="0"/>
          </a:endParaRPr>
        </a:p>
      </dsp:txBody>
      <dsp:txXfrm>
        <a:off x="52802" y="2377008"/>
        <a:ext cx="6359803" cy="976060"/>
      </dsp:txXfrm>
    </dsp:sp>
    <dsp:sp modelId="{B940F1A0-C743-4861-94E5-A0E84E6C8988}">
      <dsp:nvSpPr>
        <dsp:cNvPr id="0" name=""/>
        <dsp:cNvSpPr/>
      </dsp:nvSpPr>
      <dsp:spPr>
        <a:xfrm>
          <a:off x="0" y="1237597"/>
          <a:ext cx="6465407" cy="1081664"/>
        </a:xfrm>
        <a:prstGeom prst="roundRect">
          <a:avLst/>
        </a:prstGeom>
        <a:solidFill>
          <a:schemeClr val="accent2">
            <a:hueOff val="3183231"/>
            <a:satOff val="5400"/>
            <a:lumOff val="-196"/>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dirty="0" err="1">
              <a:latin typeface="Times New Roman" panose="02020603050405020304" pitchFamily="18" charset="0"/>
              <a:cs typeface="Times New Roman" panose="02020603050405020304" pitchFamily="18" charset="0"/>
            </a:rPr>
            <a:t>Không</a:t>
          </a:r>
          <a:r>
            <a:rPr lang="en-US" sz="1600" b="1" i="0" kern="1200" dirty="0">
              <a:latin typeface="Times New Roman" panose="02020603050405020304" pitchFamily="18" charset="0"/>
              <a:cs typeface="Times New Roman" panose="02020603050405020304" pitchFamily="18" charset="0"/>
            </a:rPr>
            <a:t> </a:t>
          </a:r>
          <a:r>
            <a:rPr lang="en-US" sz="1600" b="1" i="0" kern="1200" dirty="0" err="1">
              <a:latin typeface="Times New Roman" panose="02020603050405020304" pitchFamily="18" charset="0"/>
              <a:cs typeface="Times New Roman" panose="02020603050405020304" pitchFamily="18" charset="0"/>
            </a:rPr>
            <a:t>cộng</a:t>
          </a:r>
          <a:r>
            <a:rPr lang="en-US" sz="1600" b="1" i="0" kern="1200" dirty="0">
              <a:latin typeface="Times New Roman" panose="02020603050405020304" pitchFamily="18" charset="0"/>
              <a:cs typeface="Times New Roman" panose="02020603050405020304" pitchFamily="18" charset="0"/>
            </a:rPr>
            <a:t> </a:t>
          </a:r>
          <a:r>
            <a:rPr lang="en-US" sz="1600" b="1" i="0" kern="1200" dirty="0" err="1">
              <a:latin typeface="Times New Roman" panose="02020603050405020304" pitchFamily="18" charset="0"/>
              <a:cs typeface="Times New Roman" panose="02020603050405020304" pitchFamily="18" charset="0"/>
            </a:rPr>
            <a:t>chuỗi</a:t>
          </a:r>
          <a:r>
            <a:rPr lang="en-US" sz="1600" b="1" i="0" kern="1200" dirty="0">
              <a:latin typeface="Times New Roman" panose="02020603050405020304" pitchFamily="18" charset="0"/>
              <a:cs typeface="Times New Roman" panose="02020603050405020304" pitchFamily="18" charset="0"/>
            </a:rPr>
            <a:t> </a:t>
          </a:r>
          <a:r>
            <a:rPr lang="en-US" sz="1600" b="1" i="0" kern="1200" dirty="0" err="1">
              <a:latin typeface="Times New Roman" panose="02020603050405020304" pitchFamily="18" charset="0"/>
              <a:cs typeface="Times New Roman" panose="02020603050405020304" pitchFamily="18" charset="0"/>
            </a:rPr>
            <a:t>để</a:t>
          </a:r>
          <a:r>
            <a:rPr lang="en-US" sz="1600" b="1" i="0" kern="1200" dirty="0">
              <a:latin typeface="Times New Roman" panose="02020603050405020304" pitchFamily="18" charset="0"/>
              <a:cs typeface="Times New Roman" panose="02020603050405020304" pitchFamily="18" charset="0"/>
            </a:rPr>
            <a:t> </a:t>
          </a:r>
          <a:r>
            <a:rPr lang="en-US" sz="1600" b="1" i="0" kern="1200" dirty="0" err="1">
              <a:latin typeface="Times New Roman" panose="02020603050405020304" pitchFamily="18" charset="0"/>
              <a:cs typeface="Times New Roman" panose="02020603050405020304" pitchFamily="18" charset="0"/>
            </a:rPr>
            <a:t>tạo</a:t>
          </a:r>
          <a:r>
            <a:rPr lang="en-US" sz="1600" b="1" i="0" kern="1200" dirty="0">
              <a:latin typeface="Times New Roman" panose="02020603050405020304" pitchFamily="18" charset="0"/>
              <a:cs typeface="Times New Roman" panose="02020603050405020304" pitchFamily="18" charset="0"/>
            </a:rPr>
            <a:t> SQL:</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Sử</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dụng</a:t>
          </a:r>
          <a:r>
            <a:rPr lang="en-US" sz="1600" b="0" i="0" kern="1200" dirty="0">
              <a:latin typeface="Times New Roman" panose="02020603050405020304" pitchFamily="18" charset="0"/>
              <a:cs typeface="Times New Roman" panose="02020603050405020304" pitchFamily="18" charset="0"/>
            </a:rPr>
            <a:t> parameter </a:t>
          </a:r>
          <a:r>
            <a:rPr lang="en-US" sz="1600" b="0" i="0" kern="1200" dirty="0" err="1">
              <a:latin typeface="Times New Roman" panose="02020603050405020304" pitchFamily="18" charset="0"/>
              <a:cs typeface="Times New Roman" panose="02020603050405020304" pitchFamily="18" charset="0"/>
            </a:rPr>
            <a:t>thay</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vì</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cộng</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chuỗi</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Nếu</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dữ</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liệu</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truyền</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vào</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không</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hợp</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pháp</a:t>
          </a:r>
          <a:r>
            <a:rPr lang="en-US" sz="1600" b="0" i="0" kern="1200" dirty="0">
              <a:latin typeface="Times New Roman" panose="02020603050405020304" pitchFamily="18" charset="0"/>
              <a:cs typeface="Times New Roman" panose="02020603050405020304" pitchFamily="18" charset="0"/>
            </a:rPr>
            <a:t>, SQL Engine </a:t>
          </a:r>
          <a:r>
            <a:rPr lang="en-US" sz="1600" b="0" i="0" kern="1200" dirty="0" err="1">
              <a:latin typeface="Times New Roman" panose="02020603050405020304" pitchFamily="18" charset="0"/>
              <a:cs typeface="Times New Roman" panose="02020603050405020304" pitchFamily="18" charset="0"/>
            </a:rPr>
            <a:t>sẽ</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tự</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động</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báo</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lỗi</a:t>
          </a:r>
          <a:r>
            <a:rPr lang="en-US" sz="1600" b="0" i="0" kern="1200" dirty="0">
              <a:latin typeface="Times New Roman" panose="02020603050405020304" pitchFamily="18" charset="0"/>
              <a:cs typeface="Times New Roman" panose="02020603050405020304" pitchFamily="18" charset="0"/>
            </a:rPr>
            <a:t>, ta </a:t>
          </a:r>
          <a:r>
            <a:rPr lang="en-US" sz="1600" b="0" i="0" kern="1200" dirty="0" err="1">
              <a:latin typeface="Times New Roman" panose="02020603050405020304" pitchFamily="18" charset="0"/>
              <a:cs typeface="Times New Roman" panose="02020603050405020304" pitchFamily="18" charset="0"/>
            </a:rPr>
            <a:t>không</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cần</a:t>
          </a:r>
          <a:r>
            <a:rPr lang="en-US" sz="1600" b="0" i="0" kern="1200" dirty="0">
              <a:latin typeface="Times New Roman" panose="02020603050405020304" pitchFamily="18" charset="0"/>
              <a:cs typeface="Times New Roman" panose="02020603050405020304" pitchFamily="18" charset="0"/>
            </a:rPr>
            <a:t> </a:t>
          </a:r>
          <a:r>
            <a:rPr lang="en-US" sz="1600" b="0" i="0" kern="1200" dirty="0" err="1">
              <a:latin typeface="Times New Roman" panose="02020603050405020304" pitchFamily="18" charset="0"/>
              <a:cs typeface="Times New Roman" panose="02020603050405020304" pitchFamily="18" charset="0"/>
            </a:rPr>
            <a:t>dùng</a:t>
          </a:r>
          <a:r>
            <a:rPr lang="en-US" sz="1600" b="0" i="0" kern="1200" dirty="0">
              <a:latin typeface="Times New Roman" panose="02020603050405020304" pitchFamily="18" charset="0"/>
              <a:cs typeface="Times New Roman" panose="02020603050405020304" pitchFamily="18" charset="0"/>
            </a:rPr>
            <a:t> code </a:t>
          </a:r>
          <a:r>
            <a:rPr lang="en-US" sz="1600" b="0" i="0" kern="1200" dirty="0" err="1">
              <a:latin typeface="Times New Roman" panose="02020603050405020304" pitchFamily="18" charset="0"/>
              <a:cs typeface="Times New Roman" panose="02020603050405020304" pitchFamily="18" charset="0"/>
            </a:rPr>
            <a:t>để</a:t>
          </a:r>
          <a:r>
            <a:rPr lang="en-US" sz="1600" b="0" i="0" kern="1200" dirty="0">
              <a:latin typeface="Times New Roman" panose="02020603050405020304" pitchFamily="18" charset="0"/>
              <a:cs typeface="Times New Roman" panose="02020603050405020304" pitchFamily="18" charset="0"/>
            </a:rPr>
            <a:t> check.</a:t>
          </a:r>
          <a:endParaRPr lang="en-US" sz="1600" kern="1200" dirty="0">
            <a:latin typeface="Times New Roman" panose="02020603050405020304" pitchFamily="18" charset="0"/>
            <a:cs typeface="Times New Roman" panose="02020603050405020304" pitchFamily="18" charset="0"/>
          </a:endParaRPr>
        </a:p>
      </dsp:txBody>
      <dsp:txXfrm>
        <a:off x="52802" y="1290399"/>
        <a:ext cx="6359803" cy="976060"/>
      </dsp:txXfrm>
    </dsp:sp>
    <dsp:sp modelId="{EB651031-2660-4B89-82B8-49F8210A389C}">
      <dsp:nvSpPr>
        <dsp:cNvPr id="0" name=""/>
        <dsp:cNvSpPr/>
      </dsp:nvSpPr>
      <dsp:spPr>
        <a:xfrm>
          <a:off x="0" y="3405871"/>
          <a:ext cx="6465407" cy="1081664"/>
        </a:xfrm>
        <a:prstGeom prst="roundRect">
          <a:avLst/>
        </a:prstGeom>
        <a:solidFill>
          <a:schemeClr val="accent2">
            <a:hueOff val="4774846"/>
            <a:satOff val="8100"/>
            <a:lumOff val="-294"/>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b="1" i="0" kern="1200" dirty="0">
              <a:latin typeface="+mj-lt"/>
            </a:rPr>
            <a:t>Phân quyền rõ ràng trong DB:</a:t>
          </a:r>
          <a:r>
            <a:rPr lang="vi-VN" sz="1600" b="0" i="0" kern="1200" dirty="0">
              <a:latin typeface="+mj-lt"/>
            </a:rPr>
            <a:t> Nếu chỉ truy cập dữ liệu từ một số bảng, hãy tạo một account trong DB, gán quyền truy cập cho account đó chứ đừng dùng account root hay sa. Lúc này, dù hacker có inject được sql cũng không thể đọc dữ liệu từ các bảng chính, sửa hay xoá dữ liệu.</a:t>
          </a:r>
          <a:endParaRPr lang="en-US" sz="1600" kern="1200" dirty="0">
            <a:latin typeface="+mj-lt"/>
          </a:endParaRPr>
        </a:p>
      </dsp:txBody>
      <dsp:txXfrm>
        <a:off x="52802" y="3458673"/>
        <a:ext cx="6359803" cy="976060"/>
      </dsp:txXfrm>
    </dsp:sp>
    <dsp:sp modelId="{4D3BEAA2-1149-4628-B9C8-AE99581708DE}">
      <dsp:nvSpPr>
        <dsp:cNvPr id="0" name=""/>
        <dsp:cNvSpPr/>
      </dsp:nvSpPr>
      <dsp:spPr>
        <a:xfrm>
          <a:off x="0" y="4494556"/>
          <a:ext cx="6465407" cy="1081664"/>
        </a:xfrm>
        <a:prstGeom prst="roundRect">
          <a:avLst/>
        </a:prstGeom>
        <a:solidFill>
          <a:schemeClr val="accent2">
            <a:hueOff val="6366461"/>
            <a:satOff val="10800"/>
            <a:lumOff val="-392"/>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b="1" i="0" kern="1200" dirty="0">
              <a:latin typeface="+mj-lt"/>
            </a:rPr>
            <a:t>Backup dữ liệu thường xuyên</a:t>
          </a:r>
          <a:endParaRPr lang="en-US" sz="1600" kern="1200" dirty="0">
            <a:latin typeface="+mj-lt"/>
          </a:endParaRPr>
        </a:p>
      </dsp:txBody>
      <dsp:txXfrm>
        <a:off x="52802" y="4547358"/>
        <a:ext cx="6359803" cy="9760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CFA708-3C95-459F-91F5-162652937B73}">
      <dsp:nvSpPr>
        <dsp:cNvPr id="0" name=""/>
        <dsp:cNvSpPr/>
      </dsp:nvSpPr>
      <dsp:spPr>
        <a:xfrm>
          <a:off x="0" y="0"/>
          <a:ext cx="5291663" cy="6364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hlinkClick xmlns:r="http://schemas.openxmlformats.org/officeDocument/2006/relationships" r:id="rId1"/>
            </a:rPr>
            <a:t>https://www.ptsecurity.com/ww-en/analytics/knowledge-base/how-to-prevent-sql-injection-attacks/</a:t>
          </a:r>
          <a:endParaRPr lang="en-US" sz="1600" kern="1200" dirty="0"/>
        </a:p>
      </dsp:txBody>
      <dsp:txXfrm>
        <a:off x="31070" y="31070"/>
        <a:ext cx="5229523" cy="574340"/>
      </dsp:txXfrm>
    </dsp:sp>
    <dsp:sp modelId="{3DAE6857-2615-416F-8F8F-8DB44A1476CE}">
      <dsp:nvSpPr>
        <dsp:cNvPr id="0" name=""/>
        <dsp:cNvSpPr/>
      </dsp:nvSpPr>
      <dsp:spPr>
        <a:xfrm>
          <a:off x="0" y="747273"/>
          <a:ext cx="5291663" cy="636480"/>
        </a:xfrm>
        <a:prstGeom prst="roundRect">
          <a:avLst/>
        </a:prstGeom>
        <a:solidFill>
          <a:schemeClr val="accent5">
            <a:hueOff val="276562"/>
            <a:satOff val="3140"/>
            <a:lumOff val="284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hlinkClick xmlns:r="http://schemas.openxmlformats.org/officeDocument/2006/relationships" r:id="rId2"/>
            </a:rPr>
            <a:t>https://www.imperva.com/learn/application-security/sql-injection-sqli/</a:t>
          </a:r>
          <a:endParaRPr lang="en-US" sz="1600" kern="1200" dirty="0"/>
        </a:p>
      </dsp:txBody>
      <dsp:txXfrm>
        <a:off x="31070" y="778343"/>
        <a:ext cx="5229523" cy="574340"/>
      </dsp:txXfrm>
    </dsp:sp>
    <dsp:sp modelId="{6598195C-874F-409B-A15B-1C54494CB093}">
      <dsp:nvSpPr>
        <dsp:cNvPr id="0" name=""/>
        <dsp:cNvSpPr/>
      </dsp:nvSpPr>
      <dsp:spPr>
        <a:xfrm>
          <a:off x="0" y="1487600"/>
          <a:ext cx="5291663" cy="636480"/>
        </a:xfrm>
        <a:prstGeom prst="roundRect">
          <a:avLst/>
        </a:prstGeom>
        <a:solidFill>
          <a:schemeClr val="accent5">
            <a:hueOff val="553124"/>
            <a:satOff val="6280"/>
            <a:lumOff val="568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hlinkClick xmlns:r="http://schemas.openxmlformats.org/officeDocument/2006/relationships" r:id="rId3"/>
            </a:rPr>
            <a:t>https://portswigger.net/web-security/sql-injection</a:t>
          </a:r>
          <a:endParaRPr lang="en-US" sz="1600" kern="1200" dirty="0"/>
        </a:p>
      </dsp:txBody>
      <dsp:txXfrm>
        <a:off x="31070" y="1518670"/>
        <a:ext cx="5229523" cy="574340"/>
      </dsp:txXfrm>
    </dsp:sp>
    <dsp:sp modelId="{397C5BF7-DA6D-4F21-B289-2743301F49E2}">
      <dsp:nvSpPr>
        <dsp:cNvPr id="0" name=""/>
        <dsp:cNvSpPr/>
      </dsp:nvSpPr>
      <dsp:spPr>
        <a:xfrm>
          <a:off x="0" y="2215577"/>
          <a:ext cx="5291663" cy="636480"/>
        </a:xfrm>
        <a:prstGeom prst="roundRect">
          <a:avLst/>
        </a:prstGeom>
        <a:solidFill>
          <a:schemeClr val="accent5">
            <a:hueOff val="829686"/>
            <a:satOff val="9421"/>
            <a:lumOff val="852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hlinkClick xmlns:r="http://schemas.openxmlformats.org/officeDocument/2006/relationships" r:id="rId3"/>
            </a:rPr>
            <a:t>https://portswigger.net/web-security/sql-injection</a:t>
          </a:r>
          <a:endParaRPr lang="en-US" sz="1600" kern="1200" dirty="0"/>
        </a:p>
      </dsp:txBody>
      <dsp:txXfrm>
        <a:off x="31070" y="2246647"/>
        <a:ext cx="5229523" cy="574340"/>
      </dsp:txXfrm>
    </dsp:sp>
    <dsp:sp modelId="{8335CDF9-9948-4879-B6F6-C527581F9AF5}">
      <dsp:nvSpPr>
        <dsp:cNvPr id="0" name=""/>
        <dsp:cNvSpPr/>
      </dsp:nvSpPr>
      <dsp:spPr>
        <a:xfrm>
          <a:off x="0" y="2931692"/>
          <a:ext cx="5291663" cy="636480"/>
        </a:xfrm>
        <a:prstGeom prst="roundRect">
          <a:avLst/>
        </a:prstGeom>
        <a:solidFill>
          <a:schemeClr val="accent5">
            <a:hueOff val="1106248"/>
            <a:satOff val="12561"/>
            <a:lumOff val="1137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https://viblo.asia/p/sql-injection-va-cach-phong-chong-OeVKB410lkW</a:t>
          </a:r>
        </a:p>
      </dsp:txBody>
      <dsp:txXfrm>
        <a:off x="31070" y="2962762"/>
        <a:ext cx="5229523" cy="5743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831158-0481-4A37-B06E-0E23C36425AD}" type="datetimeFigureOut">
              <a:rPr lang="en-US" smtClean="0"/>
              <a:t>09-Jun-21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08E09-50E5-4864-92F6-3F22D3860305}" type="slidenum">
              <a:rPr lang="en-US" smtClean="0"/>
              <a:t>‹#›</a:t>
            </a:fld>
            <a:endParaRPr lang="en-US"/>
          </a:p>
        </p:txBody>
      </p:sp>
    </p:spTree>
    <p:extLst>
      <p:ext uri="{BB962C8B-B14F-4D97-AF65-F5344CB8AC3E}">
        <p14:creationId xmlns:p14="http://schemas.microsoft.com/office/powerpoint/2010/main" val="209440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31158-0481-4A37-B06E-0E23C36425AD}" type="datetimeFigureOut">
              <a:rPr lang="en-US" smtClean="0"/>
              <a:t>09-Jun-21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08E09-50E5-4864-92F6-3F22D3860305}" type="slidenum">
              <a:rPr lang="en-US" smtClean="0"/>
              <a:t>‹#›</a:t>
            </a:fld>
            <a:endParaRPr lang="en-US"/>
          </a:p>
        </p:txBody>
      </p:sp>
    </p:spTree>
    <p:extLst>
      <p:ext uri="{BB962C8B-B14F-4D97-AF65-F5344CB8AC3E}">
        <p14:creationId xmlns:p14="http://schemas.microsoft.com/office/powerpoint/2010/main" val="235015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31158-0481-4A37-B06E-0E23C36425AD}" type="datetimeFigureOut">
              <a:rPr lang="en-US" smtClean="0"/>
              <a:t>09-Jun-21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08E09-50E5-4864-92F6-3F22D3860305}" type="slidenum">
              <a:rPr lang="en-US" smtClean="0"/>
              <a:t>‹#›</a:t>
            </a:fld>
            <a:endParaRPr lang="en-US"/>
          </a:p>
        </p:txBody>
      </p:sp>
    </p:spTree>
    <p:extLst>
      <p:ext uri="{BB962C8B-B14F-4D97-AF65-F5344CB8AC3E}">
        <p14:creationId xmlns:p14="http://schemas.microsoft.com/office/powerpoint/2010/main" val="3401753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31158-0481-4A37-B06E-0E23C36425AD}" type="datetimeFigureOut">
              <a:rPr lang="en-US" smtClean="0"/>
              <a:t>09-Jun-21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08E09-50E5-4864-92F6-3F22D3860305}" type="slidenum">
              <a:rPr lang="en-US" smtClean="0"/>
              <a:t>‹#›</a:t>
            </a:fld>
            <a:endParaRPr lang="en-US"/>
          </a:p>
        </p:txBody>
      </p:sp>
    </p:spTree>
    <p:extLst>
      <p:ext uri="{BB962C8B-B14F-4D97-AF65-F5344CB8AC3E}">
        <p14:creationId xmlns:p14="http://schemas.microsoft.com/office/powerpoint/2010/main" val="3486189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831158-0481-4A37-B06E-0E23C36425AD}" type="datetimeFigureOut">
              <a:rPr lang="en-US" smtClean="0"/>
              <a:t>09-Jun-21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08E09-50E5-4864-92F6-3F22D3860305}" type="slidenum">
              <a:rPr lang="en-US" smtClean="0"/>
              <a:t>‹#›</a:t>
            </a:fld>
            <a:endParaRPr lang="en-US"/>
          </a:p>
        </p:txBody>
      </p:sp>
    </p:spTree>
    <p:extLst>
      <p:ext uri="{BB962C8B-B14F-4D97-AF65-F5344CB8AC3E}">
        <p14:creationId xmlns:p14="http://schemas.microsoft.com/office/powerpoint/2010/main" val="2998709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831158-0481-4A37-B06E-0E23C36425AD}" type="datetimeFigureOut">
              <a:rPr lang="en-US" smtClean="0"/>
              <a:t>09-Jun-21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008E09-50E5-4864-92F6-3F22D3860305}" type="slidenum">
              <a:rPr lang="en-US" smtClean="0"/>
              <a:t>‹#›</a:t>
            </a:fld>
            <a:endParaRPr lang="en-US"/>
          </a:p>
        </p:txBody>
      </p:sp>
    </p:spTree>
    <p:extLst>
      <p:ext uri="{BB962C8B-B14F-4D97-AF65-F5344CB8AC3E}">
        <p14:creationId xmlns:p14="http://schemas.microsoft.com/office/powerpoint/2010/main" val="3299225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831158-0481-4A37-B06E-0E23C36425AD}" type="datetimeFigureOut">
              <a:rPr lang="en-US" smtClean="0"/>
              <a:t>09-Jun-21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008E09-50E5-4864-92F6-3F22D3860305}" type="slidenum">
              <a:rPr lang="en-US" smtClean="0"/>
              <a:t>‹#›</a:t>
            </a:fld>
            <a:endParaRPr lang="en-US"/>
          </a:p>
        </p:txBody>
      </p:sp>
    </p:spTree>
    <p:extLst>
      <p:ext uri="{BB962C8B-B14F-4D97-AF65-F5344CB8AC3E}">
        <p14:creationId xmlns:p14="http://schemas.microsoft.com/office/powerpoint/2010/main" val="972130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831158-0481-4A37-B06E-0E23C36425AD}" type="datetimeFigureOut">
              <a:rPr lang="en-US" smtClean="0"/>
              <a:t>09-Jun-21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008E09-50E5-4864-92F6-3F22D3860305}" type="slidenum">
              <a:rPr lang="en-US" smtClean="0"/>
              <a:t>‹#›</a:t>
            </a:fld>
            <a:endParaRPr lang="en-US"/>
          </a:p>
        </p:txBody>
      </p:sp>
    </p:spTree>
    <p:extLst>
      <p:ext uri="{BB962C8B-B14F-4D97-AF65-F5344CB8AC3E}">
        <p14:creationId xmlns:p14="http://schemas.microsoft.com/office/powerpoint/2010/main" val="3032937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831158-0481-4A37-B06E-0E23C36425AD}" type="datetimeFigureOut">
              <a:rPr lang="en-US" smtClean="0"/>
              <a:t>09-Jun-21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008E09-50E5-4864-92F6-3F22D3860305}" type="slidenum">
              <a:rPr lang="en-US" smtClean="0"/>
              <a:t>‹#›</a:t>
            </a:fld>
            <a:endParaRPr lang="en-US"/>
          </a:p>
        </p:txBody>
      </p:sp>
    </p:spTree>
    <p:extLst>
      <p:ext uri="{BB962C8B-B14F-4D97-AF65-F5344CB8AC3E}">
        <p14:creationId xmlns:p14="http://schemas.microsoft.com/office/powerpoint/2010/main" val="2311929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831158-0481-4A37-B06E-0E23C36425AD}" type="datetimeFigureOut">
              <a:rPr lang="en-US" smtClean="0"/>
              <a:t>09-Jun-21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008E09-50E5-4864-92F6-3F22D3860305}" type="slidenum">
              <a:rPr lang="en-US" smtClean="0"/>
              <a:t>‹#›</a:t>
            </a:fld>
            <a:endParaRPr lang="en-US"/>
          </a:p>
        </p:txBody>
      </p:sp>
    </p:spTree>
    <p:extLst>
      <p:ext uri="{BB962C8B-B14F-4D97-AF65-F5344CB8AC3E}">
        <p14:creationId xmlns:p14="http://schemas.microsoft.com/office/powerpoint/2010/main" val="2564726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831158-0481-4A37-B06E-0E23C36425AD}" type="datetimeFigureOut">
              <a:rPr lang="en-US" smtClean="0"/>
              <a:t>09-Jun-21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008E09-50E5-4864-92F6-3F22D3860305}" type="slidenum">
              <a:rPr lang="en-US" smtClean="0"/>
              <a:t>‹#›</a:t>
            </a:fld>
            <a:endParaRPr lang="en-US"/>
          </a:p>
        </p:txBody>
      </p:sp>
    </p:spTree>
    <p:extLst>
      <p:ext uri="{BB962C8B-B14F-4D97-AF65-F5344CB8AC3E}">
        <p14:creationId xmlns:p14="http://schemas.microsoft.com/office/powerpoint/2010/main" val="3088758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31158-0481-4A37-B06E-0E23C36425AD}" type="datetimeFigureOut">
              <a:rPr lang="en-US" smtClean="0"/>
              <a:t>09-Jun-21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008E09-50E5-4864-92F6-3F22D3860305}" type="slidenum">
              <a:rPr lang="en-US" smtClean="0"/>
              <a:t>‹#›</a:t>
            </a:fld>
            <a:endParaRPr lang="en-US"/>
          </a:p>
        </p:txBody>
      </p:sp>
    </p:spTree>
    <p:extLst>
      <p:ext uri="{BB962C8B-B14F-4D97-AF65-F5344CB8AC3E}">
        <p14:creationId xmlns:p14="http://schemas.microsoft.com/office/powerpoint/2010/main" val="2112695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591961-F8AD-4466-86C7-E35876835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140" y="837202"/>
            <a:ext cx="8769720" cy="4615642"/>
          </a:xfrm>
          <a:prstGeom prst="rect">
            <a:avLst/>
          </a:prstGeom>
        </p:spPr>
      </p:pic>
    </p:spTree>
    <p:extLst>
      <p:ext uri="{BB962C8B-B14F-4D97-AF65-F5344CB8AC3E}">
        <p14:creationId xmlns:p14="http://schemas.microsoft.com/office/powerpoint/2010/main" val="129739800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00482 -0.03495 L 0.00482 -0.03495 C -0.00404 -0.05069 -0.01354 -0.06574 -0.02187 -0.0824 C -0.02552 -0.08958 -0.02878 -0.09722 -0.03268 -0.10393 C -0.03685 -0.11134 -0.04167 -0.11782 -0.04596 -0.12523 C -0.05195 -0.13541 -0.05768 -0.14583 -0.06341 -0.15625 C -0.06654 -0.1618 -0.06953 -0.16782 -0.07279 -0.17291 C -0.07995 -0.18402 -0.08737 -0.19444 -0.09427 -0.20625 C -0.09805 -0.21273 -0.1013 -0.2206 -0.10495 -0.22754 C -0.10924 -0.23587 -0.11458 -0.24259 -0.11836 -0.25138 C -0.12096 -0.25787 -0.12279 -0.26574 -0.1263 -0.2706 C -0.13034 -0.27615 -0.13477 -0.28078 -0.13841 -0.28726 C -0.14883 -0.30555 -0.14362 -0.30138 -0.15182 -0.30625 C -0.15273 -0.30787 -0.15339 -0.3118 -0.15443 -0.31087 C -0.16315 -0.30416 -0.19987 -0.25787 -0.20404 -0.25138 C -0.20716 -0.24675 -0.21016 -0.24166 -0.21341 -0.23726 C -0.21641 -0.23287 -0.21992 -0.22962 -0.22279 -0.22523 C -0.22656 -0.21944 -0.22969 -0.21226 -0.23346 -0.20625 C -0.23737 -0.20023 -0.2418 -0.1956 -0.24557 -0.18958 C -0.24935 -0.18356 -0.25234 -0.17615 -0.25625 -0.1706 C -0.26042 -0.16435 -0.26536 -0.15972 -0.26966 -0.15393 C -0.27344 -0.14861 -0.27669 -0.14259 -0.28034 -0.13726 C -0.29128 -0.12152 -0.29701 -0.1162 -0.30977 -0.10138 C -0.3125 -0.09837 -0.3151 -0.09513 -0.31784 -0.09189 C -0.32005 -0.08958 -0.32253 -0.08773 -0.32461 -0.08472 C -0.3263 -0.08217 -0.3332 -0.07129 -0.33659 -0.06805 C -0.33789 -0.06712 -0.33932 -0.06666 -0.34062 -0.06574 C -0.35104 -0.05185 -0.34987 -0.05833 -0.33125 -0.03009 C -0.32422 -0.01944 -0.31576 -0.0118 -0.30846 -0.00162 C -0.29701 0.01459 -0.28607 0.03172 -0.275 0.04838 C -0.27044 0.05533 -0.26589 0.06227 -0.26159 0.06991 C -0.25755 0.07709 -0.25391 0.08473 -0.24961 0.09121 C -0.24661 0.09584 -0.2431 0.09885 -0.24023 0.10325 C -0.23776 0.10672 -0.23581 0.11135 -0.23346 0.11505 C -0.22786 0.12408 -0.22187 0.13264 -0.21615 0.14121 C -0.21289 0.14607 -0.21003 0.15139 -0.20677 0.15556 C -0.20052 0.16343 -0.19388 0.17061 -0.18802 0.1794 C -0.18529 0.18334 -0.18281 0.18774 -0.17995 0.19121 C -0.17786 0.19399 -0.17526 0.19538 -0.17318 0.19838 C -0.16849 0.20579 -0.16471 0.21505 -0.1599 0.22223 L -0.14505 0.24375 C -0.14284 0.24676 -0.1401 0.24908 -0.13841 0.25325 C -0.13711 0.25625 -0.13607 0.26019 -0.13437 0.26274 C -0.13294 0.26505 -0.13073 0.26551 -0.12904 0.26737 C -0.12096 0.27778 -0.12917 0.27153 -0.12096 0.28403 C -0.11302 0.29653 -0.11641 0.28635 -0.11029 0.29607 C -0.10742 0.30047 -0.10534 0.30625 -0.10221 0.31042 C -0.09518 0.31991 -0.09818 0.31436 -0.09284 0.32709 C -0.08711 0.32454 -0.08112 0.32315 -0.07552 0.31991 C -0.07122 0.31737 -0.06758 0.31297 -0.06341 0.31042 C -0.05013 0.30186 -0.03685 0.29283 -0.02331 0.28658 C 0.0875 0.23542 -0.05286 0.30232 0.04232 0.2507 C 0.05299 0.24514 0.06393 0.2419 0.07448 0.23658 C 0.08125 0.23311 0.08789 0.22825 0.09466 0.22454 C 0.10391 0.21945 0.11328 0.21482 0.12266 0.21042 C 0.13203 0.20602 0.14154 0.20278 0.15078 0.19838 C 0.19622 0.17686 0.15898 0.18959 0.20169 0.17709 C 0.2418 0.15325 0.20104 0.17616 0.24453 0.15556 C 0.25039 0.15278 0.25612 0.14908 0.26198 0.14607 C 0.27708 0.13866 0.27708 0.13959 0.29141 0.13426 C 0.29544 0.13264 0.29948 0.13102 0.30352 0.1294 C 0.30612 0.12709 0.30872 0.12362 0.31159 0.12223 C 0.31497 0.12061 0.31875 0.12107 0.32227 0.11991 C 0.3237 0.11945 0.32487 0.11806 0.3263 0.1176 C 0.32891 0.11644 0.33164 0.11598 0.33424 0.11505 C 0.34362 0.1095 0.34089 0.11366 0.3263 0.08889 C 0.29362 0.0338 0.27865 0.0132 0.24453 -0.03726 C 0.21185 -0.08564 0.24466 -0.03564 0.2138 -0.08726 C 0.20417 -0.10347 0.19401 -0.11851 0.18438 -0.13472 C 0.17786 -0.1456 0.17214 -0.15763 0.16563 -0.16805 L 0.1388 -0.21087 C 0.13529 -0.21666 0.13138 -0.22175 0.12813 -0.22754 C 0.11133 -0.25763 0.13112 -0.22291 0.11471 -0.24907 C 0.11276 -0.25208 0.1112 -0.25578 0.10938 -0.25856 C 0.10807 -0.26041 0.10651 -0.26157 0.10534 -0.26342 C 0.09883 -0.27291 0.10313 -0.26944 0.09596 -0.2824 C 0.08359 -0.30439 0.10104 -0.26689 0.08789 -0.29421 C 0.08646 -0.29722 0.08542 -0.30092 0.08385 -0.30393 C 0.08229 -0.30671 0.08021 -0.30833 0.07852 -0.31087 C 0.07656 -0.31388 0.075 -0.31736 0.07318 -0.32037 L 0.05313 -0.31805 C 0.04219 -0.31134 0.03255 -0.29884 0.02227 -0.28958 C 0.01693 -0.28472 0.01107 -0.28148 0.00625 -0.27523 C 0 -0.26736 -0.00651 -0.25972 -0.0125 -0.25138 C -0.02474 -0.23472 -0.04518 -0.20486 -0.05937 -0.18472 C -0.06341 -0.17916 -0.06745 -0.17384 -0.07148 -0.16805 C -0.07591 -0.1618 -0.08008 -0.15462 -0.0849 -0.14907 C -0.09687 -0.13472 -0.10964 -0.12245 -0.12096 -0.10625 C -0.12773 -0.09675 -0.13411 -0.08634 -0.14115 -0.07777 C -0.14753 -0.06967 -0.15469 -0.06388 -0.1612 -0.05625 C -0.17292 -0.04236 -0.18333 -0.02453 -0.19596 -0.01342 C -0.21055 -0.00046 -0.2099 -0.00208 -0.22409 0.01505 C -0.22917 0.0213 -0.23398 0.02778 -0.2388 0.03426 C -0.24701 0.04514 -0.25391 0.0595 -0.26302 0.0676 C -0.26562 0.06991 -0.26836 0.072 -0.27096 0.07454 C -0.27904 0.08241 -0.27852 0.08426 -0.28841 0.09121 C -0.29062 0.09283 -0.29297 0.09399 -0.29505 0.09607 C -0.29701 0.09792 -0.29857 0.10139 -0.30039 0.10325 C -0.3026 0.10533 -0.30495 0.10625 -0.30716 0.10788 C -0.3099 0.11019 -0.3125 0.11297 -0.31523 0.11505 C -0.31732 0.1169 -0.31979 0.11806 -0.32187 0.11991 C -0.32799 0.12524 -0.32526 0.12778 -0.33398 0.13172 C -0.33789 0.13357 -0.34193 0.13334 -0.34596 0.13426 C -0.34284 0.13982 -0.33958 0.14514 -0.33659 0.15093 C -0.33255 0.15857 -0.32878 0.16713 -0.32461 0.17454 C -0.32161 0.17987 -0.31797 0.18357 -0.31523 0.18889 C -0.31302 0.19306 -0.31198 0.19908 -0.30977 0.20325 C -0.30573 0.21088 -0.30078 0.21713 -0.29648 0.22454 C -0.28867 0.23774 -0.2819 0.25278 -0.2737 0.26505 C -0.26836 0.27292 -0.26471 0.27755 -0.26029 0.28658 C -0.25833 0.29028 -0.25703 0.29491 -0.25495 0.29838 C -0.23763 0.32616 -0.25508 0.28982 -0.24154 0.31991 C -0.23216 0.31436 -0.23646 0.31737 -0.22148 0.3007 C -0.2138 0.29237 -0.20651 0.28288 -0.1987 0.27454 C -0.18763 0.26297 -0.17617 0.25301 -0.16523 0.24121 C -0.15521 0.23079 -0.14596 0.21806 -0.13568 0.20788 C -0.1138 0.18635 -0.09128 0.16621 -0.06875 0.14607 C -0.0569 0.13542 -0.04518 0.12338 -0.03268 0.11505 C -0.03151 0.11436 0.06094 0.05348 0.07982 0.03889 C 0.10352 0.02061 0.12669 0.00024 0.15078 -0.01574 C 0.17227 -0.03009 0.19336 -0.04629 0.2151 -0.05856 C 0.23607 -0.0706 0.25755 -0.08009 0.27813 -0.09444 L 0.3263 -0.12777 L 0.34362 -0.13958 C 0.34818 -0.14259 0.35247 -0.14629 0.35703 -0.14907 C 0.35977 -0.15069 0.36797 -0.15393 0.3651 -0.15393 C 0.35391 -0.15393 0.34271 -0.15092 0.33164 -0.14907 C 0.31458 -0.14629 0.2987 -0.14259 0.28203 -0.13472 C 0.25833 -0.12384 0.23477 -0.11111 0.21107 -0.09907 L 0.16953 -0.07777 C 0.16029 -0.07291 0.15091 -0.06736 0.14141 -0.06342 C 0.06901 -0.03263 0.15977 -0.06921 0.08255 -0.04444 C 0.07305 -0.0412 0.0638 -0.03611 0.05443 -0.0324 C 0.01979 -0.01898 0.03789 -0.02893 0.01966 -0.01828 C 0.01237 -0.01898 -0.00286 -0.00949 -0.00182 -0.03009 C -0.00156 -0.03587 0 -0.0412 0.00091 -0.04675 C 0.00039 -0.05069 0.0013 -0.05625 -0.00052 -0.05856 C -0.00182 -0.06041 -0.00495 -0.05671 -0.00456 -0.05393 C -0.00404 -0.05046 -0.00091 -0.05069 0.00091 -0.04907 L 0.00482 -0.03495 Z " pathEditMode="relative" ptsTypes="AAAAAAAAAAAAAAAAAAAAAAAAAAAAAAAAAAAAAAAAAAAAAAAAAAAAAAAAAAAAAAAAAAAAAAAAAAAAAAAAAAAAAAAAAAAAAAAAAAAAAAAAAAAAAAAAAAAAAAAAAAAAAAAAAAAAAAAAAAAA">
                                      <p:cBhvr>
                                        <p:cTn id="6" dur="20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E57A3F2-3497-430E-BCD2-151E9B574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88B1F424-0E60-4F04-AFC7-00E1F2110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6B509DD1-7F4E-4C4D-9B18-626473A5F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8">
            <a:extLst>
              <a:ext uri="{FF2B5EF4-FFF2-40B4-BE49-F238E27FC236}">
                <a16:creationId xmlns:a16="http://schemas.microsoft.com/office/drawing/2014/main" id="{BB89D3BB-9A77-48E3-8C98-9A0A1DD4F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CB672FE-CB50-4C1B-8422-F62B26793E23}"/>
              </a:ext>
            </a:extLst>
          </p:cNvPr>
          <p:cNvSpPr>
            <a:spLocks noGrp="1"/>
          </p:cNvSpPr>
          <p:nvPr>
            <p:ph type="title"/>
          </p:nvPr>
        </p:nvSpPr>
        <p:spPr>
          <a:xfrm>
            <a:off x="1322754" y="1522820"/>
            <a:ext cx="2748041" cy="3601914"/>
          </a:xfrm>
        </p:spPr>
        <p:txBody>
          <a:bodyPr anchor="ctr">
            <a:normAutofit/>
          </a:bodyPr>
          <a:lstStyle/>
          <a:p>
            <a:r>
              <a:rPr lang="en-US" sz="3600" b="1" dirty="0">
                <a:solidFill>
                  <a:srgbClr val="FFFFFF"/>
                </a:solidFill>
                <a:latin typeface="Times New Roman" panose="02020603050405020304" pitchFamily="18" charset="0"/>
                <a:cs typeface="Times New Roman" panose="02020603050405020304" pitchFamily="18" charset="0"/>
              </a:rPr>
              <a:t>How to prevent SQLi attack?</a:t>
            </a:r>
          </a:p>
        </p:txBody>
      </p:sp>
      <p:graphicFrame>
        <p:nvGraphicFramePr>
          <p:cNvPr id="19" name="Content Placeholder 2">
            <a:extLst>
              <a:ext uri="{FF2B5EF4-FFF2-40B4-BE49-F238E27FC236}">
                <a16:creationId xmlns:a16="http://schemas.microsoft.com/office/drawing/2014/main" id="{6AF28A15-EAA6-4A6E-B38E-73C26E4365C9}"/>
              </a:ext>
            </a:extLst>
          </p:cNvPr>
          <p:cNvGraphicFramePr>
            <a:graphicFrameLocks noGrp="1"/>
          </p:cNvGraphicFramePr>
          <p:nvPr>
            <p:ph idx="1"/>
            <p:extLst>
              <p:ext uri="{D42A27DB-BD31-4B8C-83A1-F6EECF244321}">
                <p14:modId xmlns:p14="http://schemas.microsoft.com/office/powerpoint/2010/main" val="3741536049"/>
              </p:ext>
            </p:extLst>
          </p:nvPr>
        </p:nvGraphicFramePr>
        <p:xfrm>
          <a:off x="5066950" y="451250"/>
          <a:ext cx="6465408" cy="59058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4372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52A57-5A99-47A3-8FFC-F4FE3153499E}"/>
              </a:ext>
            </a:extLst>
          </p:cNvPr>
          <p:cNvSpPr>
            <a:spLocks noGrp="1"/>
          </p:cNvSpPr>
          <p:nvPr>
            <p:ph type="title"/>
          </p:nvPr>
        </p:nvSpPr>
        <p:spPr>
          <a:xfrm>
            <a:off x="6417733" y="490537"/>
            <a:ext cx="5291663" cy="1628775"/>
          </a:xfrm>
        </p:spPr>
        <p:txBody>
          <a:bodyPr anchor="b">
            <a:normAutofit/>
          </a:bodyPr>
          <a:lstStyle/>
          <a:p>
            <a:r>
              <a:rPr lang="en-US" sz="4000" dirty="0">
                <a:latin typeface="Times New Roman" panose="02020603050405020304" pitchFamily="18" charset="0"/>
                <a:cs typeface="Times New Roman" panose="02020603050405020304" pitchFamily="18" charset="0"/>
              </a:rPr>
              <a:t>Reference</a:t>
            </a:r>
          </a:p>
        </p:txBody>
      </p:sp>
      <p:pic>
        <p:nvPicPr>
          <p:cNvPr id="8" name="Picture 5">
            <a:extLst>
              <a:ext uri="{FF2B5EF4-FFF2-40B4-BE49-F238E27FC236}">
                <a16:creationId xmlns:a16="http://schemas.microsoft.com/office/drawing/2014/main" id="{E477CEAB-5BBA-4199-B240-433A8EE43940}"/>
              </a:ext>
            </a:extLst>
          </p:cNvPr>
          <p:cNvPicPr>
            <a:picLocks noChangeAspect="1"/>
          </p:cNvPicPr>
          <p:nvPr/>
        </p:nvPicPr>
        <p:blipFill rotWithShape="1">
          <a:blip r:embed="rId2"/>
          <a:srcRect l="20304" r="20347" b="-2"/>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graphicFrame>
        <p:nvGraphicFramePr>
          <p:cNvPr id="9" name="Content Placeholder 2">
            <a:extLst>
              <a:ext uri="{FF2B5EF4-FFF2-40B4-BE49-F238E27FC236}">
                <a16:creationId xmlns:a16="http://schemas.microsoft.com/office/drawing/2014/main" id="{6E200D5A-AA09-4DCE-9D54-3537834929C1}"/>
              </a:ext>
            </a:extLst>
          </p:cNvPr>
          <p:cNvGraphicFramePr>
            <a:graphicFrameLocks noGrp="1"/>
          </p:cNvGraphicFramePr>
          <p:nvPr>
            <p:ph idx="1"/>
            <p:extLst>
              <p:ext uri="{D42A27DB-BD31-4B8C-83A1-F6EECF244321}">
                <p14:modId xmlns:p14="http://schemas.microsoft.com/office/powerpoint/2010/main" val="1995098090"/>
              </p:ext>
            </p:extLst>
          </p:nvPr>
        </p:nvGraphicFramePr>
        <p:xfrm>
          <a:off x="6417734" y="2614612"/>
          <a:ext cx="5291663" cy="3752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73708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9"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00F08137-4BD0-4849-9555-D2B93D7C3D0D}"/>
              </a:ext>
            </a:extLst>
          </p:cNvPr>
          <p:cNvPicPr>
            <a:picLocks noChangeAspect="1"/>
          </p:cNvPicPr>
          <p:nvPr/>
        </p:nvPicPr>
        <p:blipFill rotWithShape="1">
          <a:blip r:embed="rId2">
            <a:extLst>
              <a:ext uri="{28A0092B-C50C-407E-A947-70E740481C1C}">
                <a14:useLocalDpi xmlns:a14="http://schemas.microsoft.com/office/drawing/2010/main" val="0"/>
              </a:ext>
            </a:extLst>
          </a:blip>
          <a:srcRect r="2701"/>
          <a:stretch/>
        </p:blipFill>
        <p:spPr>
          <a:xfrm>
            <a:off x="0" y="10"/>
            <a:ext cx="11862683" cy="6857990"/>
          </a:xfrm>
          <a:custGeom>
            <a:avLst/>
            <a:gdLst/>
            <a:ahLst/>
            <a:cxnLst/>
            <a:rect l="l" t="t" r="r" b="b"/>
            <a:pathLst>
              <a:path w="11862683" h="6858000">
                <a:moveTo>
                  <a:pt x="0" y="0"/>
                </a:moveTo>
                <a:lnTo>
                  <a:pt x="4038600" y="0"/>
                </a:lnTo>
                <a:lnTo>
                  <a:pt x="4114800" y="0"/>
                </a:lnTo>
                <a:lnTo>
                  <a:pt x="4282294" y="0"/>
                </a:lnTo>
                <a:lnTo>
                  <a:pt x="6139260" y="0"/>
                </a:lnTo>
                <a:lnTo>
                  <a:pt x="6362810" y="0"/>
                </a:lnTo>
                <a:lnTo>
                  <a:pt x="7272221" y="0"/>
                </a:lnTo>
                <a:lnTo>
                  <a:pt x="10815342" y="0"/>
                </a:lnTo>
                <a:cubicBezTo>
                  <a:pt x="10709672" y="35571"/>
                  <a:pt x="10607020" y="78255"/>
                  <a:pt x="10501350" y="110269"/>
                </a:cubicBezTo>
                <a:cubicBezTo>
                  <a:pt x="10516447" y="145839"/>
                  <a:pt x="10531542" y="138725"/>
                  <a:pt x="10546639" y="135168"/>
                </a:cubicBezTo>
                <a:cubicBezTo>
                  <a:pt x="10637212" y="120941"/>
                  <a:pt x="10730806" y="110269"/>
                  <a:pt x="10818360" y="71141"/>
                </a:cubicBezTo>
                <a:cubicBezTo>
                  <a:pt x="10839496" y="64027"/>
                  <a:pt x="10863648" y="64027"/>
                  <a:pt x="10872705" y="88927"/>
                </a:cubicBezTo>
                <a:cubicBezTo>
                  <a:pt x="10887801" y="124497"/>
                  <a:pt x="10866668" y="145839"/>
                  <a:pt x="10845532" y="163625"/>
                </a:cubicBezTo>
                <a:cubicBezTo>
                  <a:pt x="10809304" y="195638"/>
                  <a:pt x="10767036" y="188525"/>
                  <a:pt x="10727787" y="192082"/>
                </a:cubicBezTo>
                <a:cubicBezTo>
                  <a:pt x="10619098" y="209867"/>
                  <a:pt x="10567772" y="259665"/>
                  <a:pt x="10543619" y="373491"/>
                </a:cubicBezTo>
                <a:cubicBezTo>
                  <a:pt x="10637212" y="327250"/>
                  <a:pt x="10730806" y="384162"/>
                  <a:pt x="10821380" y="352148"/>
                </a:cubicBezTo>
                <a:cubicBezTo>
                  <a:pt x="10845532" y="345034"/>
                  <a:pt x="10881763" y="355706"/>
                  <a:pt x="10869686" y="394834"/>
                </a:cubicBezTo>
                <a:cubicBezTo>
                  <a:pt x="10857610" y="430405"/>
                  <a:pt x="10818360" y="458860"/>
                  <a:pt x="10887801" y="451747"/>
                </a:cubicBezTo>
                <a:cubicBezTo>
                  <a:pt x="10939127" y="448189"/>
                  <a:pt x="10954222" y="405504"/>
                  <a:pt x="10969318" y="359262"/>
                </a:cubicBezTo>
                <a:cubicBezTo>
                  <a:pt x="10981394" y="334364"/>
                  <a:pt x="11014605" y="320135"/>
                  <a:pt x="11038758" y="334364"/>
                </a:cubicBezTo>
                <a:cubicBezTo>
                  <a:pt x="11068949" y="348592"/>
                  <a:pt x="11059892" y="387720"/>
                  <a:pt x="11059892" y="416176"/>
                </a:cubicBezTo>
                <a:cubicBezTo>
                  <a:pt x="11062912" y="469532"/>
                  <a:pt x="11038758" y="494431"/>
                  <a:pt x="10996491" y="505101"/>
                </a:cubicBezTo>
                <a:cubicBezTo>
                  <a:pt x="10945164" y="519330"/>
                  <a:pt x="10893840" y="537116"/>
                  <a:pt x="10827418" y="558458"/>
                </a:cubicBezTo>
                <a:cubicBezTo>
                  <a:pt x="10899878" y="594028"/>
                  <a:pt x="10954222" y="586915"/>
                  <a:pt x="11008566" y="558458"/>
                </a:cubicBezTo>
                <a:cubicBezTo>
                  <a:pt x="11074988" y="526444"/>
                  <a:pt x="11162542" y="483759"/>
                  <a:pt x="11216886" y="522887"/>
                </a:cubicBezTo>
                <a:cubicBezTo>
                  <a:pt x="11298403" y="579800"/>
                  <a:pt x="11364824" y="544229"/>
                  <a:pt x="11437284" y="533558"/>
                </a:cubicBezTo>
                <a:cubicBezTo>
                  <a:pt x="11588242" y="512216"/>
                  <a:pt x="11494648" y="480203"/>
                  <a:pt x="11645605" y="462417"/>
                </a:cubicBezTo>
                <a:cubicBezTo>
                  <a:pt x="11705988" y="455303"/>
                  <a:pt x="11769390" y="426847"/>
                  <a:pt x="11856944" y="465975"/>
                </a:cubicBezTo>
                <a:cubicBezTo>
                  <a:pt x="11461437" y="672284"/>
                  <a:pt x="11274250" y="658055"/>
                  <a:pt x="10921012" y="910606"/>
                </a:cubicBezTo>
                <a:cubicBezTo>
                  <a:pt x="10936107" y="935506"/>
                  <a:pt x="10951202" y="924835"/>
                  <a:pt x="10966299" y="921277"/>
                </a:cubicBezTo>
                <a:cubicBezTo>
                  <a:pt x="10990452" y="917720"/>
                  <a:pt x="11020644" y="903491"/>
                  <a:pt x="11026682" y="949734"/>
                </a:cubicBezTo>
                <a:cubicBezTo>
                  <a:pt x="11029702" y="985305"/>
                  <a:pt x="11011585" y="1003089"/>
                  <a:pt x="10981394" y="1006647"/>
                </a:cubicBezTo>
                <a:cubicBezTo>
                  <a:pt x="10893840" y="1020875"/>
                  <a:pt x="10815342" y="1070674"/>
                  <a:pt x="10736844" y="1113358"/>
                </a:cubicBezTo>
                <a:cubicBezTo>
                  <a:pt x="10700615" y="1131144"/>
                  <a:pt x="10661366" y="1156043"/>
                  <a:pt x="10676462" y="1220069"/>
                </a:cubicBezTo>
                <a:cubicBezTo>
                  <a:pt x="10706652" y="1237855"/>
                  <a:pt x="10727787" y="1212955"/>
                  <a:pt x="10751940" y="1209399"/>
                </a:cubicBezTo>
                <a:cubicBezTo>
                  <a:pt x="10776093" y="1205842"/>
                  <a:pt x="10833457" y="1220069"/>
                  <a:pt x="10818360" y="1230741"/>
                </a:cubicBezTo>
                <a:cubicBezTo>
                  <a:pt x="10748920" y="1269868"/>
                  <a:pt x="10875724" y="1365909"/>
                  <a:pt x="10791190" y="1365909"/>
                </a:cubicBezTo>
                <a:cubicBezTo>
                  <a:pt x="10652309" y="1365909"/>
                  <a:pt x="10576830" y="1536647"/>
                  <a:pt x="10443988" y="1540204"/>
                </a:cubicBezTo>
                <a:cubicBezTo>
                  <a:pt x="10422854" y="1540204"/>
                  <a:pt x="10413797" y="1572219"/>
                  <a:pt x="10413797" y="1597117"/>
                </a:cubicBezTo>
                <a:cubicBezTo>
                  <a:pt x="10413797" y="1629132"/>
                  <a:pt x="10434930" y="1632688"/>
                  <a:pt x="10456064" y="1636245"/>
                </a:cubicBezTo>
                <a:cubicBezTo>
                  <a:pt x="10489275" y="1639802"/>
                  <a:pt x="10525504" y="1597117"/>
                  <a:pt x="10567772" y="1657587"/>
                </a:cubicBezTo>
                <a:cubicBezTo>
                  <a:pt x="10489275" y="1693158"/>
                  <a:pt x="10407758" y="1728729"/>
                  <a:pt x="10410777" y="1849668"/>
                </a:cubicBezTo>
                <a:cubicBezTo>
                  <a:pt x="10410777" y="1881683"/>
                  <a:pt x="10377566" y="1895910"/>
                  <a:pt x="10353413" y="1903025"/>
                </a:cubicBezTo>
                <a:cubicBezTo>
                  <a:pt x="10311146" y="1917252"/>
                  <a:pt x="10277935" y="1938595"/>
                  <a:pt x="10253782" y="1984836"/>
                </a:cubicBezTo>
                <a:cubicBezTo>
                  <a:pt x="10253782" y="1995507"/>
                  <a:pt x="10253782" y="2002622"/>
                  <a:pt x="10253782" y="2013292"/>
                </a:cubicBezTo>
                <a:cubicBezTo>
                  <a:pt x="10259820" y="2123562"/>
                  <a:pt x="10320202" y="2120004"/>
                  <a:pt x="10386624" y="2102219"/>
                </a:cubicBezTo>
                <a:cubicBezTo>
                  <a:pt x="10465122" y="2080877"/>
                  <a:pt x="10543619" y="2038192"/>
                  <a:pt x="10628156" y="2077320"/>
                </a:cubicBezTo>
                <a:cubicBezTo>
                  <a:pt x="10510408" y="2130676"/>
                  <a:pt x="10380586" y="2134233"/>
                  <a:pt x="10271896" y="2208931"/>
                </a:cubicBezTo>
                <a:cubicBezTo>
                  <a:pt x="10676462" y="2223159"/>
                  <a:pt x="11032720" y="1984836"/>
                  <a:pt x="11425208" y="1892353"/>
                </a:cubicBezTo>
                <a:cubicBezTo>
                  <a:pt x="11413131" y="1952823"/>
                  <a:pt x="11379920" y="1967051"/>
                  <a:pt x="11352748" y="1974165"/>
                </a:cubicBezTo>
                <a:cubicBezTo>
                  <a:pt x="11207830" y="2020407"/>
                  <a:pt x="11081026" y="2112891"/>
                  <a:pt x="10948184" y="2191146"/>
                </a:cubicBezTo>
                <a:cubicBezTo>
                  <a:pt x="10893840" y="2223159"/>
                  <a:pt x="10854590" y="2258731"/>
                  <a:pt x="10833457" y="2326314"/>
                </a:cubicBezTo>
                <a:cubicBezTo>
                  <a:pt x="10815342" y="2390340"/>
                  <a:pt x="10779112" y="2418796"/>
                  <a:pt x="10712690" y="2401012"/>
                </a:cubicBezTo>
                <a:cubicBezTo>
                  <a:pt x="10658346" y="2386784"/>
                  <a:pt x="10600982" y="2393898"/>
                  <a:pt x="10543619" y="2401012"/>
                </a:cubicBezTo>
                <a:cubicBezTo>
                  <a:pt x="10480218" y="2408126"/>
                  <a:pt x="10407758" y="2479267"/>
                  <a:pt x="10422854" y="2518395"/>
                </a:cubicBezTo>
                <a:cubicBezTo>
                  <a:pt x="10453044" y="2582422"/>
                  <a:pt x="10504370" y="2550408"/>
                  <a:pt x="10546639" y="2543294"/>
                </a:cubicBezTo>
                <a:cubicBezTo>
                  <a:pt x="10597964" y="2536181"/>
                  <a:pt x="10691556" y="2518395"/>
                  <a:pt x="10691556" y="2525509"/>
                </a:cubicBezTo>
                <a:cubicBezTo>
                  <a:pt x="10724768" y="2685576"/>
                  <a:pt x="10800246" y="2564636"/>
                  <a:pt x="10854590" y="2564636"/>
                </a:cubicBezTo>
                <a:cubicBezTo>
                  <a:pt x="10905916" y="2564636"/>
                  <a:pt x="10957241" y="2546851"/>
                  <a:pt x="11005548" y="2532623"/>
                </a:cubicBezTo>
                <a:cubicBezTo>
                  <a:pt x="11068949" y="2514837"/>
                  <a:pt x="11126312" y="2546851"/>
                  <a:pt x="11186696" y="2553965"/>
                </a:cubicBezTo>
                <a:cubicBezTo>
                  <a:pt x="11241040" y="2561080"/>
                  <a:pt x="11210850" y="2653563"/>
                  <a:pt x="11244060" y="2692689"/>
                </a:cubicBezTo>
                <a:cubicBezTo>
                  <a:pt x="11250097" y="2703362"/>
                  <a:pt x="11256136" y="2703362"/>
                  <a:pt x="11262174" y="2703362"/>
                </a:cubicBezTo>
                <a:cubicBezTo>
                  <a:pt x="11280289" y="2980812"/>
                  <a:pt x="11597299" y="2913227"/>
                  <a:pt x="11597299" y="2923898"/>
                </a:cubicBezTo>
                <a:cubicBezTo>
                  <a:pt x="11624471" y="2941684"/>
                  <a:pt x="11657682" y="2899000"/>
                  <a:pt x="11690892" y="2941684"/>
                </a:cubicBezTo>
                <a:cubicBezTo>
                  <a:pt x="11548993" y="3137322"/>
                  <a:pt x="11331614" y="3183563"/>
                  <a:pt x="11138390" y="3329402"/>
                </a:cubicBezTo>
                <a:cubicBezTo>
                  <a:pt x="11298403" y="3379202"/>
                  <a:pt x="11391998" y="3208463"/>
                  <a:pt x="11509744" y="3229805"/>
                </a:cubicBezTo>
                <a:cubicBezTo>
                  <a:pt x="11567107" y="3283162"/>
                  <a:pt x="11395016" y="3368530"/>
                  <a:pt x="11561068" y="3393429"/>
                </a:cubicBezTo>
                <a:cubicBezTo>
                  <a:pt x="11488610" y="3439672"/>
                  <a:pt x="11437284" y="3485914"/>
                  <a:pt x="11385959" y="3539269"/>
                </a:cubicBezTo>
                <a:cubicBezTo>
                  <a:pt x="11298403" y="3635309"/>
                  <a:pt x="11280289" y="3699337"/>
                  <a:pt x="11322556" y="3827390"/>
                </a:cubicBezTo>
                <a:cubicBezTo>
                  <a:pt x="11349730" y="3912759"/>
                  <a:pt x="11388978" y="3991015"/>
                  <a:pt x="11352748" y="4090612"/>
                </a:cubicBezTo>
                <a:cubicBezTo>
                  <a:pt x="11328595" y="4158196"/>
                  <a:pt x="11337653" y="4204438"/>
                  <a:pt x="11428226" y="4172424"/>
                </a:cubicBezTo>
                <a:cubicBezTo>
                  <a:pt x="11524840" y="4140411"/>
                  <a:pt x="11561068" y="4200882"/>
                  <a:pt x="11536915" y="4321821"/>
                </a:cubicBezTo>
                <a:cubicBezTo>
                  <a:pt x="11521821" y="4400076"/>
                  <a:pt x="11536915" y="4424975"/>
                  <a:pt x="11603338" y="4414305"/>
                </a:cubicBezTo>
                <a:cubicBezTo>
                  <a:pt x="11675796" y="4403633"/>
                  <a:pt x="11745236" y="4353835"/>
                  <a:pt x="11835811" y="4378734"/>
                </a:cubicBezTo>
                <a:cubicBezTo>
                  <a:pt x="11763352" y="4521016"/>
                  <a:pt x="11609374" y="4478331"/>
                  <a:pt x="11524840" y="4613499"/>
                </a:cubicBezTo>
                <a:cubicBezTo>
                  <a:pt x="11624471" y="4613499"/>
                  <a:pt x="11702969" y="4613499"/>
                  <a:pt x="11775427" y="4585042"/>
                </a:cubicBezTo>
                <a:cubicBezTo>
                  <a:pt x="11805619" y="4574373"/>
                  <a:pt x="11838830" y="4560144"/>
                  <a:pt x="11856944" y="4602828"/>
                </a:cubicBezTo>
                <a:cubicBezTo>
                  <a:pt x="11878080" y="4652628"/>
                  <a:pt x="11835811" y="4670412"/>
                  <a:pt x="11811658" y="4677526"/>
                </a:cubicBezTo>
                <a:cubicBezTo>
                  <a:pt x="11742216" y="4702425"/>
                  <a:pt x="11687874" y="4759339"/>
                  <a:pt x="11627490" y="4805580"/>
                </a:cubicBezTo>
                <a:cubicBezTo>
                  <a:pt x="11497668" y="4905177"/>
                  <a:pt x="11355767" y="4990547"/>
                  <a:pt x="11247078" y="5154171"/>
                </a:cubicBezTo>
                <a:cubicBezTo>
                  <a:pt x="11382940" y="5111487"/>
                  <a:pt x="11485590" y="5011889"/>
                  <a:pt x="11615414" y="4994104"/>
                </a:cubicBezTo>
                <a:cubicBezTo>
                  <a:pt x="11503704" y="5143500"/>
                  <a:pt x="11361806" y="5243097"/>
                  <a:pt x="11228964" y="5353367"/>
                </a:cubicBezTo>
                <a:cubicBezTo>
                  <a:pt x="11189714" y="5385379"/>
                  <a:pt x="11150466" y="5406721"/>
                  <a:pt x="11144428" y="5474306"/>
                </a:cubicBezTo>
                <a:cubicBezTo>
                  <a:pt x="11126312" y="5605917"/>
                  <a:pt x="11078008" y="5712629"/>
                  <a:pt x="10969318" y="5769542"/>
                </a:cubicBezTo>
                <a:cubicBezTo>
                  <a:pt x="10969318" y="5769542"/>
                  <a:pt x="10975356" y="5790884"/>
                  <a:pt x="10978374" y="5801555"/>
                </a:cubicBezTo>
                <a:cubicBezTo>
                  <a:pt x="11044797" y="5805112"/>
                  <a:pt x="11096122" y="5726858"/>
                  <a:pt x="11177639" y="5755314"/>
                </a:cubicBezTo>
                <a:cubicBezTo>
                  <a:pt x="11096122" y="5862025"/>
                  <a:pt x="11029702" y="5954508"/>
                  <a:pt x="10917992" y="6004307"/>
                </a:cubicBezTo>
                <a:cubicBezTo>
                  <a:pt x="10827418" y="6043434"/>
                  <a:pt x="10715710" y="6068335"/>
                  <a:pt x="10649289" y="6196388"/>
                </a:cubicBezTo>
                <a:cubicBezTo>
                  <a:pt x="10724768" y="6221287"/>
                  <a:pt x="10782132" y="6189274"/>
                  <a:pt x="10839496" y="6167932"/>
                </a:cubicBezTo>
                <a:cubicBezTo>
                  <a:pt x="10927050" y="6132361"/>
                  <a:pt x="11014605" y="6093234"/>
                  <a:pt x="11102160" y="6057663"/>
                </a:cubicBezTo>
                <a:cubicBezTo>
                  <a:pt x="11135372" y="6043434"/>
                  <a:pt x="11171600" y="6036320"/>
                  <a:pt x="11192734" y="6100347"/>
                </a:cubicBezTo>
                <a:cubicBezTo>
                  <a:pt x="11081026" y="6114575"/>
                  <a:pt x="11014605" y="6199945"/>
                  <a:pt x="10945164" y="6281757"/>
                </a:cubicBezTo>
                <a:cubicBezTo>
                  <a:pt x="10905916" y="6327999"/>
                  <a:pt x="10872705" y="6388469"/>
                  <a:pt x="10803265" y="6367127"/>
                </a:cubicBezTo>
                <a:cubicBezTo>
                  <a:pt x="10767036" y="6356456"/>
                  <a:pt x="10742882" y="6388469"/>
                  <a:pt x="10745901" y="6431153"/>
                </a:cubicBezTo>
                <a:cubicBezTo>
                  <a:pt x="10760998" y="6580550"/>
                  <a:pt x="10673442" y="6630349"/>
                  <a:pt x="10582868" y="6658805"/>
                </a:cubicBezTo>
                <a:cubicBezTo>
                  <a:pt x="10450026" y="6701489"/>
                  <a:pt x="10332280" y="6786859"/>
                  <a:pt x="10208496" y="6858000"/>
                </a:cubicBezTo>
                <a:lnTo>
                  <a:pt x="7272221" y="6858000"/>
                </a:lnTo>
                <a:lnTo>
                  <a:pt x="6362810" y="6858000"/>
                </a:lnTo>
                <a:lnTo>
                  <a:pt x="6139260" y="6858000"/>
                </a:lnTo>
                <a:lnTo>
                  <a:pt x="4282294" y="6858000"/>
                </a:lnTo>
                <a:lnTo>
                  <a:pt x="4114800" y="6858000"/>
                </a:lnTo>
                <a:lnTo>
                  <a:pt x="4038600" y="6858000"/>
                </a:lnTo>
                <a:lnTo>
                  <a:pt x="0" y="6858000"/>
                </a:lnTo>
                <a:close/>
              </a:path>
            </a:pathLst>
          </a:custGeom>
        </p:spPr>
      </p:pic>
    </p:spTree>
    <p:extLst>
      <p:ext uri="{BB962C8B-B14F-4D97-AF65-F5344CB8AC3E}">
        <p14:creationId xmlns:p14="http://schemas.microsoft.com/office/powerpoint/2010/main" val="36962254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500"/>
                                        <p:tgtEl>
                                          <p:spTgt spid="5"/>
                                        </p:tgtEl>
                                        <p:attrNameLst>
                                          <p:attrName>ppt_w</p:attrName>
                                        </p:attrNameLst>
                                      </p:cBhvr>
                                      <p:tavLst>
                                        <p:tav tm="0">
                                          <p:val>
                                            <p:strVal val="ppt_w"/>
                                          </p:val>
                                        </p:tav>
                                        <p:tav tm="100000">
                                          <p:val>
                                            <p:fltVal val="0"/>
                                          </p:val>
                                        </p:tav>
                                      </p:tavLst>
                                    </p:anim>
                                    <p:anim calcmode="lin" valueType="num">
                                      <p:cBhvr>
                                        <p:cTn id="7" dur="1500"/>
                                        <p:tgtEl>
                                          <p:spTgt spid="5"/>
                                        </p:tgtEl>
                                        <p:attrNameLst>
                                          <p:attrName>ppt_h</p:attrName>
                                        </p:attrNameLst>
                                      </p:cBhvr>
                                      <p:tavLst>
                                        <p:tav tm="0">
                                          <p:val>
                                            <p:strVal val="ppt_h"/>
                                          </p:val>
                                        </p:tav>
                                        <p:tav tm="100000">
                                          <p:val>
                                            <p:fltVal val="0"/>
                                          </p:val>
                                        </p:tav>
                                      </p:tavLst>
                                    </p:anim>
                                    <p:anim calcmode="lin" valueType="num">
                                      <p:cBhvr>
                                        <p:cTn id="8" dur="1500"/>
                                        <p:tgtEl>
                                          <p:spTgt spid="5"/>
                                        </p:tgtEl>
                                        <p:attrNameLst>
                                          <p:attrName>style.rotation</p:attrName>
                                        </p:attrNameLst>
                                      </p:cBhvr>
                                      <p:tavLst>
                                        <p:tav tm="0">
                                          <p:val>
                                            <p:fltVal val="0"/>
                                          </p:val>
                                        </p:tav>
                                        <p:tav tm="100000">
                                          <p:val>
                                            <p:fltVal val="90"/>
                                          </p:val>
                                        </p:tav>
                                      </p:tavLst>
                                    </p:anim>
                                    <p:animEffect transition="out" filter="fade">
                                      <p:cBhvr>
                                        <p:cTn id="9" dur="1500"/>
                                        <p:tgtEl>
                                          <p:spTgt spid="5"/>
                                        </p:tgtEl>
                                      </p:cBhvr>
                                    </p:animEffect>
                                    <p:set>
                                      <p:cBhvr>
                                        <p:cTn id="10" dur="1" fill="hold">
                                          <p:stCondLst>
                                            <p:cond delay="1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DAC341-BB1C-4D68-9EBF-D0D4A34D59F4}"/>
              </a:ext>
            </a:extLst>
          </p:cNvPr>
          <p:cNvSpPr>
            <a:spLocks noGrp="1"/>
          </p:cNvSpPr>
          <p:nvPr>
            <p:ph type="title"/>
          </p:nvPr>
        </p:nvSpPr>
        <p:spPr>
          <a:xfrm>
            <a:off x="4853988" y="320041"/>
            <a:ext cx="6707084" cy="3892668"/>
          </a:xfrm>
        </p:spPr>
        <p:txBody>
          <a:bodyPr vert="horz" lIns="91440" tIns="45720" rIns="91440" bIns="45720" rtlCol="0" anchor="b">
            <a:normAutofit/>
          </a:bodyPr>
          <a:lstStyle/>
          <a:p>
            <a:r>
              <a:rPr lang="en-US" sz="6600" b="1" kern="1200" dirty="0">
                <a:solidFill>
                  <a:schemeClr val="tx1"/>
                </a:solidFill>
                <a:latin typeface="+mj-lt"/>
                <a:ea typeface="+mj-ea"/>
                <a:cs typeface="+mj-cs"/>
              </a:rPr>
              <a:t>What is an SQLi attack?</a:t>
            </a:r>
          </a:p>
        </p:txBody>
      </p:sp>
      <p:pic>
        <p:nvPicPr>
          <p:cNvPr id="5" name="Content Placeholder 4">
            <a:extLst>
              <a:ext uri="{FF2B5EF4-FFF2-40B4-BE49-F238E27FC236}">
                <a16:creationId xmlns:a16="http://schemas.microsoft.com/office/drawing/2014/main" id="{41D2CED1-6751-4836-8CCE-0E0CF21F5973}"/>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0040" y="2118561"/>
            <a:ext cx="4087368" cy="2302742"/>
          </a:xfrm>
          <a:prstGeom prst="rect">
            <a:avLst/>
          </a:prstGeom>
        </p:spPr>
      </p:pic>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33906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ontent Placeholder 2">
            <a:extLst>
              <a:ext uri="{FF2B5EF4-FFF2-40B4-BE49-F238E27FC236}">
                <a16:creationId xmlns:a16="http://schemas.microsoft.com/office/drawing/2014/main" id="{8E1F5C0C-E68D-4CBA-85D7-8EBB3EADC56F}"/>
              </a:ext>
            </a:extLst>
          </p:cNvPr>
          <p:cNvGraphicFramePr>
            <a:graphicFrameLocks noGrp="1"/>
          </p:cNvGraphicFramePr>
          <p:nvPr>
            <p:ph idx="1"/>
            <p:extLst>
              <p:ext uri="{D42A27DB-BD31-4B8C-83A1-F6EECF244321}">
                <p14:modId xmlns:p14="http://schemas.microsoft.com/office/powerpoint/2010/main" val="10140678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picture containing arrow&#10;&#10;Description automatically generated">
            <a:extLst>
              <a:ext uri="{FF2B5EF4-FFF2-40B4-BE49-F238E27FC236}">
                <a16:creationId xmlns:a16="http://schemas.microsoft.com/office/drawing/2014/main" id="{45830A9A-0440-48E9-B3E0-F1468A1E39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924" y="2207304"/>
            <a:ext cx="4072320" cy="2443392"/>
          </a:xfrm>
          <a:prstGeom prst="rect">
            <a:avLst/>
          </a:prstGeom>
        </p:spPr>
      </p:pic>
    </p:spTree>
    <p:extLst>
      <p:ext uri="{BB962C8B-B14F-4D97-AF65-F5344CB8AC3E}">
        <p14:creationId xmlns:p14="http://schemas.microsoft.com/office/powerpoint/2010/main" val="8595572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heel(1)">
                                      <p:cBhvr>
                                        <p:cTn id="10"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2270F1-FDC9-434A-B4FB-B3C34E0DE7F1}"/>
              </a:ext>
            </a:extLst>
          </p:cNvPr>
          <p:cNvSpPr>
            <a:spLocks noGrp="1"/>
          </p:cNvSpPr>
          <p:nvPr>
            <p:ph type="title"/>
          </p:nvPr>
        </p:nvSpPr>
        <p:spPr>
          <a:xfrm>
            <a:off x="838200" y="365125"/>
            <a:ext cx="10515600" cy="1325563"/>
          </a:xfrm>
        </p:spPr>
        <p:txBody>
          <a:bodyPr>
            <a:normAutofit/>
          </a:bodyPr>
          <a:lstStyle/>
          <a:p>
            <a:r>
              <a:rPr lang="en-US" sz="5400" b="1" dirty="0">
                <a:latin typeface="Times New Roman" panose="02020603050405020304" pitchFamily="18" charset="0"/>
                <a:cs typeface="Times New Roman" panose="02020603050405020304" pitchFamily="18" charset="0"/>
              </a:rPr>
              <a:t>How does SQLi work?</a:t>
            </a:r>
          </a:p>
        </p:txBody>
      </p:sp>
      <p:sp>
        <p:nvSpPr>
          <p:cNvPr id="3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383E35-FD76-4C84-8B4F-7052778FB1D8}"/>
              </a:ext>
            </a:extLst>
          </p:cNvPr>
          <p:cNvSpPr>
            <a:spLocks noGrp="1"/>
          </p:cNvSpPr>
          <p:nvPr>
            <p:ph idx="1"/>
          </p:nvPr>
        </p:nvSpPr>
        <p:spPr>
          <a:xfrm>
            <a:off x="838200" y="1929384"/>
            <a:ext cx="10515600" cy="4251960"/>
          </a:xfrm>
        </p:spPr>
        <p:txBody>
          <a:bodyPr>
            <a:normAutofit/>
          </a:bodyPr>
          <a:lstStyle/>
          <a:p>
            <a:pPr marL="0" indent="0">
              <a:buNone/>
            </a:pPr>
            <a:r>
              <a:rPr lang="vi-VN" sz="1700" i="0" dirty="0">
                <a:effectLst/>
                <a:latin typeface="+mj-lt"/>
              </a:rPr>
              <a:t>Có nhiều kiểu tấn công bằng SQL Injection tuỳ thuộc vào Database Engine</a:t>
            </a:r>
            <a:r>
              <a:rPr lang="en-US" sz="1700" i="0" dirty="0">
                <a:effectLst/>
                <a:latin typeface="+mj-lt"/>
              </a:rPr>
              <a:t>:</a:t>
            </a:r>
          </a:p>
          <a:p>
            <a:r>
              <a:rPr lang="en-US" sz="1700" b="1" i="0" dirty="0">
                <a:effectLst/>
                <a:latin typeface="Times New Roman" panose="02020603050405020304" pitchFamily="18" charset="0"/>
                <a:cs typeface="Times New Roman" panose="02020603050405020304" pitchFamily="18" charset="0"/>
              </a:rPr>
              <a:t>SQL statement that is always true: </a:t>
            </a:r>
            <a:r>
              <a:rPr lang="en-US" sz="1700" b="0" i="0" dirty="0">
                <a:effectLst/>
                <a:latin typeface="Times New Roman" panose="02020603050405020304" pitchFamily="18" charset="0"/>
                <a:cs typeface="Times New Roman" panose="02020603050405020304" pitchFamily="18" charset="0"/>
              </a:rPr>
              <a:t>Tin </a:t>
            </a:r>
            <a:r>
              <a:rPr lang="en-US" sz="1700" b="0" i="0" dirty="0" err="1">
                <a:effectLst/>
                <a:latin typeface="Times New Roman" panose="02020603050405020304" pitchFamily="18" charset="0"/>
                <a:cs typeface="Times New Roman" panose="02020603050405020304" pitchFamily="18" charset="0"/>
              </a:rPr>
              <a:t>tặc</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thực</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hiện</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tiêm</a:t>
            </a:r>
            <a:r>
              <a:rPr lang="en-US" sz="1700" b="0" i="0" dirty="0">
                <a:effectLst/>
                <a:latin typeface="Times New Roman" panose="02020603050405020304" pitchFamily="18" charset="0"/>
                <a:cs typeface="Times New Roman" panose="02020603050405020304" pitchFamily="18" charset="0"/>
              </a:rPr>
              <a:t> SQL </a:t>
            </a:r>
            <a:r>
              <a:rPr lang="en-US" sz="1700" b="0" i="0" dirty="0" err="1">
                <a:effectLst/>
                <a:latin typeface="Times New Roman" panose="02020603050405020304" pitchFamily="18" charset="0"/>
                <a:cs typeface="Times New Roman" panose="02020603050405020304" pitchFamily="18" charset="0"/>
              </a:rPr>
              <a:t>với</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câu</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lệnh</a:t>
            </a:r>
            <a:r>
              <a:rPr lang="en-US" sz="1700" b="0" i="0" dirty="0">
                <a:effectLst/>
                <a:latin typeface="Times New Roman" panose="02020603050405020304" pitchFamily="18" charset="0"/>
                <a:cs typeface="Times New Roman" panose="02020603050405020304" pitchFamily="18" charset="0"/>
              </a:rPr>
              <a:t> SQL </a:t>
            </a:r>
            <a:r>
              <a:rPr lang="en-US" sz="1700" b="0" i="0" dirty="0" err="1">
                <a:effectLst/>
                <a:latin typeface="Times New Roman" panose="02020603050405020304" pitchFamily="18" charset="0"/>
                <a:cs typeface="Times New Roman" panose="02020603050405020304" pitchFamily="18" charset="0"/>
              </a:rPr>
              <a:t>luôn</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đúng</a:t>
            </a:r>
            <a:r>
              <a:rPr lang="en-US" sz="1700" b="0" i="0" dirty="0">
                <a:effectLst/>
                <a:latin typeface="Times New Roman" panose="02020603050405020304" pitchFamily="18" charset="0"/>
                <a:cs typeface="Times New Roman" panose="02020603050405020304" pitchFamily="18" charset="0"/>
              </a:rPr>
              <a:t>.    </a:t>
            </a:r>
          </a:p>
          <a:p>
            <a:pPr marL="0" indent="0">
              <a:buNone/>
            </a:pP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Ví</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dụ</a:t>
            </a:r>
            <a:r>
              <a:rPr lang="en-US" sz="1700" b="0" i="0" dirty="0">
                <a:effectLst/>
                <a:latin typeface="Times New Roman" panose="02020603050405020304" pitchFamily="18" charset="0"/>
                <a:cs typeface="Times New Roman" panose="02020603050405020304" pitchFamily="18" charset="0"/>
              </a:rPr>
              <a:t>: 1=1; </a:t>
            </a:r>
            <a:r>
              <a:rPr lang="en-US" sz="1700" b="0" i="0" dirty="0" err="1">
                <a:effectLst/>
                <a:latin typeface="Times New Roman" panose="02020603050405020304" pitchFamily="18" charset="0"/>
                <a:cs typeface="Times New Roman" panose="02020603050405020304" pitchFamily="18" charset="0"/>
              </a:rPr>
              <a:t>thay</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vì</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chỉ</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nhập</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đầu</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vào</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sai</a:t>
            </a:r>
            <a:r>
              <a:rPr lang="en-US" sz="1700" b="0" i="0" dirty="0">
                <a:effectLst/>
                <a:latin typeface="Times New Roman" panose="02020603050405020304" pitchFamily="18" charset="0"/>
                <a:cs typeface="Times New Roman" panose="02020603050405020304" pitchFamily="18" charset="0"/>
              </a:rPr>
              <a:t>", tin </a:t>
            </a:r>
            <a:r>
              <a:rPr lang="en-US" sz="1700" b="0" i="0" dirty="0" err="1">
                <a:effectLst/>
                <a:latin typeface="Times New Roman" panose="02020603050405020304" pitchFamily="18" charset="0"/>
                <a:cs typeface="Times New Roman" panose="02020603050405020304" pitchFamily="18" charset="0"/>
              </a:rPr>
              <a:t>tặc</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sử</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dụng</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một</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tuyên</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bố</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sẽ</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luôn</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đúng</a:t>
            </a:r>
            <a:r>
              <a:rPr lang="en-US" sz="1700" b="0" i="0" dirty="0">
                <a:effectLst/>
                <a:latin typeface="Times New Roman" panose="02020603050405020304" pitchFamily="18" charset="0"/>
                <a:cs typeface="Times New Roman" panose="02020603050405020304" pitchFamily="18" charset="0"/>
              </a:rPr>
              <a:t>.</a:t>
            </a:r>
          </a:p>
          <a:p>
            <a:pPr marL="0" indent="0">
              <a:buNone/>
            </a:pP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Nhập</a:t>
            </a:r>
            <a:r>
              <a:rPr lang="en-US" sz="1700" b="0" i="0" dirty="0">
                <a:effectLst/>
                <a:latin typeface="Times New Roman" panose="02020603050405020304" pitchFamily="18" charset="0"/>
                <a:cs typeface="Times New Roman" panose="02020603050405020304" pitchFamily="18" charset="0"/>
              </a:rPr>
              <a:t> "100 OR 1=1" </a:t>
            </a:r>
            <a:r>
              <a:rPr lang="en-US" sz="1700" b="0" i="0" dirty="0" err="1">
                <a:effectLst/>
                <a:latin typeface="Times New Roman" panose="02020603050405020304" pitchFamily="18" charset="0"/>
                <a:cs typeface="Times New Roman" panose="02020603050405020304" pitchFamily="18" charset="0"/>
              </a:rPr>
              <a:t>vào</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hộp</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nhập</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truy</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vấn</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sẽ</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trả</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về</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phản</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hồi</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với</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các</a:t>
            </a:r>
            <a:r>
              <a:rPr lang="en-US" sz="1700" b="0" i="0" dirty="0">
                <a:effectLst/>
                <a:latin typeface="Times New Roman" panose="02020603050405020304" pitchFamily="18" charset="0"/>
                <a:cs typeface="Times New Roman" panose="02020603050405020304" pitchFamily="18" charset="0"/>
              </a:rPr>
              <a:t> chi </a:t>
            </a:r>
            <a:r>
              <a:rPr lang="en-US" sz="1700" b="0" i="0" dirty="0" err="1">
                <a:effectLst/>
                <a:latin typeface="Times New Roman" panose="02020603050405020304" pitchFamily="18" charset="0"/>
                <a:cs typeface="Times New Roman" panose="02020603050405020304" pitchFamily="18" charset="0"/>
              </a:rPr>
              <a:t>tiết</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của</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bảng</a:t>
            </a:r>
            <a:r>
              <a:rPr lang="en-US" sz="1700" b="0" i="0" dirty="0">
                <a:effectLst/>
                <a:latin typeface="Times New Roman" panose="02020603050405020304" pitchFamily="18" charset="0"/>
                <a:cs typeface="Times New Roman" panose="02020603050405020304" pitchFamily="18" charset="0"/>
              </a:rPr>
              <a:t>.</a:t>
            </a:r>
          </a:p>
          <a:p>
            <a:r>
              <a:rPr lang="en-US" sz="1700" b="1" i="0" dirty="0">
                <a:effectLst/>
                <a:latin typeface="Times New Roman" panose="02020603050405020304" pitchFamily="18" charset="0"/>
                <a:cs typeface="Times New Roman" panose="02020603050405020304" pitchFamily="18" charset="0"/>
              </a:rPr>
              <a:t>"OR ""=": </a:t>
            </a:r>
            <a:r>
              <a:rPr lang="en-US" sz="1700" b="0" i="0" dirty="0" err="1">
                <a:effectLst/>
                <a:latin typeface="Times New Roman" panose="02020603050405020304" pitchFamily="18" charset="0"/>
                <a:cs typeface="Times New Roman" panose="02020603050405020304" pitchFamily="18" charset="0"/>
              </a:rPr>
              <a:t>Kẻ</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tấn</a:t>
            </a:r>
            <a:r>
              <a:rPr lang="en-US" sz="1700" b="0" i="0" dirty="0">
                <a:effectLst/>
                <a:latin typeface="Times New Roman" panose="02020603050405020304" pitchFamily="18" charset="0"/>
                <a:cs typeface="Times New Roman" panose="02020603050405020304" pitchFamily="18" charset="0"/>
              </a:rPr>
              <a:t> </a:t>
            </a:r>
            <a:r>
              <a:rPr lang="en-US" sz="1700" b="0" i="0" dirty="0" err="1">
                <a:effectLst/>
                <a:latin typeface="Times New Roman" panose="02020603050405020304" pitchFamily="18" charset="0"/>
                <a:cs typeface="Times New Roman" panose="02020603050405020304" pitchFamily="18" charset="0"/>
              </a:rPr>
              <a:t>công</a:t>
            </a:r>
            <a:r>
              <a:rPr lang="en-US" sz="1700" b="0" i="0" dirty="0">
                <a:effectLst/>
                <a:latin typeface="Times New Roman" panose="02020603050405020304" pitchFamily="18" charset="0"/>
                <a:cs typeface="Times New Roman" panose="02020603050405020304" pitchFamily="18" charset="0"/>
              </a:rPr>
              <a:t> </a:t>
            </a:r>
            <a:r>
              <a:rPr lang="vi-VN" sz="1700" b="0" i="0" dirty="0">
                <a:effectLst/>
                <a:latin typeface="Times New Roman" panose="02020603050405020304" pitchFamily="18" charset="0"/>
                <a:cs typeface="Times New Roman" panose="02020603050405020304" pitchFamily="18" charset="0"/>
              </a:rPr>
              <a:t>cần nhập "OR ""=" vào hộp nhập truy vấn. Hai dấu hiệu này đóng vai trò là mã độc để đột nhập vào ứng dụng. </a:t>
            </a:r>
            <a:r>
              <a:rPr lang="en-US" sz="1700" b="0" i="0" dirty="0">
                <a:effectLst/>
                <a:latin typeface="Times New Roman" panose="02020603050405020304" pitchFamily="18" charset="0"/>
                <a:cs typeface="Times New Roman" panose="02020603050405020304" pitchFamily="18" charset="0"/>
              </a:rPr>
              <a:t> </a:t>
            </a:r>
          </a:p>
          <a:p>
            <a:pPr marL="0" indent="0">
              <a:buNone/>
            </a:pPr>
            <a:r>
              <a:rPr lang="en-US" sz="1700" dirty="0">
                <a:latin typeface="Times New Roman" panose="02020603050405020304" pitchFamily="18" charset="0"/>
                <a:cs typeface="Times New Roman" panose="02020603050405020304" pitchFamily="18" charset="0"/>
              </a:rPr>
              <a:t>    V</a:t>
            </a:r>
            <a:r>
              <a:rPr lang="vi-VN" sz="1700" b="0" i="0" dirty="0">
                <a:effectLst/>
                <a:latin typeface="Times New Roman" panose="02020603050405020304" pitchFamily="18" charset="0"/>
                <a:cs typeface="Times New Roman" panose="02020603050405020304" pitchFamily="18" charset="0"/>
              </a:rPr>
              <a:t>í dụ</a:t>
            </a:r>
            <a:r>
              <a:rPr lang="en-US" sz="1700" b="0" i="0" dirty="0">
                <a:effectLst/>
                <a:latin typeface="Times New Roman" panose="02020603050405020304" pitchFamily="18" charset="0"/>
                <a:cs typeface="Times New Roman" panose="02020603050405020304" pitchFamily="18" charset="0"/>
              </a:rPr>
              <a:t>:</a:t>
            </a:r>
            <a:r>
              <a:rPr lang="vi-VN" sz="1700" b="0" i="0" dirty="0">
                <a:effectLst/>
                <a:latin typeface="Times New Roman" panose="02020603050405020304" pitchFamily="18" charset="0"/>
                <a:cs typeface="Times New Roman" panose="02020603050405020304" pitchFamily="18" charset="0"/>
              </a:rPr>
              <a:t>  Kẻ tấn công tìm cách truy xuất dữ liệu người dùng từ một ứng dụng và chỉ cần nhập "OR =" trong </a:t>
            </a:r>
            <a:r>
              <a:rPr lang="en-US" sz="1700" dirty="0">
                <a:latin typeface="Times New Roman" panose="02020603050405020304" pitchFamily="18" charset="0"/>
                <a:cs typeface="Times New Roman" panose="02020603050405020304" pitchFamily="18" charset="0"/>
              </a:rPr>
              <a:t>              </a:t>
            </a:r>
            <a:r>
              <a:rPr lang="vi-VN" sz="1700" b="0" i="0" dirty="0">
                <a:effectLst/>
                <a:latin typeface="Times New Roman" panose="02020603050405020304" pitchFamily="18" charset="0"/>
                <a:cs typeface="Times New Roman" panose="02020603050405020304" pitchFamily="18" charset="0"/>
              </a:rPr>
              <a:t>ID người dùng hoặc mật khẩu. Vì câu lệnh SQL này là hợp lệ và đúng, nó sẽ trả về dữ liệu của bảng người dùng </a:t>
            </a:r>
            <a:r>
              <a:rPr lang="en-US" sz="1700" b="0" i="0" dirty="0">
                <a:effectLst/>
                <a:latin typeface="Times New Roman" panose="02020603050405020304" pitchFamily="18" charset="0"/>
                <a:cs typeface="Times New Roman" panose="02020603050405020304" pitchFamily="18" charset="0"/>
              </a:rPr>
              <a:t> </a:t>
            </a:r>
            <a:r>
              <a:rPr lang="vi-VN" sz="1700" b="0" i="0" dirty="0">
                <a:effectLst/>
                <a:latin typeface="Times New Roman" panose="02020603050405020304" pitchFamily="18" charset="0"/>
                <a:cs typeface="Times New Roman" panose="02020603050405020304" pitchFamily="18" charset="0"/>
              </a:rPr>
              <a:t>trong cơ sở dữ liệu.</a:t>
            </a:r>
            <a:endParaRPr lang="en-US" sz="1700" b="0" i="0" dirty="0">
              <a:effectLst/>
              <a:latin typeface="Times New Roman" panose="02020603050405020304" pitchFamily="18" charset="0"/>
              <a:cs typeface="Times New Roman" panose="02020603050405020304" pitchFamily="18" charset="0"/>
            </a:endParaRPr>
          </a:p>
          <a:p>
            <a:r>
              <a:rPr lang="en-US" sz="1700" b="1" i="0" dirty="0">
                <a:effectLst/>
                <a:latin typeface="Times New Roman" panose="02020603050405020304" pitchFamily="18" charset="0"/>
                <a:cs typeface="Times New Roman" panose="02020603050405020304" pitchFamily="18" charset="0"/>
              </a:rPr>
              <a:t>Batched SQL injection: </a:t>
            </a:r>
            <a:r>
              <a:rPr lang="vi-VN" sz="1700" b="0" i="0" dirty="0">
                <a:effectLst/>
                <a:latin typeface="+mj-lt"/>
              </a:rPr>
              <a:t>Tiêm SQL theo lô bao gồm một tập hợp các câu lệnh SQL được phân tách bằng dấu chấm phẩy. Điều duy nhất có thể làm cho cách tiếp cận này thành công là nếu các câu lệnh SQL là đúng và hợp lệ— nghĩa là câu lệnh sau dấu chấm phẩy cần phải đúng</a:t>
            </a:r>
            <a:r>
              <a:rPr lang="vi-VN" sz="1700" b="0" i="0" dirty="0">
                <a:effectLst/>
                <a:latin typeface="Helvetica Neue LT 57 Std"/>
              </a:rPr>
              <a:t>.</a:t>
            </a:r>
            <a:endParaRPr lang="en-US" sz="1700" b="0" i="0" dirty="0">
              <a:effectLst/>
              <a:latin typeface="Helvetica Neue LT 57 Std"/>
            </a:endParaRPr>
          </a:p>
          <a:p>
            <a:pPr marL="0" indent="0">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dụ</a:t>
            </a:r>
            <a:r>
              <a:rPr lang="en-US" sz="1700" dirty="0">
                <a:latin typeface="Times New Roman" panose="02020603050405020304" pitchFamily="18" charset="0"/>
                <a:cs typeface="Times New Roman" panose="02020603050405020304" pitchFamily="18" charset="0"/>
              </a:rPr>
              <a:t>: </a:t>
            </a:r>
            <a:r>
              <a:rPr lang="vi-VN" sz="1700" b="0" i="0" dirty="0">
                <a:effectLst/>
                <a:latin typeface="Times New Roman" panose="02020603050405020304" pitchFamily="18" charset="0"/>
                <a:cs typeface="Times New Roman" panose="02020603050405020304" pitchFamily="18" charset="0"/>
              </a:rPr>
              <a:t>nếu tin tặc nhập "105; DROP TABLE Supplier," câu lệnh SQL sau dấu chấm phẩy sẽ xóa bảng nhà cung cấp khỏi cơ sở dữ liệu ứng dụng.</a:t>
            </a:r>
            <a:endParaRPr lang="en-US" sz="1700" dirty="0">
              <a:latin typeface="Times New Roman" panose="02020603050405020304" pitchFamily="18" charset="0"/>
              <a:cs typeface="Times New Roman" panose="02020603050405020304" pitchFamily="18" charset="0"/>
            </a:endParaRPr>
          </a:p>
          <a:p>
            <a:endParaRPr lang="en-US" sz="1700" b="0" i="0" dirty="0">
              <a:effectLst/>
              <a:latin typeface="Times New Roman" panose="02020603050405020304" pitchFamily="18" charset="0"/>
              <a:cs typeface="Times New Roman" panose="02020603050405020304" pitchFamily="18" charset="0"/>
            </a:endParaRPr>
          </a:p>
          <a:p>
            <a:endParaRPr lang="en-US" sz="1700" b="0" i="0" dirty="0">
              <a:effectLst/>
              <a:latin typeface="Times New Roman" panose="02020603050405020304" pitchFamily="18" charset="0"/>
              <a:cs typeface="Times New Roman" panose="02020603050405020304" pitchFamily="18" charset="0"/>
            </a:endParaRPr>
          </a:p>
          <a:p>
            <a:endParaRPr lang="en-US" sz="1700" b="0" i="0" dirty="0">
              <a:effectLst/>
              <a:latin typeface="Times New Roman" panose="02020603050405020304" pitchFamily="18" charset="0"/>
              <a:cs typeface="Times New Roman" panose="02020603050405020304" pitchFamily="18" charset="0"/>
            </a:endParaRPr>
          </a:p>
          <a:p>
            <a:endParaRPr lang="en-US" sz="1700" dirty="0">
              <a:latin typeface="+mj-lt"/>
            </a:endParaRPr>
          </a:p>
        </p:txBody>
      </p:sp>
    </p:spTree>
    <p:extLst>
      <p:ext uri="{BB962C8B-B14F-4D97-AF65-F5344CB8AC3E}">
        <p14:creationId xmlns:p14="http://schemas.microsoft.com/office/powerpoint/2010/main" val="28280681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5" dur="500"/>
                                        <p:tgtEl>
                                          <p:spTgt spid="3">
                                            <p:txEl>
                                              <p:pRg st="6" end="6"/>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1037-A9D4-4652-82E7-3125C64DA7B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How many types of the SQLi</a:t>
            </a:r>
          </a:p>
        </p:txBody>
      </p:sp>
      <p:sp>
        <p:nvSpPr>
          <p:cNvPr id="3" name="Content Placeholder 2">
            <a:extLst>
              <a:ext uri="{FF2B5EF4-FFF2-40B4-BE49-F238E27FC236}">
                <a16:creationId xmlns:a16="http://schemas.microsoft.com/office/drawing/2014/main" id="{C7E897DA-797D-4EEF-B681-19229C8722CB}"/>
              </a:ext>
            </a:extLst>
          </p:cNvPr>
          <p:cNvSpPr>
            <a:spLocks noGrp="1"/>
          </p:cNvSpPr>
          <p:nvPr>
            <p:ph idx="1"/>
          </p:nvPr>
        </p:nvSpPr>
        <p:spPr/>
        <p:txBody>
          <a:bodyPr/>
          <a:lstStyle/>
          <a:p>
            <a:endParaRPr lang="en-US" b="0" i="0" dirty="0">
              <a:solidFill>
                <a:srgbClr val="000000"/>
              </a:solidFill>
              <a:effectLst/>
              <a:latin typeface="Inter"/>
            </a:endParaRPr>
          </a:p>
          <a:p>
            <a:endParaRPr lang="en-US" b="0" i="0" dirty="0">
              <a:solidFill>
                <a:srgbClr val="000000"/>
              </a:solidFill>
              <a:effectLst/>
              <a:latin typeface="Inter"/>
            </a:endParaRPr>
          </a:p>
          <a:p>
            <a:endParaRPr lang="en-US" dirty="0"/>
          </a:p>
        </p:txBody>
      </p:sp>
      <p:sp>
        <p:nvSpPr>
          <p:cNvPr id="4" name="Rectangle: Rounded Corners 3">
            <a:extLst>
              <a:ext uri="{FF2B5EF4-FFF2-40B4-BE49-F238E27FC236}">
                <a16:creationId xmlns:a16="http://schemas.microsoft.com/office/drawing/2014/main" id="{5BE5EDFE-23CF-4682-879E-1D87E0635FCC}"/>
              </a:ext>
            </a:extLst>
          </p:cNvPr>
          <p:cNvSpPr/>
          <p:nvPr/>
        </p:nvSpPr>
        <p:spPr>
          <a:xfrm>
            <a:off x="838200" y="3547493"/>
            <a:ext cx="2625754" cy="175959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Times New Roman" panose="02020603050405020304" pitchFamily="18" charset="0"/>
                <a:cs typeface="Times New Roman" panose="02020603050405020304" pitchFamily="18" charset="0"/>
              </a:rPr>
              <a:t>SQL injection</a:t>
            </a:r>
          </a:p>
        </p:txBody>
      </p:sp>
      <p:sp>
        <p:nvSpPr>
          <p:cNvPr id="5" name="Arrow: Right 4">
            <a:extLst>
              <a:ext uri="{FF2B5EF4-FFF2-40B4-BE49-F238E27FC236}">
                <a16:creationId xmlns:a16="http://schemas.microsoft.com/office/drawing/2014/main" id="{F9EFFA92-6388-4414-A37D-E3FB384155A1}"/>
              </a:ext>
            </a:extLst>
          </p:cNvPr>
          <p:cNvSpPr/>
          <p:nvPr/>
        </p:nvSpPr>
        <p:spPr>
          <a:xfrm rot="20065721" flipV="1">
            <a:off x="3460305" y="3682780"/>
            <a:ext cx="1774977" cy="121967"/>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Arrow: Right 5">
            <a:extLst>
              <a:ext uri="{FF2B5EF4-FFF2-40B4-BE49-F238E27FC236}">
                <a16:creationId xmlns:a16="http://schemas.microsoft.com/office/drawing/2014/main" id="{E2511629-6D3F-48B9-A4F4-C7EB3580C760}"/>
              </a:ext>
            </a:extLst>
          </p:cNvPr>
          <p:cNvSpPr/>
          <p:nvPr/>
        </p:nvSpPr>
        <p:spPr>
          <a:xfrm flipV="1">
            <a:off x="3502435" y="4366306"/>
            <a:ext cx="1774977" cy="121967"/>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9E7BD8C3-B4D5-4084-838B-592F07DDC3CA}"/>
              </a:ext>
            </a:extLst>
          </p:cNvPr>
          <p:cNvSpPr/>
          <p:nvPr/>
        </p:nvSpPr>
        <p:spPr>
          <a:xfrm rot="1324361" flipV="1">
            <a:off x="3460305" y="4961371"/>
            <a:ext cx="1774977" cy="121967"/>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26EF459-1592-4B42-9F53-4CDF1C42847E}"/>
              </a:ext>
            </a:extLst>
          </p:cNvPr>
          <p:cNvSpPr/>
          <p:nvPr/>
        </p:nvSpPr>
        <p:spPr>
          <a:xfrm>
            <a:off x="5391328" y="2686637"/>
            <a:ext cx="4488111" cy="91810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0" dirty="0">
                <a:solidFill>
                  <a:srgbClr val="000000"/>
                </a:solidFill>
                <a:effectLst/>
                <a:latin typeface="Times New Roman" panose="02020603050405020304" pitchFamily="18" charset="0"/>
                <a:cs typeface="Times New Roman" panose="02020603050405020304" pitchFamily="18" charset="0"/>
              </a:rPr>
              <a:t>In-band SQLi</a:t>
            </a:r>
            <a:endParaRPr lang="en-US" sz="2400" dirty="0"/>
          </a:p>
        </p:txBody>
      </p:sp>
      <p:sp>
        <p:nvSpPr>
          <p:cNvPr id="12" name="Rectangle: Rounded Corners 11">
            <a:extLst>
              <a:ext uri="{FF2B5EF4-FFF2-40B4-BE49-F238E27FC236}">
                <a16:creationId xmlns:a16="http://schemas.microsoft.com/office/drawing/2014/main" id="{EE7FAAFC-2D1B-4850-B9B7-5899AE4D629E}"/>
              </a:ext>
            </a:extLst>
          </p:cNvPr>
          <p:cNvSpPr/>
          <p:nvPr/>
        </p:nvSpPr>
        <p:spPr>
          <a:xfrm>
            <a:off x="5391331" y="3925109"/>
            <a:ext cx="4488111" cy="91810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0" dirty="0">
                <a:solidFill>
                  <a:srgbClr val="000000"/>
                </a:solidFill>
                <a:effectLst/>
                <a:latin typeface="Times New Roman" panose="02020603050405020304" pitchFamily="18" charset="0"/>
                <a:cs typeface="Times New Roman" panose="02020603050405020304" pitchFamily="18" charset="0"/>
              </a:rPr>
              <a:t>Inferential (Blind) SQLi</a:t>
            </a:r>
            <a:endParaRPr lang="en-US" sz="2400" dirty="0"/>
          </a:p>
        </p:txBody>
      </p:sp>
      <p:sp>
        <p:nvSpPr>
          <p:cNvPr id="13" name="Rectangle: Rounded Corners 12">
            <a:extLst>
              <a:ext uri="{FF2B5EF4-FFF2-40B4-BE49-F238E27FC236}">
                <a16:creationId xmlns:a16="http://schemas.microsoft.com/office/drawing/2014/main" id="{89D584D6-FEC6-4929-8CB8-1C30670677E1}"/>
              </a:ext>
            </a:extLst>
          </p:cNvPr>
          <p:cNvSpPr/>
          <p:nvPr/>
        </p:nvSpPr>
        <p:spPr>
          <a:xfrm>
            <a:off x="5391329" y="5152874"/>
            <a:ext cx="4488111" cy="91810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0" dirty="0">
                <a:solidFill>
                  <a:srgbClr val="000000"/>
                </a:solidFill>
                <a:effectLst/>
                <a:latin typeface="Times New Roman" panose="02020603050405020304" pitchFamily="18" charset="0"/>
                <a:cs typeface="Times New Roman" panose="02020603050405020304" pitchFamily="18" charset="0"/>
              </a:rPr>
              <a:t>Out-of-band SQLi</a:t>
            </a:r>
          </a:p>
          <a:p>
            <a:pPr algn="ctr"/>
            <a:endParaRPr lang="en-US" sz="2400" dirty="0"/>
          </a:p>
        </p:txBody>
      </p:sp>
      <p:sp>
        <p:nvSpPr>
          <p:cNvPr id="15" name="TextBox 14">
            <a:extLst>
              <a:ext uri="{FF2B5EF4-FFF2-40B4-BE49-F238E27FC236}">
                <a16:creationId xmlns:a16="http://schemas.microsoft.com/office/drawing/2014/main" id="{A51E2705-614D-4169-998E-C9923A915036}"/>
              </a:ext>
            </a:extLst>
          </p:cNvPr>
          <p:cNvSpPr txBox="1"/>
          <p:nvPr/>
        </p:nvSpPr>
        <p:spPr>
          <a:xfrm>
            <a:off x="838200" y="1825625"/>
            <a:ext cx="8489659" cy="523220"/>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chia </a:t>
            </a:r>
            <a:r>
              <a:rPr lang="en-US" sz="2800" dirty="0" err="1">
                <a:latin typeface="Times New Roman" panose="02020603050405020304" pitchFamily="18" charset="0"/>
                <a:cs typeface="Times New Roman" panose="02020603050405020304" pitchFamily="18" charset="0"/>
              </a:rPr>
              <a:t>làm</a:t>
            </a:r>
            <a:r>
              <a:rPr lang="en-US" sz="2800" dirty="0">
                <a:latin typeface="Times New Roman" panose="02020603050405020304" pitchFamily="18" charset="0"/>
                <a:cs typeface="Times New Roman" panose="02020603050405020304" pitchFamily="18" charset="0"/>
              </a:rPr>
              <a:t> 3 </a:t>
            </a:r>
            <a:r>
              <a:rPr lang="en-US" sz="2800" dirty="0" err="1">
                <a:latin typeface="Times New Roman" panose="02020603050405020304" pitchFamily="18" charset="0"/>
                <a:cs typeface="Times New Roman" panose="02020603050405020304" pitchFamily="18" charset="0"/>
              </a:rPr>
              <a:t>loại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chính</a:t>
            </a:r>
            <a:r>
              <a:rPr lang="en-US" sz="2800" dirty="0">
                <a:latin typeface="Times New Roman" panose="02020603050405020304" pitchFamily="18" charset="0"/>
                <a:cs typeface="Times New Roman" panose="02020603050405020304" pitchFamily="18" charset="0"/>
              </a:rPr>
              <a:t>:</a:t>
            </a:r>
            <a:endParaRPr lang="en-US" sz="2800" dirty="0"/>
          </a:p>
        </p:txBody>
      </p:sp>
    </p:spTree>
    <p:extLst>
      <p:ext uri="{BB962C8B-B14F-4D97-AF65-F5344CB8AC3E}">
        <p14:creationId xmlns:p14="http://schemas.microsoft.com/office/powerpoint/2010/main" val="34053708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125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heel(1)">
                                      <p:cBhvr>
                                        <p:cTn id="17" dur="1500"/>
                                        <p:tgtEl>
                                          <p:spTgt spid="5"/>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heel(1)">
                                      <p:cBhvr>
                                        <p:cTn id="20" dur="1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250"/>
                                        <p:tgtEl>
                                          <p:spTgt spid="6"/>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heel(1)">
                                      <p:cBhvr>
                                        <p:cTn id="28" dur="125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heel(1)">
                                      <p:cBhvr>
                                        <p:cTn id="33" dur="1250"/>
                                        <p:tgtEl>
                                          <p:spTgt spid="7"/>
                                        </p:tgtEl>
                                      </p:cBhvr>
                                    </p:animEffect>
                                  </p:childTnLst>
                                </p:cTn>
                              </p:par>
                              <p:par>
                                <p:cTn id="34" presetID="21" presetClass="entr" presetSubtype="1"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heel(1)">
                                      <p:cBhvr>
                                        <p:cTn id="36" dur="1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animBg="1"/>
      <p:bldP spid="12" grpId="0" animBg="1"/>
      <p:bldP spid="13" grpId="0" animBg="1"/>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86720F-9AEB-4389-B99D-0B9A038E8977}"/>
              </a:ext>
            </a:extLst>
          </p:cNvPr>
          <p:cNvSpPr>
            <a:spLocks noGrp="1"/>
          </p:cNvSpPr>
          <p:nvPr>
            <p:ph type="title"/>
          </p:nvPr>
        </p:nvSpPr>
        <p:spPr>
          <a:xfrm>
            <a:off x="838200" y="365125"/>
            <a:ext cx="10515600" cy="1325563"/>
          </a:xfrm>
        </p:spPr>
        <p:txBody>
          <a:bodyPr>
            <a:normAutofit/>
          </a:bodyPr>
          <a:lstStyle/>
          <a:p>
            <a:r>
              <a:rPr lang="en-US" sz="4200" b="1" i="0" dirty="0">
                <a:effectLst/>
                <a:latin typeface="Times New Roman" panose="02020603050405020304" pitchFamily="18" charset="0"/>
                <a:cs typeface="Times New Roman" panose="02020603050405020304" pitchFamily="18" charset="0"/>
              </a:rPr>
              <a:t>In-band SQLi</a:t>
            </a:r>
            <a:br>
              <a:rPr lang="en-US" sz="4200" dirty="0"/>
            </a:br>
            <a:endParaRPr lang="en-US" sz="4200"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4346AA-D060-41CF-A8E2-A20390B5B662}"/>
              </a:ext>
            </a:extLst>
          </p:cNvPr>
          <p:cNvSpPr>
            <a:spLocks noGrp="1"/>
          </p:cNvSpPr>
          <p:nvPr>
            <p:ph idx="1"/>
          </p:nvPr>
        </p:nvSpPr>
        <p:spPr>
          <a:xfrm>
            <a:off x="838200" y="1929384"/>
            <a:ext cx="10515600" cy="4251960"/>
          </a:xfrm>
        </p:spPr>
        <p:txBody>
          <a:bodyPr>
            <a:normAutofit lnSpcReduction="10000"/>
          </a:bodyPr>
          <a:lstStyle/>
          <a:p>
            <a:pPr marL="0" indent="0">
              <a:buNone/>
            </a:pPr>
            <a:r>
              <a:rPr lang="en-US" sz="1900" dirty="0" err="1">
                <a:latin typeface="Times New Roman" panose="02020603050405020304" pitchFamily="18" charset="0"/>
                <a:cs typeface="Times New Roman" panose="02020603050405020304" pitchFamily="18" charset="0"/>
              </a:rPr>
              <a:t>Kẻ</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tấn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công</a:t>
            </a:r>
            <a:r>
              <a:rPr lang="en-US" sz="1900" dirty="0">
                <a:latin typeface="Times New Roman" panose="02020603050405020304" pitchFamily="18" charset="0"/>
                <a:cs typeface="Times New Roman" panose="02020603050405020304" pitchFamily="18" charset="0"/>
              </a:rPr>
              <a:t> </a:t>
            </a:r>
            <a:r>
              <a:rPr lang="vi-VN" sz="1900" b="0" i="0" dirty="0">
                <a:effectLst/>
                <a:latin typeface="Times New Roman" panose="02020603050405020304" pitchFamily="18" charset="0"/>
                <a:cs typeface="Times New Roman" panose="02020603050405020304" pitchFamily="18" charset="0"/>
              </a:rPr>
              <a:t>sử dụng cùng một kênh liên lạc để khởi động các cuộc tấn công của họ và thu thập kết quả của họ. Sự đơn giản và hiệu quả của </a:t>
            </a:r>
            <a:r>
              <a:rPr lang="en-US" sz="1900" i="0" dirty="0">
                <a:effectLst/>
                <a:latin typeface="Times New Roman" panose="02020603050405020304" pitchFamily="18" charset="0"/>
                <a:cs typeface="Times New Roman" panose="02020603050405020304" pitchFamily="18" charset="0"/>
              </a:rPr>
              <a:t>In-band SQLi</a:t>
            </a:r>
            <a:r>
              <a:rPr lang="vi-VN" sz="1900" i="0" dirty="0">
                <a:effectLst/>
                <a:latin typeface="Times New Roman" panose="02020603050405020304" pitchFamily="18" charset="0"/>
                <a:cs typeface="Times New Roman" panose="02020603050405020304" pitchFamily="18" charset="0"/>
              </a:rPr>
              <a:t> </a:t>
            </a:r>
            <a:r>
              <a:rPr lang="vi-VN" sz="1900" b="0" i="0" dirty="0">
                <a:effectLst/>
                <a:latin typeface="Times New Roman" panose="02020603050405020304" pitchFamily="18" charset="0"/>
                <a:cs typeface="Times New Roman" panose="02020603050405020304" pitchFamily="18" charset="0"/>
              </a:rPr>
              <a:t>làm cho nó trở thành một trong những loại tấn công SQLi phổ biến nhất. Có hai biến thể phụ của phương pháp này:</a:t>
            </a:r>
            <a:endParaRPr lang="en-US" sz="1900" b="0" i="0" dirty="0">
              <a:effectLst/>
              <a:latin typeface="Times New Roman" panose="02020603050405020304" pitchFamily="18" charset="0"/>
              <a:cs typeface="Times New Roman" panose="02020603050405020304" pitchFamily="18" charset="0"/>
            </a:endParaRPr>
          </a:p>
          <a:p>
            <a:pPr marL="0" indent="0">
              <a:buNone/>
            </a:pPr>
            <a:endParaRPr lang="en-US" sz="1900" b="0" i="0" dirty="0">
              <a:effectLst/>
              <a:latin typeface="Times New Roman" panose="02020603050405020304" pitchFamily="18" charset="0"/>
              <a:cs typeface="Times New Roman" panose="02020603050405020304" pitchFamily="18" charset="0"/>
            </a:endParaRPr>
          </a:p>
          <a:p>
            <a:r>
              <a:rPr lang="en-US" sz="1900" b="1" i="0" dirty="0">
                <a:effectLst/>
                <a:latin typeface="Times New Roman" panose="02020603050405020304" pitchFamily="18" charset="0"/>
                <a:cs typeface="Times New Roman" panose="02020603050405020304" pitchFamily="18" charset="0"/>
              </a:rPr>
              <a:t>Error-based SQLi: </a:t>
            </a:r>
            <a:r>
              <a:rPr lang="en-US" sz="1900" i="0" dirty="0" err="1">
                <a:effectLst/>
                <a:latin typeface="Times New Roman" panose="02020603050405020304" pitchFamily="18" charset="0"/>
                <a:cs typeface="Times New Roman" panose="02020603050405020304" pitchFamily="18" charset="0"/>
              </a:rPr>
              <a:t>Kẻ</a:t>
            </a:r>
            <a:r>
              <a:rPr lang="en-US" sz="1900" i="0" dirty="0">
                <a:effectLst/>
                <a:latin typeface="Times New Roman" panose="02020603050405020304" pitchFamily="18" charset="0"/>
                <a:cs typeface="Times New Roman" panose="02020603050405020304" pitchFamily="18" charset="0"/>
              </a:rPr>
              <a:t> </a:t>
            </a:r>
            <a:r>
              <a:rPr lang="en-US" sz="1900" i="0" dirty="0" err="1">
                <a:effectLst/>
                <a:latin typeface="Times New Roman" panose="02020603050405020304" pitchFamily="18" charset="0"/>
                <a:cs typeface="Times New Roman" panose="02020603050405020304" pitchFamily="18" charset="0"/>
              </a:rPr>
              <a:t>tấn</a:t>
            </a:r>
            <a:r>
              <a:rPr lang="en-US" sz="1900" i="0" dirty="0">
                <a:effectLst/>
                <a:latin typeface="Times New Roman" panose="02020603050405020304" pitchFamily="18" charset="0"/>
                <a:cs typeface="Times New Roman" panose="02020603050405020304" pitchFamily="18" charset="0"/>
              </a:rPr>
              <a:t> </a:t>
            </a:r>
            <a:r>
              <a:rPr lang="en-US" sz="1900" i="0" dirty="0" err="1">
                <a:effectLst/>
                <a:latin typeface="Times New Roman" panose="02020603050405020304" pitchFamily="18" charset="0"/>
                <a:cs typeface="Times New Roman" panose="02020603050405020304" pitchFamily="18" charset="0"/>
              </a:rPr>
              <a:t>công</a:t>
            </a:r>
            <a:r>
              <a:rPr lang="en-US" sz="1900" i="0" dirty="0">
                <a:effectLst/>
                <a:latin typeface="Times New Roman" panose="02020603050405020304" pitchFamily="18" charset="0"/>
                <a:cs typeface="Times New Roman" panose="02020603050405020304" pitchFamily="18" charset="0"/>
              </a:rPr>
              <a:t> </a:t>
            </a:r>
            <a:r>
              <a:rPr lang="vi-VN" sz="1900" b="0" i="0" dirty="0">
                <a:effectLst/>
                <a:latin typeface="Times New Roman" panose="02020603050405020304" pitchFamily="18" charset="0"/>
                <a:cs typeface="Times New Roman" panose="02020603050405020304" pitchFamily="18" charset="0"/>
              </a:rPr>
              <a:t>thực hiện các hành động khiến cơ sở dữ liệu tạo ra thông báo lỗi. </a:t>
            </a:r>
            <a:r>
              <a:rPr lang="en-US" sz="1900" b="0" i="0" dirty="0" err="1">
                <a:effectLst/>
                <a:latin typeface="Times New Roman" panose="02020603050405020304" pitchFamily="18" charset="0"/>
                <a:cs typeface="Times New Roman" panose="02020603050405020304" pitchFamily="18" charset="0"/>
              </a:rPr>
              <a:t>Kẻ</a:t>
            </a:r>
            <a:r>
              <a:rPr lang="en-US" sz="1900" b="0" i="0" dirty="0">
                <a:effectLst/>
                <a:latin typeface="Times New Roman" panose="02020603050405020304" pitchFamily="18" charset="0"/>
                <a:cs typeface="Times New Roman" panose="02020603050405020304" pitchFamily="18" charset="0"/>
              </a:rPr>
              <a:t> </a:t>
            </a:r>
            <a:r>
              <a:rPr lang="en-US" sz="1900" b="0" i="0" dirty="0" err="1">
                <a:effectLst/>
                <a:latin typeface="Times New Roman" panose="02020603050405020304" pitchFamily="18" charset="0"/>
                <a:cs typeface="Times New Roman" panose="02020603050405020304" pitchFamily="18" charset="0"/>
              </a:rPr>
              <a:t>tấn</a:t>
            </a:r>
            <a:r>
              <a:rPr lang="en-US" sz="1900" b="0" i="0" dirty="0">
                <a:effectLst/>
                <a:latin typeface="Times New Roman" panose="02020603050405020304" pitchFamily="18" charset="0"/>
                <a:cs typeface="Times New Roman" panose="02020603050405020304" pitchFamily="18" charset="0"/>
              </a:rPr>
              <a:t> </a:t>
            </a:r>
            <a:r>
              <a:rPr lang="en-US" sz="1900" b="0" i="0" dirty="0" err="1">
                <a:effectLst/>
                <a:latin typeface="Times New Roman" panose="02020603050405020304" pitchFamily="18" charset="0"/>
                <a:cs typeface="Times New Roman" panose="02020603050405020304" pitchFamily="18" charset="0"/>
              </a:rPr>
              <a:t>công</a:t>
            </a:r>
            <a:r>
              <a:rPr lang="en-US" sz="1900" b="0" i="0" dirty="0">
                <a:effectLst/>
                <a:latin typeface="Times New Roman" panose="02020603050405020304" pitchFamily="18" charset="0"/>
                <a:cs typeface="Times New Roman" panose="02020603050405020304" pitchFamily="18" charset="0"/>
              </a:rPr>
              <a:t> </a:t>
            </a:r>
            <a:r>
              <a:rPr lang="vi-VN" sz="1900" b="0" i="0" dirty="0">
                <a:effectLst/>
                <a:latin typeface="Times New Roman" panose="02020603050405020304" pitchFamily="18" charset="0"/>
                <a:cs typeface="Times New Roman" panose="02020603050405020304" pitchFamily="18" charset="0"/>
              </a:rPr>
              <a:t>có khả năng sử dụng dữ liệu được cung cấp bởi các thông báo lỗi này để thu thập thông tin về cấu trúc của cơ sở dữ liệu.</a:t>
            </a:r>
            <a:endParaRPr lang="en-US" sz="1900" b="0" i="0" dirty="0">
              <a:effectLst/>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Ví</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dụ</a:t>
            </a:r>
            <a:r>
              <a:rPr lang="en-US" sz="1900" dirty="0">
                <a:latin typeface="Times New Roman" panose="02020603050405020304" pitchFamily="18" charset="0"/>
                <a:cs typeface="Times New Roman" panose="02020603050405020304" pitchFamily="18" charset="0"/>
              </a:rPr>
              <a:t>:</a:t>
            </a:r>
          </a:p>
          <a:p>
            <a:pPr marL="0" indent="0">
              <a:buNone/>
            </a:pPr>
            <a:endParaRPr lang="en-US" sz="1900" b="0" i="0" dirty="0">
              <a:effectLst/>
              <a:latin typeface="Times New Roman" panose="02020603050405020304" pitchFamily="18" charset="0"/>
              <a:cs typeface="Times New Roman" panose="02020603050405020304" pitchFamily="18" charset="0"/>
            </a:endParaRPr>
          </a:p>
          <a:p>
            <a:r>
              <a:rPr lang="en-US" sz="1900" b="1" i="0" dirty="0">
                <a:effectLst/>
                <a:latin typeface="Times New Roman" panose="02020603050405020304" pitchFamily="18" charset="0"/>
                <a:cs typeface="Times New Roman" panose="02020603050405020304" pitchFamily="18" charset="0"/>
              </a:rPr>
              <a:t>Union-based SQLi: </a:t>
            </a:r>
            <a:r>
              <a:rPr lang="en-US" sz="1900" dirty="0">
                <a:latin typeface="Times New Roman" panose="02020603050405020304" pitchFamily="18" charset="0"/>
                <a:cs typeface="Times New Roman" panose="02020603050405020304" pitchFamily="18" charset="0"/>
              </a:rPr>
              <a:t>K</a:t>
            </a:r>
            <a:r>
              <a:rPr lang="vi-VN" sz="1900" i="0" dirty="0">
                <a:effectLst/>
                <a:latin typeface="+mj-lt"/>
              </a:rPr>
              <a:t>ỹ</a:t>
            </a:r>
            <a:r>
              <a:rPr lang="en-US" sz="1900" i="0" dirty="0">
                <a:effectLst/>
                <a:latin typeface="+mj-lt"/>
              </a:rPr>
              <a:t> </a:t>
            </a:r>
            <a:r>
              <a:rPr lang="vi-VN" sz="1900" b="0" i="0" dirty="0">
                <a:effectLst/>
                <a:latin typeface="+mj-lt"/>
              </a:rPr>
              <a:t>thuật này tận dụng toán tử UNION SQL, hợp nhất nhiều câu lệnh được chọn được tạo bởi cơ sở dữ liệu để có được một phản hồi HTTP duy nhất. Phản hồi này có thể chứa dữ liệu có thể được tận dụng bởi </a:t>
            </a:r>
            <a:r>
              <a:rPr lang="en-US" sz="1900" dirty="0" err="1">
                <a:latin typeface="Times New Roman" panose="02020603050405020304" pitchFamily="18" charset="0"/>
                <a:cs typeface="Times New Roman" panose="02020603050405020304" pitchFamily="18" charset="0"/>
              </a:rPr>
              <a:t>những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kẻ</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tấn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công</a:t>
            </a:r>
            <a:r>
              <a:rPr lang="vi-VN" sz="1900" b="0" i="0" dirty="0">
                <a:effectLst/>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Ví</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dụ</a:t>
            </a:r>
            <a:r>
              <a:rPr lang="en-US" sz="1900" i="1" dirty="0">
                <a:latin typeface="Times New Roman" panose="02020603050405020304" pitchFamily="18" charset="0"/>
                <a:cs typeface="Times New Roman" panose="02020603050405020304" pitchFamily="18" charset="0"/>
              </a:rPr>
              <a:t>: </a:t>
            </a:r>
            <a:r>
              <a:rPr lang="en-US" sz="1900" b="0" i="1" dirty="0">
                <a:effectLst/>
                <a:latin typeface="Times New Roman" panose="02020603050405020304" pitchFamily="18" charset="0"/>
                <a:cs typeface="Times New Roman" panose="02020603050405020304" pitchFamily="18" charset="0"/>
              </a:rPr>
              <a:t>SELECT a, b FROM table1 UNION SELECT c, d FROM table2</a:t>
            </a:r>
          </a:p>
          <a:p>
            <a:pPr marL="0" indent="0">
              <a:buNone/>
            </a:pPr>
            <a:r>
              <a:rPr lang="en-US" sz="1900" i="1" dirty="0">
                <a:latin typeface="Times New Roman" panose="02020603050405020304" pitchFamily="18" charset="0"/>
                <a:cs typeface="Times New Roman" panose="02020603050405020304" pitchFamily="18" charset="0"/>
              </a:rPr>
              <a:t>    </a:t>
            </a:r>
          </a:p>
        </p:txBody>
      </p:sp>
      <p:sp>
        <p:nvSpPr>
          <p:cNvPr id="6" name="Rectangle 4">
            <a:extLst>
              <a:ext uri="{FF2B5EF4-FFF2-40B4-BE49-F238E27FC236}">
                <a16:creationId xmlns:a16="http://schemas.microsoft.com/office/drawing/2014/main" id="{EFFC14DA-94D7-443A-B239-CF6A5665D474}"/>
              </a:ext>
            </a:extLst>
          </p:cNvPr>
          <p:cNvSpPr>
            <a:spLocks noChangeArrowheads="1"/>
          </p:cNvSpPr>
          <p:nvPr/>
        </p:nvSpPr>
        <p:spPr bwMode="auto">
          <a:xfrm>
            <a:off x="1934518" y="3959343"/>
            <a:ext cx="864917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1400" b="0" i="1" u="none" strike="noStrike" cap="none" normalizeH="0" baseline="0" dirty="0" err="1">
                <a:ln>
                  <a:noFill/>
                </a:ln>
                <a:solidFill>
                  <a:srgbClr val="141414"/>
                </a:solidFill>
                <a:effectLst/>
                <a:latin typeface="Consolas" panose="020B0609020204030204" pitchFamily="49" charset="0"/>
              </a:rPr>
              <a:t>mysql</a:t>
            </a:r>
            <a:r>
              <a:rPr kumimoji="0" lang="en-US" altLang="en-US" sz="1400" b="0" i="1" u="none" strike="noStrike" cap="none" normalizeH="0" baseline="0" dirty="0">
                <a:ln>
                  <a:noFill/>
                </a:ln>
                <a:solidFill>
                  <a:srgbClr val="141414"/>
                </a:solidFill>
                <a:effectLst/>
                <a:latin typeface="Consolas" panose="020B0609020204030204" pitchFamily="49" charset="0"/>
              </a:rPr>
              <a:t>&gt; select !(select*from(select user())x) - ~0 - ~0; ERROR 1690 (22003): BIGINT value is out of range in '(~(0) + (not((select '</a:t>
            </a:r>
            <a:r>
              <a:rPr kumimoji="0" lang="en-US" altLang="en-US" sz="1400" b="0" i="1" u="none" strike="noStrike" cap="none" normalizeH="0" baseline="0" dirty="0" err="1">
                <a:ln>
                  <a:noFill/>
                </a:ln>
                <a:solidFill>
                  <a:srgbClr val="141414"/>
                </a:solidFill>
                <a:effectLst/>
                <a:latin typeface="Consolas" panose="020B0609020204030204" pitchFamily="49" charset="0"/>
              </a:rPr>
              <a:t>root@localhost</a:t>
            </a:r>
            <a:r>
              <a:rPr kumimoji="0" lang="en-US" altLang="en-US" sz="1400" b="0" i="1" u="none" strike="noStrike" cap="none" normalizeH="0" baseline="0" dirty="0">
                <a:ln>
                  <a:noFill/>
                </a:ln>
                <a:solidFill>
                  <a:srgbClr val="141414"/>
                </a:solidFill>
                <a:effectLst/>
                <a:latin typeface="Consolas" panose="020B0609020204030204" pitchFamily="49" charset="0"/>
              </a:rPr>
              <a:t>' from dual))))'</a:t>
            </a:r>
            <a:r>
              <a:rPr kumimoji="0" lang="en-US" altLang="en-US" sz="1400" b="0" i="1" u="none" strike="noStrike" cap="none" normalizeH="0" baseline="0" dirty="0">
                <a:ln>
                  <a:noFill/>
                </a:ln>
                <a:solidFill>
                  <a:schemeClr val="tx1"/>
                </a:solidFill>
                <a:effectLst/>
              </a:rPr>
              <a:t> </a:t>
            </a:r>
            <a:endParaRPr kumimoji="0" lang="en-US" altLang="en-US" sz="1400" b="0" i="1"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1691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500"/>
                                        <p:tgtEl>
                                          <p:spTgt spid="3">
                                            <p:txEl>
                                              <p:pRg st="0" end="0"/>
                                            </p:txEl>
                                          </p:spTgt>
                                        </p:tgtEl>
                                      </p:cBhvr>
                                    </p:animEffect>
                                    <p:anim calcmode="lin" valueType="num">
                                      <p:cBhvr>
                                        <p:cTn id="8" dur="15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15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heel(1)">
                                      <p:cBhvr>
                                        <p:cTn id="14" dur="1500"/>
                                        <p:tgtEl>
                                          <p:spTgt spid="3">
                                            <p:txEl>
                                              <p:pRg st="2" end="2"/>
                                            </p:txEl>
                                          </p:spTgt>
                                        </p:tgtEl>
                                      </p:cBhvr>
                                    </p:animEffect>
                                  </p:childTnLst>
                                </p:cTn>
                              </p:par>
                              <p:par>
                                <p:cTn id="15" presetID="21" presetClass="entr" presetSubtype="1"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heel(1)">
                                      <p:cBhvr>
                                        <p:cTn id="17" dur="1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heel(1)">
                                      <p:cBhvr>
                                        <p:cTn id="22" dur="20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heel(1)">
                                      <p:cBhvr>
                                        <p:cTn id="27" dur="1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heel(1)">
                                      <p:cBhvr>
                                        <p:cTn id="32" dur="1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CADE9E-9372-44E1-9EE4-B17F56F6781C}"/>
              </a:ext>
            </a:extLst>
          </p:cNvPr>
          <p:cNvSpPr>
            <a:spLocks noGrp="1"/>
          </p:cNvSpPr>
          <p:nvPr>
            <p:ph type="title"/>
          </p:nvPr>
        </p:nvSpPr>
        <p:spPr>
          <a:xfrm>
            <a:off x="838200" y="552142"/>
            <a:ext cx="10515600" cy="1010120"/>
          </a:xfrm>
        </p:spPr>
        <p:txBody>
          <a:bodyPr>
            <a:normAutofit fontScale="90000"/>
          </a:bodyPr>
          <a:lstStyle/>
          <a:p>
            <a:r>
              <a:rPr lang="en-US" sz="4200" b="1" i="0" dirty="0">
                <a:effectLst/>
                <a:latin typeface="Times New Roman" panose="02020603050405020304" pitchFamily="18" charset="0"/>
                <a:cs typeface="Times New Roman" panose="02020603050405020304" pitchFamily="18" charset="0"/>
              </a:rPr>
              <a:t>Inferential (Blind) SQLi</a:t>
            </a:r>
            <a:br>
              <a:rPr lang="en-US" sz="4200" b="0" i="0" dirty="0">
                <a:effectLst/>
                <a:latin typeface="Times New Roman" panose="02020603050405020304" pitchFamily="18" charset="0"/>
                <a:cs typeface="Times New Roman" panose="02020603050405020304" pitchFamily="18" charset="0"/>
              </a:rPr>
            </a:br>
            <a:endParaRPr lang="en-US" sz="4200" dirty="0">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F734C2-D5AD-490A-BB4A-176051DC2DF8}"/>
              </a:ext>
            </a:extLst>
          </p:cNvPr>
          <p:cNvSpPr>
            <a:spLocks noGrp="1"/>
          </p:cNvSpPr>
          <p:nvPr>
            <p:ph idx="1"/>
          </p:nvPr>
        </p:nvSpPr>
        <p:spPr>
          <a:xfrm>
            <a:off x="838200" y="1808177"/>
            <a:ext cx="10515600" cy="4901506"/>
          </a:xfrm>
        </p:spPr>
        <p:txBody>
          <a:bodyPr>
            <a:normAutofit/>
          </a:bodyPr>
          <a:lstStyle/>
          <a:p>
            <a:pPr marL="0" indent="0">
              <a:buNone/>
            </a:pPr>
            <a:r>
              <a:rPr lang="en-US" sz="1800" b="0" i="0" dirty="0" err="1">
                <a:solidFill>
                  <a:srgbClr val="000000"/>
                </a:solidFill>
                <a:effectLst/>
                <a:latin typeface="Times New Roman" panose="02020603050405020304" pitchFamily="18" charset="0"/>
                <a:cs typeface="Times New Roman" panose="02020603050405020304" pitchFamily="18" charset="0"/>
              </a:rPr>
              <a:t>Kẻ</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tấn</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công</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vi-VN" sz="1800" b="0" i="0" dirty="0">
                <a:solidFill>
                  <a:srgbClr val="000000"/>
                </a:solidFill>
                <a:effectLst/>
                <a:latin typeface="Times New Roman" panose="02020603050405020304" pitchFamily="18" charset="0"/>
                <a:cs typeface="Times New Roman" panose="02020603050405020304" pitchFamily="18" charset="0"/>
              </a:rPr>
              <a:t>gửi tải trọng dữ liệu đến máy chủ và quan sát phản hồi và hành vi của máy chủ để tìm hiểu thêm về cấu trúc của nó. Phương pháp này được gọi là SQLi mù vì dữ liệu không được chuyển từ cơ sở dữ liệu trang web cho kẻ tấn công, do đó kẻ tấn công không thể xem thông tin về cuộc tấn công trong băng tần. Tiêm SQL mù dựa vào phản ứng và mô hình hành vi của máy chủ vì vậy chúng thường chậm hơn để thực hiện nhưng có thể cũng có hại. Tiêm SQL mù có thể được phân loại như sau:</a:t>
            </a:r>
            <a:endParaRPr lang="en-US" sz="1800" b="0" i="0" dirty="0">
              <a:solidFill>
                <a:srgbClr val="000000"/>
              </a:solidFill>
              <a:effectLst/>
              <a:latin typeface="Times New Roman" panose="02020603050405020304" pitchFamily="18" charset="0"/>
              <a:cs typeface="Times New Roman" panose="02020603050405020304" pitchFamily="18" charset="0"/>
            </a:endParaRPr>
          </a:p>
          <a:p>
            <a:r>
              <a:rPr lang="en-US" sz="1800" b="1" i="0" dirty="0">
                <a:solidFill>
                  <a:srgbClr val="000000"/>
                </a:solidFill>
                <a:effectLst/>
                <a:latin typeface="Times New Roman" panose="02020603050405020304" pitchFamily="18" charset="0"/>
                <a:cs typeface="Times New Roman" panose="02020603050405020304" pitchFamily="18" charset="0"/>
              </a:rPr>
              <a:t>Boolean: </a:t>
            </a:r>
            <a:r>
              <a:rPr lang="en-US" sz="1800" i="0" dirty="0" err="1">
                <a:solidFill>
                  <a:srgbClr val="000000"/>
                </a:solidFill>
                <a:effectLst/>
                <a:latin typeface="Times New Roman" panose="02020603050405020304" pitchFamily="18" charset="0"/>
                <a:cs typeface="Times New Roman" panose="02020603050405020304" pitchFamily="18" charset="0"/>
              </a:rPr>
              <a:t>Kẻ</a:t>
            </a:r>
            <a:r>
              <a:rPr lang="en-US" sz="1800" i="0" dirty="0">
                <a:solidFill>
                  <a:srgbClr val="000000"/>
                </a:solidFill>
                <a:effectLst/>
                <a:latin typeface="Times New Roman" panose="02020603050405020304" pitchFamily="18" charset="0"/>
                <a:cs typeface="Times New Roman" panose="02020603050405020304" pitchFamily="18" charset="0"/>
              </a:rPr>
              <a:t> </a:t>
            </a:r>
            <a:r>
              <a:rPr lang="en-US" sz="1800" i="0" dirty="0" err="1">
                <a:solidFill>
                  <a:srgbClr val="000000"/>
                </a:solidFill>
                <a:effectLst/>
                <a:latin typeface="Times New Roman" panose="02020603050405020304" pitchFamily="18" charset="0"/>
                <a:cs typeface="Times New Roman" panose="02020603050405020304" pitchFamily="18" charset="0"/>
              </a:rPr>
              <a:t>tấn</a:t>
            </a:r>
            <a:r>
              <a:rPr lang="en-US" sz="1800" i="0" dirty="0">
                <a:solidFill>
                  <a:srgbClr val="000000"/>
                </a:solidFill>
                <a:effectLst/>
                <a:latin typeface="Times New Roman" panose="02020603050405020304" pitchFamily="18" charset="0"/>
                <a:cs typeface="Times New Roman" panose="02020603050405020304" pitchFamily="18" charset="0"/>
              </a:rPr>
              <a:t> </a:t>
            </a:r>
            <a:r>
              <a:rPr lang="en-US" sz="1800" i="0" dirty="0" err="1">
                <a:solidFill>
                  <a:srgbClr val="000000"/>
                </a:solidFill>
                <a:effectLst/>
                <a:latin typeface="Times New Roman" panose="02020603050405020304" pitchFamily="18" charset="0"/>
                <a:cs typeface="Times New Roman" panose="02020603050405020304" pitchFamily="18" charset="0"/>
              </a:rPr>
              <a:t>công</a:t>
            </a:r>
            <a:r>
              <a:rPr lang="en-US" sz="1800" i="0" dirty="0">
                <a:solidFill>
                  <a:srgbClr val="000000"/>
                </a:solidFill>
                <a:effectLst/>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g</a:t>
            </a:r>
            <a:r>
              <a:rPr lang="vi-VN" sz="1800" b="0" i="0" dirty="0">
                <a:solidFill>
                  <a:srgbClr val="000000"/>
                </a:solidFill>
                <a:effectLst/>
                <a:latin typeface="Times New Roman" panose="02020603050405020304" pitchFamily="18" charset="0"/>
                <a:cs typeface="Times New Roman" panose="02020603050405020304" pitchFamily="18" charset="0"/>
              </a:rPr>
              <a:t>ửi truy vấn SQL đến cơ sở dữ liệu nhắc ứng dụng trả về kết quả. Kết quả sẽ khác nhau tùy thuộc vào việc truy vấn là đúng hay sai. Dựa trên kết quả, thông tin trong phản hồi HTTP sẽ sửa đổi hoặc không thay đổi. </a:t>
            </a:r>
            <a:r>
              <a:rPr lang="en-US" sz="1800" b="0" i="0" dirty="0" err="1">
                <a:solidFill>
                  <a:srgbClr val="000000"/>
                </a:solidFill>
                <a:effectLst/>
                <a:latin typeface="Times New Roman" panose="02020603050405020304" pitchFamily="18" charset="0"/>
                <a:cs typeface="Times New Roman" panose="02020603050405020304" pitchFamily="18" charset="0"/>
              </a:rPr>
              <a:t>Kẻ</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tấn</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công</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vi-VN" sz="1800" b="0" i="0" dirty="0">
                <a:solidFill>
                  <a:srgbClr val="000000"/>
                </a:solidFill>
                <a:effectLst/>
                <a:latin typeface="Times New Roman" panose="02020603050405020304" pitchFamily="18" charset="0"/>
                <a:cs typeface="Times New Roman" panose="02020603050405020304" pitchFamily="18" charset="0"/>
              </a:rPr>
              <a:t>sau đó có thể làm việc nếu thư tạo ra kết quả đúng hoặc sai.</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Ví</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dụ</a:t>
            </a:r>
            <a:r>
              <a:rPr lang="en-US" sz="1800" b="0" i="0" dirty="0">
                <a:solidFill>
                  <a:srgbClr val="000000"/>
                </a:solidFill>
                <a:effectLst/>
                <a:latin typeface="Times New Roman" panose="02020603050405020304" pitchFamily="18" charset="0"/>
                <a:cs typeface="Times New Roman" panose="02020603050405020304" pitchFamily="18" charset="0"/>
              </a:rPr>
              <a:t>: </a:t>
            </a:r>
          </a:p>
          <a:p>
            <a:r>
              <a:rPr lang="en-US" sz="1800" b="1" i="0" dirty="0">
                <a:solidFill>
                  <a:srgbClr val="000000"/>
                </a:solidFill>
                <a:effectLst/>
                <a:latin typeface="Times New Roman" panose="02020603050405020304" pitchFamily="18" charset="0"/>
                <a:cs typeface="Times New Roman" panose="02020603050405020304" pitchFamily="18" charset="0"/>
              </a:rPr>
              <a:t>Time-based</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err="1">
                <a:solidFill>
                  <a:srgbClr val="000000"/>
                </a:solidFill>
                <a:latin typeface="Times New Roman" panose="02020603050405020304" pitchFamily="18" charset="0"/>
                <a:cs typeface="Times New Roman" panose="02020603050405020304" pitchFamily="18" charset="0"/>
              </a:rPr>
              <a:t>Kẻ</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err="1">
                <a:solidFill>
                  <a:srgbClr val="000000"/>
                </a:solidFill>
                <a:latin typeface="Times New Roman" panose="02020603050405020304" pitchFamily="18" charset="0"/>
                <a:cs typeface="Times New Roman" panose="02020603050405020304" pitchFamily="18" charset="0"/>
              </a:rPr>
              <a:t>tấn</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err="1">
                <a:solidFill>
                  <a:srgbClr val="000000"/>
                </a:solidFill>
                <a:latin typeface="Times New Roman" panose="02020603050405020304" pitchFamily="18" charset="0"/>
                <a:cs typeface="Times New Roman" panose="02020603050405020304" pitchFamily="18" charset="0"/>
              </a:rPr>
              <a:t>công</a:t>
            </a:r>
            <a:r>
              <a:rPr lang="en-US" sz="1800" dirty="0">
                <a:solidFill>
                  <a:srgbClr val="000000"/>
                </a:solidFill>
                <a:latin typeface="Times New Roman" panose="02020603050405020304" pitchFamily="18" charset="0"/>
                <a:cs typeface="Times New Roman" panose="02020603050405020304" pitchFamily="18" charset="0"/>
              </a:rPr>
              <a:t> </a:t>
            </a:r>
            <a:r>
              <a:rPr lang="vi-VN" sz="1800" b="0" i="0" dirty="0">
                <a:solidFill>
                  <a:srgbClr val="000000"/>
                </a:solidFill>
                <a:effectLst/>
                <a:latin typeface="Times New Roman" panose="02020603050405020304" pitchFamily="18" charset="0"/>
                <a:cs typeface="Times New Roman" panose="02020603050405020304" pitchFamily="18" charset="0"/>
              </a:rPr>
              <a:t>gửi truy vấn SQL đến cơ sở dữ liệu, khiến cơ sở dữ liệu chờ (trong một khoảng thời gian tính bằng giây) trước khi nó có thể phản ứng. </a:t>
            </a:r>
            <a:r>
              <a:rPr lang="en-US" sz="1800" b="0" i="0" dirty="0" err="1">
                <a:solidFill>
                  <a:srgbClr val="000000"/>
                </a:solidFill>
                <a:effectLst/>
                <a:latin typeface="Times New Roman" panose="02020603050405020304" pitchFamily="18" charset="0"/>
                <a:cs typeface="Times New Roman" panose="02020603050405020304" pitchFamily="18" charset="0"/>
              </a:rPr>
              <a:t>Kẻ</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tấn</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công</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vi-VN" sz="1800" b="0" i="0" dirty="0">
                <a:solidFill>
                  <a:srgbClr val="000000"/>
                </a:solidFill>
                <a:effectLst/>
                <a:latin typeface="Times New Roman" panose="02020603050405020304" pitchFamily="18" charset="0"/>
                <a:cs typeface="Times New Roman" panose="02020603050405020304" pitchFamily="18" charset="0"/>
              </a:rPr>
              <a:t>có thể xem từ khi cơ sở dữ liệu mất để đáp ứng, cho dù truy vấn là đúng hay sai. Dựa trên kết quả, phản hồi HTTP sẽ được tạo ngay lập tức hoặc sau một khoảng thời gian chờ đợi. Do đó, kẻ tấn công có thể làm việc nếu thông báo họ sử dụng trả về đúng hoặc sai, mà không cần dựa vào dữ liệu từ cơ sở dữ liệu.</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US" sz="1800" dirty="0">
                <a:solidFill>
                  <a:srgbClr val="000000"/>
                </a:solidFill>
                <a:latin typeface="Times New Roman" panose="02020603050405020304" pitchFamily="18" charset="0"/>
                <a:cs typeface="Times New Roman" panose="02020603050405020304" pitchFamily="18" charset="0"/>
              </a:rPr>
              <a:t>    </a:t>
            </a:r>
            <a:r>
              <a:rPr lang="en-US" sz="1800" dirty="0" err="1">
                <a:solidFill>
                  <a:srgbClr val="000000"/>
                </a:solidFill>
                <a:latin typeface="Times New Roman" panose="02020603050405020304" pitchFamily="18" charset="0"/>
                <a:cs typeface="Times New Roman" panose="02020603050405020304" pitchFamily="18" charset="0"/>
              </a:rPr>
              <a:t>Ví</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err="1">
                <a:solidFill>
                  <a:srgbClr val="000000"/>
                </a:solidFill>
                <a:latin typeface="Times New Roman" panose="02020603050405020304" pitchFamily="18" charset="0"/>
                <a:cs typeface="Times New Roman" panose="02020603050405020304" pitchFamily="18" charset="0"/>
              </a:rPr>
              <a:t>dụ</a:t>
            </a:r>
            <a:r>
              <a:rPr lang="en-US" sz="1800" dirty="0">
                <a:solidFill>
                  <a:srgbClr val="000000"/>
                </a:solidFill>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C5DCF2DE-7AD2-44C1-B69E-97B10445E824}"/>
              </a:ext>
            </a:extLst>
          </p:cNvPr>
          <p:cNvSpPr>
            <a:spLocks noChangeArrowheads="1"/>
          </p:cNvSpPr>
          <p:nvPr/>
        </p:nvSpPr>
        <p:spPr bwMode="auto">
          <a:xfrm>
            <a:off x="1887520" y="3982268"/>
            <a:ext cx="9127224" cy="369332"/>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SELECT title, description, body FROM items WHERE ID = 2 and 1=2</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5" name="Rectangle 2">
            <a:extLst>
              <a:ext uri="{FF2B5EF4-FFF2-40B4-BE49-F238E27FC236}">
                <a16:creationId xmlns:a16="http://schemas.microsoft.com/office/drawing/2014/main" id="{AA2D0226-0A08-4EF1-AFA4-51BF4EA1A29F}"/>
              </a:ext>
            </a:extLst>
          </p:cNvPr>
          <p:cNvSpPr>
            <a:spLocks noChangeArrowheads="1"/>
          </p:cNvSpPr>
          <p:nvPr/>
        </p:nvSpPr>
        <p:spPr bwMode="auto">
          <a:xfrm>
            <a:off x="1828797" y="5731898"/>
            <a:ext cx="9525003" cy="923330"/>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http://www.site.com/vulnerable.php?id=1' </a:t>
            </a:r>
            <a:r>
              <a:rPr kumimoji="0" lang="en-US" altLang="en-US"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waitfor</a:t>
            </a:r>
            <a:r>
              <a:rPr kumimoji="0" lang="en-US" altLang="en-US"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delay '00:00:10'-- </a:t>
            </a:r>
            <a:endPar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07684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1250"/>
                                        <p:tgtEl>
                                          <p:spTgt spid="3">
                                            <p:txEl>
                                              <p:pRg st="1" end="1"/>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heel(1)">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wheel(1)">
                                      <p:cBhvr>
                                        <p:cTn id="20" dur="1250"/>
                                        <p:tgtEl>
                                          <p:spTgt spid="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heel(1)">
                                      <p:cBhvr>
                                        <p:cTn id="25" dur="1250"/>
                                        <p:tgtEl>
                                          <p:spTgt spid="3">
                                            <p:txEl>
                                              <p:pRg st="3" end="3"/>
                                            </p:txEl>
                                          </p:spTgt>
                                        </p:tgtEl>
                                      </p:cBhvr>
                                    </p:animEffect>
                                  </p:childTnLst>
                                </p:cTn>
                              </p:par>
                              <p:par>
                                <p:cTn id="26" presetID="21" presetClass="entr" presetSubtype="1"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heel(1)">
                                      <p:cBhvr>
                                        <p:cTn id="28" dur="125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nodeType="click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animEffect transition="in" filter="wheel(1)">
                                      <p:cBhvr>
                                        <p:cTn id="33" dur="1250"/>
                                        <p:tgtEl>
                                          <p:spTgt spid="5">
                                            <p:txEl>
                                              <p:pRg st="0" end="0"/>
                                            </p:txEl>
                                          </p:spTgt>
                                        </p:tgtEl>
                                      </p:cBhvr>
                                    </p:animEffect>
                                  </p:childTnLst>
                                </p:cTn>
                              </p:par>
                              <p:par>
                                <p:cTn id="34" presetID="21" presetClass="entr" presetSubtype="1" fill="hold" nodeType="withEffect">
                                  <p:stCondLst>
                                    <p:cond delay="0"/>
                                  </p:stCondLst>
                                  <p:childTnLst>
                                    <p:set>
                                      <p:cBhvr>
                                        <p:cTn id="35" dur="1" fill="hold">
                                          <p:stCondLst>
                                            <p:cond delay="0"/>
                                          </p:stCondLst>
                                        </p:cTn>
                                        <p:tgtEl>
                                          <p:spTgt spid="5">
                                            <p:txEl>
                                              <p:pRg st="1" end="1"/>
                                            </p:txEl>
                                          </p:spTgt>
                                        </p:tgtEl>
                                        <p:attrNameLst>
                                          <p:attrName>style.visibility</p:attrName>
                                        </p:attrNameLst>
                                      </p:cBhvr>
                                      <p:to>
                                        <p:strVal val="visible"/>
                                      </p:to>
                                    </p:set>
                                    <p:animEffect transition="in" filter="wheel(1)">
                                      <p:cBhvr>
                                        <p:cTn id="36" dur="125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80ED0-6441-458E-BA1F-F2A249CA685F}"/>
              </a:ext>
            </a:extLst>
          </p:cNvPr>
          <p:cNvSpPr>
            <a:spLocks noGrp="1"/>
          </p:cNvSpPr>
          <p:nvPr>
            <p:ph type="title"/>
          </p:nvPr>
        </p:nvSpPr>
        <p:spPr>
          <a:xfrm>
            <a:off x="838200" y="365125"/>
            <a:ext cx="10515600" cy="1325563"/>
          </a:xfrm>
        </p:spPr>
        <p:txBody>
          <a:bodyPr>
            <a:normAutofit/>
          </a:bodyPr>
          <a:lstStyle/>
          <a:p>
            <a:r>
              <a:rPr lang="en-US" sz="4200" b="1" i="0" dirty="0">
                <a:effectLst/>
                <a:latin typeface="Times New Roman" panose="02020603050405020304" pitchFamily="18" charset="0"/>
                <a:cs typeface="Times New Roman" panose="02020603050405020304" pitchFamily="18" charset="0"/>
              </a:rPr>
              <a:t>Out-of-band SQLi</a:t>
            </a:r>
            <a:br>
              <a:rPr lang="en-US" sz="4200" b="0" i="0" dirty="0">
                <a:effectLst/>
                <a:latin typeface="Inter"/>
              </a:rPr>
            </a:br>
            <a:endParaRPr lang="en-US" sz="42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2">
            <a:extLst>
              <a:ext uri="{FF2B5EF4-FFF2-40B4-BE49-F238E27FC236}">
                <a16:creationId xmlns:a16="http://schemas.microsoft.com/office/drawing/2014/main" id="{02F23FBA-AC62-4F86-B435-FFF4169B7E58}"/>
              </a:ext>
            </a:extLst>
          </p:cNvPr>
          <p:cNvGraphicFramePr>
            <a:graphicFrameLocks noGrp="1"/>
          </p:cNvGraphicFramePr>
          <p:nvPr>
            <p:ph idx="1"/>
            <p:extLst>
              <p:ext uri="{D42A27DB-BD31-4B8C-83A1-F6EECF244321}">
                <p14:modId xmlns:p14="http://schemas.microsoft.com/office/powerpoint/2010/main" val="2602026563"/>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17733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24EF9-13B1-46EF-81EE-27D6B02F30FE}"/>
              </a:ext>
            </a:extLst>
          </p:cNvPr>
          <p:cNvSpPr>
            <a:spLocks noGrp="1"/>
          </p:cNvSpPr>
          <p:nvPr>
            <p:ph type="title"/>
          </p:nvPr>
        </p:nvSpPr>
        <p:spPr>
          <a:xfrm>
            <a:off x="686834" y="1153572"/>
            <a:ext cx="3200400" cy="4461163"/>
          </a:xfrm>
        </p:spPr>
        <p:txBody>
          <a:bodyPr>
            <a:normAutofit/>
          </a:bodyPr>
          <a:lstStyle/>
          <a:p>
            <a:r>
              <a:rPr lang="en-US" b="1" dirty="0">
                <a:solidFill>
                  <a:srgbClr val="FFFFFF"/>
                </a:solidFill>
                <a:latin typeface="Times New Roman" panose="02020603050405020304" pitchFamily="18" charset="0"/>
                <a:cs typeface="Times New Roman" panose="02020603050405020304" pitchFamily="18" charset="0"/>
              </a:rPr>
              <a:t>Impact of SQLi</a:t>
            </a: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52BBEB3-39F7-4FB5-9104-8CE114213D26}"/>
              </a:ext>
            </a:extLst>
          </p:cNvPr>
          <p:cNvSpPr>
            <a:spLocks noGrp="1"/>
          </p:cNvSpPr>
          <p:nvPr>
            <p:ph idx="1"/>
          </p:nvPr>
        </p:nvSpPr>
        <p:spPr>
          <a:xfrm>
            <a:off x="4447308" y="591344"/>
            <a:ext cx="6906491" cy="5585619"/>
          </a:xfrm>
        </p:spPr>
        <p:txBody>
          <a:bodyPr anchor="ctr">
            <a:normAutofit/>
          </a:bodyPr>
          <a:lstStyle/>
          <a:p>
            <a:endParaRPr lang="en-US" sz="2600" b="0" i="0" dirty="0">
              <a:effectLst/>
              <a:latin typeface="+mj-lt"/>
            </a:endParaRPr>
          </a:p>
          <a:p>
            <a:endParaRPr lang="en-US" sz="2600" dirty="0">
              <a:latin typeface="+mj-lt"/>
            </a:endParaRPr>
          </a:p>
          <a:p>
            <a:pPr marL="0" indent="0">
              <a:buNone/>
            </a:pPr>
            <a:r>
              <a:rPr lang="vi-VN" sz="2600" b="0" i="0" dirty="0">
                <a:effectLst/>
                <a:latin typeface="+mj-lt"/>
              </a:rPr>
              <a:t>Một cuộc tấn công tiêm SQL thành công có thể dẫn đến truy cập trái phép vào dữ liệu nhạy cảm, chẳng hạn như mật khẩu, chi tiết thẻ tín dụng hoặc thông tin người dùng cá nhân. Nhiều vi phạm dữ liệu cao cấp trong những năm gần đây là kết quả của các cuộc tấn công tiêm SQL, dẫn đến thiệt hại danh tiếng và tiền phạt theo quy định. Trong một số trường hợp, </a:t>
            </a:r>
            <a:r>
              <a:rPr lang="en-US" sz="2600" b="0" i="0" dirty="0" err="1">
                <a:effectLst/>
                <a:latin typeface="Times New Roman" panose="02020603050405020304" pitchFamily="18" charset="0"/>
                <a:cs typeface="Times New Roman" panose="02020603050405020304" pitchFamily="18" charset="0"/>
              </a:rPr>
              <a:t>k</a:t>
            </a:r>
            <a:r>
              <a:rPr lang="en-US" sz="2600" dirty="0" err="1">
                <a:latin typeface="Times New Roman" panose="02020603050405020304" pitchFamily="18" charset="0"/>
                <a:cs typeface="Times New Roman" panose="02020603050405020304" pitchFamily="18" charset="0"/>
              </a:rPr>
              <a:t>ẻ</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tấn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công</a:t>
            </a:r>
            <a:r>
              <a:rPr lang="en-US" sz="2600" b="0" i="0" dirty="0">
                <a:effectLst/>
                <a:latin typeface="Times New Roman" panose="02020603050405020304" pitchFamily="18" charset="0"/>
                <a:cs typeface="Times New Roman" panose="02020603050405020304" pitchFamily="18" charset="0"/>
              </a:rPr>
              <a:t> </a:t>
            </a:r>
            <a:r>
              <a:rPr lang="vi-VN" sz="2600" b="0" i="0" dirty="0">
                <a:effectLst/>
                <a:latin typeface="+mj-lt"/>
              </a:rPr>
              <a:t>có thể có được một cửa hậu liên tục vào hệ thống của một tổ chức, dẫn đến một thỏa hiệp lâu dài có thể không được chú ý trong một thời gian dài.</a:t>
            </a:r>
            <a:endParaRPr lang="en-US" sz="2600" dirty="0">
              <a:latin typeface="+mj-lt"/>
            </a:endParaRPr>
          </a:p>
        </p:txBody>
      </p:sp>
    </p:spTree>
    <p:extLst>
      <p:ext uri="{BB962C8B-B14F-4D97-AF65-F5344CB8AC3E}">
        <p14:creationId xmlns:p14="http://schemas.microsoft.com/office/powerpoint/2010/main" val="3496338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826</TotalTime>
  <Words>1639</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Consolas</vt:lpstr>
      <vt:lpstr>Helvetica Neue LT 57 Std</vt:lpstr>
      <vt:lpstr>Inter</vt:lpstr>
      <vt:lpstr>Times New Roman</vt:lpstr>
      <vt:lpstr>Office Theme</vt:lpstr>
      <vt:lpstr>PowerPoint Presentation</vt:lpstr>
      <vt:lpstr>What is an SQLi attack?</vt:lpstr>
      <vt:lpstr>PowerPoint Presentation</vt:lpstr>
      <vt:lpstr>How does SQLi work?</vt:lpstr>
      <vt:lpstr>How many types of the SQLi</vt:lpstr>
      <vt:lpstr>In-band SQLi </vt:lpstr>
      <vt:lpstr>Inferential (Blind) SQLi </vt:lpstr>
      <vt:lpstr>Out-of-band SQLi </vt:lpstr>
      <vt:lpstr>Impact of SQLi</vt:lpstr>
      <vt:lpstr>How to prevent SQLi attack?</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Tuan Do</dc:creator>
  <cp:lastModifiedBy>Tuan Do</cp:lastModifiedBy>
  <cp:revision>6</cp:revision>
  <dcterms:created xsi:type="dcterms:W3CDTF">2021-06-05T11:51:07Z</dcterms:created>
  <dcterms:modified xsi:type="dcterms:W3CDTF">2021-06-09T09:32:16Z</dcterms:modified>
</cp:coreProperties>
</file>