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гуен Хоанг Туан" initials="НХТ" lastIdx="1" clrIdx="0">
    <p:extLst>
      <p:ext uri="{19B8F6BF-5375-455C-9EA6-DF929625EA0E}">
        <p15:presenceInfo xmlns:p15="http://schemas.microsoft.com/office/powerpoint/2012/main" userId="Нгуен Хоанг Ту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A91-FF1E-4705-B49A-533AFBFF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8815-FB15-4962-9993-903FB368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1224-4CF8-4289-81AA-E933AF4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4525-CB68-4DD5-9DBA-8189A3BD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6861-A943-4D95-A5F4-495527F9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27AB-5560-45A5-B5EB-FD31D2ED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1B2C1-C4E3-47B6-87A0-8ACB3BCA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0549-25D3-48A1-9447-6AC3C7D2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061F-7AB5-4647-AE4F-71D3FA69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D3B5-F027-4CE1-8AE4-01A695C3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484F-BC7D-41CF-ABDC-D06E468D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9BA1-EA51-4F43-BC07-FD74180E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6CE1-AC36-4F1B-9E53-3D1D559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9B80-62C8-40BA-8FF1-845C4CE2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CF66-0489-455D-BB02-F87E77D2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86ED-277B-4271-BD2E-46ACA6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3A8-D44A-421F-9BD9-09FDB829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D81C-9035-406B-9E39-8DE61712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647-3E34-42D2-9871-7E82E410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FF24-4954-495B-B143-CBAB87D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A160-CA2C-4B35-847B-5AA7AA5A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1264-82F9-4046-AEA4-A306CD22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9849F-3D91-4089-846C-595CB475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0320-479B-4C95-B816-E942684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B92B-F947-4AB0-88E7-D845AFEC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C24-A457-4557-95C1-B508E34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E266-8072-43F6-BCF0-43CAE6FA8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179-B2F2-467F-BBBA-2B868713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6D3E-05C0-4B59-86B9-89C9E438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103F-5871-4140-B1AB-D4855D77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8584E-E066-4D5C-ACDA-EC10FC4A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E0B-5E71-4892-840D-B799C973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DAB5-1A40-4A6F-9F61-1113FE74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95D84-0913-474A-BA89-0EDFEFD8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2DF1-2C1C-4382-BEE7-940E798F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925B8-C9E1-46D8-9814-6711A58D1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EE582-243C-478D-B104-FF5C4E78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724DF-D52B-4547-A0C0-19688ADB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9CB3C-B2EC-468F-8CDE-B1079C69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3E05-EAEC-4C2A-B657-5148807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1778-CBF7-4BEA-A69B-DCC58DFA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1C5E-6A8D-45A9-A899-8DF9F7A0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7EE3-0971-4C47-8015-39496E6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7EF-CC68-4F89-BCCB-D975F71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02B97-FA18-495A-9393-4EB8599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32F2-6638-4F9A-853A-C7CFEABC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CB45-35F3-436A-8465-24A18317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1029-F522-4A19-A3FB-CAC40C0C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8D918-CAEA-483B-83D3-E383D56F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04F3-C7DD-456E-954C-B78A3718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6789-4058-4F19-A966-DFC402F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7306-4265-4268-961F-AC439E4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A8A8-116E-4BC5-AA07-8518DBBF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3679-92AA-4742-93FA-CF76C8289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508C1-D4AE-40EA-BF66-2EBDA631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85486-1A76-4C72-9E4B-29078BC0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A485-458E-42FC-B955-43FE7E04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75A9-5F05-434F-AB4F-F108A5F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F043E-D83C-42AC-A521-BD17017A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D2B6-3CF1-4B93-8F63-52715A5A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4A81-5929-4EFF-8F69-0F61E264F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6DAA-B6FA-4548-8639-2EB6FE1CE4B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EDA5-B8A7-43DE-B1F8-38A88FFE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1522-8EA7-40CE-98C3-F579E2C1D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 descr="Диаграммы и планы на голубом цифровом экране">
            <a:extLst>
              <a:ext uri="{FF2B5EF4-FFF2-40B4-BE49-F238E27FC236}">
                <a16:creationId xmlns:a16="http://schemas.microsoft.com/office/drawing/2014/main" id="{C39A4F94-8830-4265-BD20-7B1A655D9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 r="13818" b="17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3400" dirty="0"/>
              <a:t>АНАЛИЗ ПОВЕДЕНИЯ СИСТЕМЫ С ИСПОЛЬЗОВАНИЕМ КОНТЕКСТНЫХ ДИАГРАММ(</a:t>
            </a:r>
            <a:r>
              <a:rPr lang="en-US" sz="3400" dirty="0"/>
              <a:t>DFD</a:t>
            </a:r>
            <a:r>
              <a:rPr lang="ru-RU" sz="3400" dirty="0"/>
              <a:t>) </a:t>
            </a:r>
            <a:br>
              <a:rPr lang="ru-RU" sz="3400" dirty="0"/>
            </a:br>
            <a:r>
              <a:rPr lang="ru-RU" sz="3400" dirty="0"/>
              <a:t>АГЕНТСТВА НЬЮТОН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74231" cy="1429379"/>
          </a:xfrm>
        </p:spPr>
        <p:txBody>
          <a:bodyPr>
            <a:normAutofit/>
          </a:bodyPr>
          <a:lstStyle/>
          <a:p>
            <a:pPr algn="l"/>
            <a:r>
              <a:rPr lang="ru-RU" sz="1000" dirty="0"/>
              <a:t>Работу выполнили студенты группы К3240 и К3241  НИУ ИТМО:</a:t>
            </a:r>
          </a:p>
          <a:p>
            <a:pPr algn="l"/>
            <a:r>
              <a:rPr lang="ru-RU" sz="1000" dirty="0"/>
              <a:t>Дао </a:t>
            </a:r>
            <a:r>
              <a:rPr lang="ru-RU" sz="1000" dirty="0" err="1"/>
              <a:t>Куанг</a:t>
            </a:r>
            <a:r>
              <a:rPr lang="ru-RU" sz="1000" dirty="0"/>
              <a:t> Ань К3240</a:t>
            </a:r>
          </a:p>
          <a:p>
            <a:pPr algn="l"/>
            <a:r>
              <a:rPr lang="ru-RU" sz="1000" dirty="0"/>
              <a:t>До  Ван </a:t>
            </a:r>
            <a:r>
              <a:rPr lang="ru-RU" sz="1000" dirty="0" err="1"/>
              <a:t>Тхиен</a:t>
            </a:r>
            <a:r>
              <a:rPr lang="ru-RU" sz="1000" dirty="0"/>
              <a:t> К3241</a:t>
            </a:r>
          </a:p>
          <a:p>
            <a:pPr algn="l"/>
            <a:r>
              <a:rPr lang="ru-RU" sz="1000" dirty="0"/>
              <a:t>Нгуен </a:t>
            </a:r>
            <a:r>
              <a:rPr lang="ru-RU" sz="1000" dirty="0" err="1"/>
              <a:t>Хоанг</a:t>
            </a:r>
            <a:r>
              <a:rPr lang="ru-RU" sz="1000" dirty="0"/>
              <a:t> </a:t>
            </a:r>
            <a:r>
              <a:rPr lang="ru-RU" sz="1000" dirty="0" err="1"/>
              <a:t>Туан</a:t>
            </a:r>
            <a:r>
              <a:rPr lang="ru-RU" sz="1000" dirty="0"/>
              <a:t> К3241 </a:t>
            </a:r>
          </a:p>
          <a:p>
            <a:pPr algn="l"/>
            <a:r>
              <a:rPr lang="ru-RU" sz="1000" dirty="0"/>
              <a:t>Преподаватель: Говорова М.М. </a:t>
            </a:r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75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D84CC-25E9-4648-8CED-F029A2B4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2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Предметная область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2000" b="0" i="0" u="none" strike="noStrike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Агентство по изготовлению наружной рекламы «Ньютон»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86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494842"/>
            <a:ext cx="9236026" cy="2876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ЦЕЛЬ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ru-RU" sz="3600" dirty="0">
                <a:solidFill>
                  <a:srgbClr val="FFFFFF"/>
                </a:solidFill>
              </a:rPr>
            </a:b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И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ЗАДАЧИ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7D43E-C406-4D4A-A2A2-BB2F89F9311B}"/>
              </a:ext>
            </a:extLst>
          </p:cNvPr>
          <p:cNvSpPr/>
          <p:nvPr/>
        </p:nvSpPr>
        <p:spPr>
          <a:xfrm>
            <a:off x="4552857" y="917172"/>
            <a:ext cx="3704734" cy="1772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Овладеть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практическими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навыками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и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умениями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исследования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предметной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области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на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уровне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анализа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поведения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системы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с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использованием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DFD-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диаграмм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(DFD).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DD111C-3165-4751-A2DA-C8D0F5F901ED}"/>
              </a:ext>
            </a:extLst>
          </p:cNvPr>
          <p:cNvSpPr/>
          <p:nvPr/>
        </p:nvSpPr>
        <p:spPr>
          <a:xfrm>
            <a:off x="4486895" y="2869615"/>
            <a:ext cx="5610808" cy="3881385"/>
          </a:xfrm>
          <a:prstGeom prst="roundRect">
            <a:avLst>
              <a:gd name="adj" fmla="val 147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Определить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назначение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ИС.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Выделить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основной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и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внешние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отношению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к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нему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Выделить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потоки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для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внешних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сущностей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отношению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к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основному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функции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работе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).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Составить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контекстную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диаграмму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нулевого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уровня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Проанализировать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функции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работы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процессы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),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определить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связи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потокам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данных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между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накопителями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данных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Составить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детализированную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контекстную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диаграмму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33B71F7-1F50-403E-BA92-0E72BD782D2A}"/>
              </a:ext>
            </a:extLst>
          </p:cNvPr>
          <p:cNvSpPr/>
          <p:nvPr/>
        </p:nvSpPr>
        <p:spPr>
          <a:xfrm>
            <a:off x="3119053" y="1717477"/>
            <a:ext cx="1433804" cy="172206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91BFB48-64BF-488B-901B-6588C30CA083}"/>
              </a:ext>
            </a:extLst>
          </p:cNvPr>
          <p:cNvSpPr/>
          <p:nvPr/>
        </p:nvSpPr>
        <p:spPr>
          <a:xfrm>
            <a:off x="3533775" y="4093303"/>
            <a:ext cx="957752" cy="172205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26258-30CE-48AC-A84D-5227E39C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000000"/>
                </a:solidFill>
              </a:rPr>
              <a:t>Методы и средства реализации</a:t>
            </a: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B194-10F8-416A-9A3B-136D3144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fontAlgn="base"/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методология: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DFD(data flow diagrams)-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диаграммы потоков данных</a:t>
            </a: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CASE-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средство: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inherit"/>
              </a:rPr>
              <a:t>Visual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inherit"/>
              </a:rPr>
              <a:t>Paradigm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897D-BB65-422B-B756-E47A2F13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19" y="3478741"/>
            <a:ext cx="1602946" cy="1606964"/>
          </a:xfrm>
          <a:prstGeom prst="rect">
            <a:avLst/>
          </a:prstGeom>
        </p:spPr>
      </p:pic>
      <p:sp>
        <p:nvSpPr>
          <p:cNvPr id="25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EB17E9-47B3-4610-ACEA-28793465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27" y="5010263"/>
            <a:ext cx="1726198" cy="166146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0D0172A-72EB-4853-AE46-F5D64823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52" y="0"/>
            <a:ext cx="2736567" cy="27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393D-7DBD-41B6-B182-C428A044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09FA4-D133-4910-9CCB-0791E345513F}"/>
              </a:ext>
            </a:extLst>
          </p:cNvPr>
          <p:cNvSpPr/>
          <p:nvPr/>
        </p:nvSpPr>
        <p:spPr>
          <a:xfrm>
            <a:off x="4572002" y="2288833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Директор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2B7375-A186-4A24-8F5D-FB9CBBA3C27C}"/>
              </a:ext>
            </a:extLst>
          </p:cNvPr>
          <p:cNvSpPr/>
          <p:nvPr/>
        </p:nvSpPr>
        <p:spPr>
          <a:xfrm>
            <a:off x="4572002" y="3100043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Поставщик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F639A5-A0D1-4AB7-B3FC-5D7F9B8469EC}"/>
              </a:ext>
            </a:extLst>
          </p:cNvPr>
          <p:cNvSpPr/>
          <p:nvPr/>
        </p:nvSpPr>
        <p:spPr>
          <a:xfrm>
            <a:off x="4572002" y="5691579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Клиент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58105A-DF9C-4386-9EF9-2EA75710A728}"/>
              </a:ext>
            </a:extLst>
          </p:cNvPr>
          <p:cNvSpPr/>
          <p:nvPr/>
        </p:nvSpPr>
        <p:spPr>
          <a:xfrm>
            <a:off x="4572002" y="4834532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Мастер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411EE2-64A5-4645-81A2-A88DBA72BCD4}"/>
              </a:ext>
            </a:extLst>
          </p:cNvPr>
          <p:cNvSpPr/>
          <p:nvPr/>
        </p:nvSpPr>
        <p:spPr>
          <a:xfrm>
            <a:off x="4572002" y="3964586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Макетчик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4704FD-796F-4C3B-BAFE-D2878E1691D6}"/>
              </a:ext>
            </a:extLst>
          </p:cNvPr>
          <p:cNvSpPr/>
          <p:nvPr/>
        </p:nvSpPr>
        <p:spPr>
          <a:xfrm>
            <a:off x="7619996" y="2172414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Встреча, сбор пожелания, договор, оплата, управление.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F5265F-11A6-4122-B060-6485CABAC82A}"/>
              </a:ext>
            </a:extLst>
          </p:cNvPr>
          <p:cNvSpPr/>
          <p:nvPr/>
        </p:nvSpPr>
        <p:spPr>
          <a:xfrm>
            <a:off x="7619997" y="2982743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Договор</a:t>
            </a:r>
            <a:r>
              <a:rPr lang="ru-RU" sz="160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  <a:latin typeface="Whitney"/>
              </a:rPr>
              <a:t>п</a:t>
            </a:r>
            <a:r>
              <a:rPr lang="ru-RU" sz="1600" b="0" i="0">
                <a:solidFill>
                  <a:schemeClr val="tx1"/>
                </a:solidFill>
                <a:effectLst/>
                <a:latin typeface="Whitney"/>
              </a:rPr>
              <a:t>оставка 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Whitney"/>
              </a:rPr>
              <a:t>материалов, в</a:t>
            </a:r>
            <a:r>
              <a:rPr lang="ru-RU" sz="1600" dirty="0">
                <a:solidFill>
                  <a:schemeClr val="tx1"/>
                </a:solidFill>
              </a:rPr>
              <a:t>стреча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7309F-6C24-43DE-8AD4-433EEB383262}"/>
              </a:ext>
            </a:extLst>
          </p:cNvPr>
          <p:cNvSpPr/>
          <p:nvPr/>
        </p:nvSpPr>
        <p:spPr>
          <a:xfrm>
            <a:off x="7619997" y="3848167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Дизайн продукта, макет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82773E-6355-4F77-A91B-47C52EB433DA}"/>
              </a:ext>
            </a:extLst>
          </p:cNvPr>
          <p:cNvSpPr/>
          <p:nvPr/>
        </p:nvSpPr>
        <p:spPr>
          <a:xfrm>
            <a:off x="7619998" y="4718113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Производство продукции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2A0513-032D-4131-9D17-599D20227651}"/>
              </a:ext>
            </a:extLst>
          </p:cNvPr>
          <p:cNvSpPr/>
          <p:nvPr/>
        </p:nvSpPr>
        <p:spPr>
          <a:xfrm>
            <a:off x="7619999" y="5575160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Требования</a:t>
            </a:r>
            <a:r>
              <a:rPr lang="vi-VN" sz="1600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оплата, встреча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61592-3330-431C-8033-CDA312D4F30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210302" y="2476952"/>
            <a:ext cx="1409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DAB733-CABA-4066-B42A-2FD1D073BAD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10302" y="3285022"/>
            <a:ext cx="1409694" cy="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C1620D-1AE1-440D-993D-2E65BEC3C2A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10302" y="4152705"/>
            <a:ext cx="1409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C4D210-AA67-494A-9ACA-8C8B5E02C42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210302" y="5019621"/>
            <a:ext cx="1409694" cy="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447082-F275-4FF1-A035-019C9A9C31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10302" y="5879698"/>
            <a:ext cx="140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B49CEFD3-651F-4C96-845B-F6965D285241}"/>
              </a:ext>
            </a:extLst>
          </p:cNvPr>
          <p:cNvSpPr/>
          <p:nvPr/>
        </p:nvSpPr>
        <p:spPr>
          <a:xfrm>
            <a:off x="3917950" y="2476952"/>
            <a:ext cx="654052" cy="337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932311-0D11-4826-87C0-072B511BCFA4}"/>
              </a:ext>
            </a:extLst>
          </p:cNvPr>
          <p:cNvSpPr/>
          <p:nvPr/>
        </p:nvSpPr>
        <p:spPr>
          <a:xfrm>
            <a:off x="871541" y="3848167"/>
            <a:ext cx="3013074" cy="6853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Внешние сущности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1C3B9B7-2DC7-41D7-B792-A10BF03FE67B}"/>
              </a:ext>
            </a:extLst>
          </p:cNvPr>
          <p:cNvSpPr/>
          <p:nvPr/>
        </p:nvSpPr>
        <p:spPr>
          <a:xfrm>
            <a:off x="981630" y="1027906"/>
            <a:ext cx="2792896" cy="841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Основной процесс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5AE0030-887B-4DF7-AD18-631FFEEF25C5}"/>
              </a:ext>
            </a:extLst>
          </p:cNvPr>
          <p:cNvSpPr/>
          <p:nvPr/>
        </p:nvSpPr>
        <p:spPr>
          <a:xfrm>
            <a:off x="5391152" y="1024918"/>
            <a:ext cx="3971923" cy="8473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</a:rPr>
              <a:t>приём и обработка заказы клиентов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5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E0CCC57-19D6-459A-9A54-62AA1C9B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323472"/>
            <a:ext cx="3441304" cy="33447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Контекстная диаграмма нулевого уровня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55BEB90E-D48F-4165-96FD-D8C62F78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842" y="329095"/>
            <a:ext cx="7916779" cy="61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E08EB48-A21B-41B5-AA8A-D1C5214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4" y="1633206"/>
            <a:ext cx="3480666" cy="343609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Детализированная контекстная диаграмма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AF0DDB9-6D14-4397-9852-838CBC76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337" y="531855"/>
            <a:ext cx="7980439" cy="5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CBC6941-0DA1-481C-A6C0-62A4C077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Вывод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D9C68C-5083-4D4D-B074-F3E9DDF4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dirty="0"/>
              <a:t>Были исследованы предметную область для анализа поведения системы с использованием диаграмм потоков данных (</a:t>
            </a:r>
            <a:r>
              <a:rPr lang="en-US" dirty="0"/>
              <a:t>DFD).</a:t>
            </a:r>
            <a:endParaRPr lang="vi-VN" dirty="0"/>
          </a:p>
          <a:p>
            <a:r>
              <a:rPr lang="ru-RU" dirty="0"/>
              <a:t>Были созданы контекстную диаграмму нулевого уровня и детализированную контекстную диаграмму программой </a:t>
            </a:r>
            <a:r>
              <a:rPr lang="en-US" dirty="0"/>
              <a:t>Visual </a:t>
            </a:r>
            <a:r>
              <a:rPr lang="vi-VN" dirty="0" err="1"/>
              <a:t>Paradigm</a:t>
            </a:r>
            <a:r>
              <a:rPr lang="ru-RU" dirty="0"/>
              <a:t>, на которых изобразили внешние сущности, основные процессы и потоки.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E7B8760-1C70-4E35-A1FA-1BE406F1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60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260</Words>
  <Application>Microsoft Office PowerPoint</Application>
  <PresentationFormat>Màn hình rộng</PresentationFormat>
  <Paragraphs>40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Times New Roman</vt:lpstr>
      <vt:lpstr>Whitney</vt:lpstr>
      <vt:lpstr>Office Theme</vt:lpstr>
      <vt:lpstr>АНАЛИЗ ПОВЕДЕНИЯ СИСТЕМЫ С ИСПОЛЬЗОВАНИЕМ КОНТЕКСТНЫХ ДИАГРАММ(DFD)  АГЕНТСТВА НЬЮТОН</vt:lpstr>
      <vt:lpstr>Предметная область</vt:lpstr>
      <vt:lpstr>ЦЕЛЬ    И   ЗАДАЧИ</vt:lpstr>
      <vt:lpstr>Методы и средства реализации</vt:lpstr>
      <vt:lpstr>Bản trình bày PowerPoint</vt:lpstr>
      <vt:lpstr>Контекстная диаграмма нулевого уровня </vt:lpstr>
      <vt:lpstr>Детализированная контекстная диаграмма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ДИАГРАММ(DFD)  АГЕНТСТВА НЬЮТОН</dc:title>
  <dc:creator>Нгуен Хоанг Туан</dc:creator>
  <cp:lastModifiedBy>do van thien</cp:lastModifiedBy>
  <cp:revision>24</cp:revision>
  <dcterms:created xsi:type="dcterms:W3CDTF">2021-03-02T19:04:24Z</dcterms:created>
  <dcterms:modified xsi:type="dcterms:W3CDTF">2021-03-06T08:06:17Z</dcterms:modified>
</cp:coreProperties>
</file>