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1F47-7F99-41D5-A5E8-8631EA157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Google Play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A98A8-D72E-4DE8-BC8C-2D9D4AB15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Đỗ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Vĩ</a:t>
            </a:r>
          </a:p>
        </p:txBody>
      </p:sp>
    </p:spTree>
    <p:extLst>
      <p:ext uri="{BB962C8B-B14F-4D97-AF65-F5344CB8AC3E}">
        <p14:creationId xmlns:p14="http://schemas.microsoft.com/office/powerpoint/2010/main" val="254149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A88F-1BD0-45D6-ADED-495CCC91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Phân tích các ứng dụng có trên Google Play Store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D316A1-E131-4753-8BF5-11D3BF4A3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696138" cy="3636511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Strategy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top 5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4CEAB-EF2F-4AB9-BE7C-4D2924518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20" y="2222287"/>
            <a:ext cx="7253504" cy="4185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CC5A9D-7E37-471C-BAF1-21AD661D0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20" y="2222287"/>
            <a:ext cx="7259816" cy="4185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6826CD-921B-4C82-B6BD-6107A87E1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20" y="2222287"/>
            <a:ext cx="7253504" cy="4193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D29CA2-C1F1-4DF2-B9EE-2C6393D7E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821" y="2222288"/>
            <a:ext cx="7253504" cy="418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41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A88F-1BD0-45D6-ADED-495CCC91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Phân tích các ứng dụng có trên Google Play Store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D316A1-E131-4753-8BF5-11D3BF4A3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696138" cy="3636511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4CEAB-EF2F-4AB9-BE7C-4D2924518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20" y="2222287"/>
            <a:ext cx="7253504" cy="4185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CC5A9D-7E37-471C-BAF1-21AD661D0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20" y="2222287"/>
            <a:ext cx="7259816" cy="4185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6826CD-921B-4C82-B6BD-6107A87E1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20" y="2222287"/>
            <a:ext cx="7253504" cy="4193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5EE227-F80B-4F37-B80E-9E3A9D5CA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820" y="2224964"/>
            <a:ext cx="7259816" cy="4190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950787-92D0-4FDC-8FD0-588DFCB5DF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7508" y="2222286"/>
            <a:ext cx="7266128" cy="419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48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A88F-1BD0-45D6-ADED-495CCC91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Phân tích các ứng dụng có trên Google Play Store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D316A1-E131-4753-8BF5-11D3BF4A3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696138" cy="3636511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4CEAB-EF2F-4AB9-BE7C-4D2924518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20" y="2222287"/>
            <a:ext cx="7253504" cy="4185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CC5A9D-7E37-471C-BAF1-21AD661D0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20" y="2222287"/>
            <a:ext cx="7259816" cy="4185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6826CD-921B-4C82-B6BD-6107A87E1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20" y="2222287"/>
            <a:ext cx="7253504" cy="4193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5EE227-F80B-4F37-B80E-9E3A9D5CA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820" y="2224964"/>
            <a:ext cx="7259816" cy="4190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950787-92D0-4FDC-8FD0-588DFCB5DF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7508" y="2222286"/>
            <a:ext cx="7266128" cy="4192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55801A-3164-4CD4-9A5E-45CA4D447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9050" y="2221778"/>
            <a:ext cx="7258274" cy="418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42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A88F-1BD0-45D6-ADED-495CCC91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Phân tích các ứng dụng có trên Google Play Store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D316A1-E131-4753-8BF5-11D3BF4A3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696138" cy="3636511"/>
          </a:xfrm>
        </p:spPr>
        <p:txBody>
          <a:bodyPr anchor="t"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strategy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182M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0.99$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4CEAB-EF2F-4AB9-BE7C-4D2924518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20" y="2222287"/>
            <a:ext cx="7253504" cy="4185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CC5A9D-7E37-471C-BAF1-21AD661D0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20" y="2222287"/>
            <a:ext cx="7259816" cy="4185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6826CD-921B-4C82-B6BD-6107A87E1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20" y="2222287"/>
            <a:ext cx="7253504" cy="4193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5EE227-F80B-4F37-B80E-9E3A9D5CA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820" y="2224964"/>
            <a:ext cx="7259816" cy="4190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950787-92D0-4FDC-8FD0-588DFCB5DF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7508" y="2222286"/>
            <a:ext cx="7266128" cy="4192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55801A-3164-4CD4-9A5E-45CA4D447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9050" y="2221778"/>
            <a:ext cx="7258274" cy="418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70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A88F-1BD0-45D6-ADED-495CCC91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1417638"/>
          </a:xfrm>
        </p:spPr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Phạm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D316A1-E131-4753-8BF5-11D3BF4A3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696138" cy="3636511"/>
          </a:xfrm>
        </p:spPr>
        <p:txBody>
          <a:bodyPr anchor="t"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ưởng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A88F-1BD0-45D6-ADED-495CCC91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1417638"/>
          </a:xfrm>
        </p:spPr>
        <p:txBody>
          <a:bodyPr/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D316A1-E131-4753-8BF5-11D3BF4A3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696138" cy="3636511"/>
          </a:xfrm>
        </p:spPr>
        <p:txBody>
          <a:bodyPr anchor="t"/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Trực quan hoá dữ liệu 1 cách tự động</a:t>
            </a:r>
          </a:p>
          <a:p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Có tính bảo mật cao, cho phép lưu trữ và chia sẻ báo cáo</a:t>
            </a:r>
          </a:p>
        </p:txBody>
      </p:sp>
    </p:spTree>
    <p:extLst>
      <p:ext uri="{BB962C8B-B14F-4D97-AF65-F5344CB8AC3E}">
        <p14:creationId xmlns:p14="http://schemas.microsoft.com/office/powerpoint/2010/main" val="3950501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A88F-1BD0-45D6-ADED-495CCC91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1417638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D316A1-E131-4753-8BF5-11D3BF4A3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696138" cy="3636511"/>
          </a:xfrm>
        </p:spPr>
        <p:txBody>
          <a:bodyPr anchor="t"/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Giao diện người dùng cồng kềnh</a:t>
            </a:r>
          </a:p>
          <a:p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Có thể gặp khó khăn khi cấu hình phần cứng không đủ đáp ứng</a:t>
            </a:r>
          </a:p>
        </p:txBody>
      </p:sp>
    </p:spTree>
    <p:extLst>
      <p:ext uri="{BB962C8B-B14F-4D97-AF65-F5344CB8AC3E}">
        <p14:creationId xmlns:p14="http://schemas.microsoft.com/office/powerpoint/2010/main" val="24146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9111-C394-4EE0-A699-D116C7C4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33004"/>
            <a:ext cx="10571998" cy="128463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Google Play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7306A-2DA0-4174-8264-3DB8A1F28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38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4F094-4B33-4167-8D33-3CE913FB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696138" cy="3636511"/>
          </a:xfrm>
        </p:spPr>
        <p:txBody>
          <a:bodyPr/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Google Play Store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9592D-A37F-49C4-A9DF-35286291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62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A88F-1BD0-45D6-ADED-495CCC91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Thiết kế hệ thống lưu trữ dữ liệu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DC29A9-97CD-43D1-A853-6E017C5BD526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369613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SISS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ETL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7E2BFF-3763-43C2-B0FA-BEE9ADFF8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051" y="2923373"/>
            <a:ext cx="7243896" cy="34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4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A88F-1BD0-45D6-ADED-495CCC91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Thiết kế hệ thống lưu trữ dữ liệu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DC29A9-97CD-43D1-A853-6E017C5BD526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369613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SISS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ETL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05B0F9-6D37-439F-A366-76BEB41C4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471" y="2751219"/>
            <a:ext cx="7941055" cy="381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4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A88F-1BD0-45D6-ADED-495CCC91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Thiết kế hệ thống lưu trữ dữ 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0D06B-2B6B-4E8D-A3B5-57D1D0A62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696138" cy="3636511"/>
          </a:xfrm>
        </p:spPr>
        <p:txBody>
          <a:bodyPr anchor="t"/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Hệ thống lưu trữ gồm bảng Fast và các bảng Dim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9B67E-561E-4643-8EC4-5497FAB5B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676" y="1992633"/>
            <a:ext cx="4931322" cy="472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3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A88F-1BD0-45D6-ADED-495CCC91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Phân tích các ứng dụng có trên Google Play Store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D316A1-E131-4753-8BF5-11D3BF4A3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696138" cy="3636511"/>
          </a:xfrm>
        </p:spPr>
        <p:txBody>
          <a:bodyPr anchor="t"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Google Play Store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4CEAB-EF2F-4AB9-BE7C-4D2924518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20" y="2222287"/>
            <a:ext cx="7253504" cy="418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9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A88F-1BD0-45D6-ADED-495CCC91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Phân tích các ứng dụng có trên Google Play Store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D316A1-E131-4753-8BF5-11D3BF4A3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696138" cy="3636511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4CEAB-EF2F-4AB9-BE7C-4D2924518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20" y="2222287"/>
            <a:ext cx="7253504" cy="4185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CC5A9D-7E37-471C-BAF1-21AD661D0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20" y="2222287"/>
            <a:ext cx="7259816" cy="418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5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A88F-1BD0-45D6-ADED-495CCC91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Phân tích các ứng dụng có trên Google Play Store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D316A1-E131-4753-8BF5-11D3BF4A3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696138" cy="3636511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Strategy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top 5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4CEAB-EF2F-4AB9-BE7C-4D2924518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20" y="2222287"/>
            <a:ext cx="7253504" cy="4185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CC5A9D-7E37-471C-BAF1-21AD661D0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20" y="2222287"/>
            <a:ext cx="7259816" cy="4185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6826CD-921B-4C82-B6BD-6107A87E1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20" y="2222287"/>
            <a:ext cx="7253504" cy="419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78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1593</TotalTime>
  <Words>518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Tahoma</vt:lpstr>
      <vt:lpstr>Wingdings 2</vt:lpstr>
      <vt:lpstr>Quotable</vt:lpstr>
      <vt:lpstr>Báo Cáo Phân Tích Dữ Liệu Google Play Store</vt:lpstr>
      <vt:lpstr>Phân Tích Dữ Liệu Tất Cả Các Ứng Dụng Trên Google Play Store</vt:lpstr>
      <vt:lpstr>Mục đích phát triển sản phẩm</vt:lpstr>
      <vt:lpstr>Thiết kế hệ thống lưu trữ dữ liệu</vt:lpstr>
      <vt:lpstr>Thiết kế hệ thống lưu trữ dữ liệu</vt:lpstr>
      <vt:lpstr>Thiết kế hệ thống lưu trữ dữ liệu</vt:lpstr>
      <vt:lpstr>Phân tích các ứng dụng có trên Google Play Store</vt:lpstr>
      <vt:lpstr>Phân tích các ứng dụng có trên Google Play Store</vt:lpstr>
      <vt:lpstr>Phân tích các ứng dụng có trên Google Play Store</vt:lpstr>
      <vt:lpstr>Phân tích các ứng dụng có trên Google Play Store</vt:lpstr>
      <vt:lpstr>Phân tích các ứng dụng có trên Google Play Store</vt:lpstr>
      <vt:lpstr>Phân tích các ứng dụng có trên Google Play Store</vt:lpstr>
      <vt:lpstr>Phân tích các ứng dụng có trên Google Play Store</vt:lpstr>
      <vt:lpstr>Phạm vi phục vụ</vt:lpstr>
      <vt:lpstr>Ưu điểm</vt:lpstr>
      <vt:lpstr>Nhược điểm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Phân Tích Dữ Liệu Google Play Store</dc:title>
  <dc:creator>Vĩ Đỗ</dc:creator>
  <cp:lastModifiedBy>Vĩ Đỗ</cp:lastModifiedBy>
  <cp:revision>10</cp:revision>
  <dcterms:created xsi:type="dcterms:W3CDTF">2023-09-13T03:56:07Z</dcterms:created>
  <dcterms:modified xsi:type="dcterms:W3CDTF">2023-09-29T05:21:16Z</dcterms:modified>
</cp:coreProperties>
</file>