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7" r:id="rId3"/>
    <p:sldId id="272" r:id="rId4"/>
    <p:sldId id="279" r:id="rId5"/>
    <p:sldId id="275" r:id="rId6"/>
    <p:sldId id="274" r:id="rId7"/>
    <p:sldId id="289" r:id="rId8"/>
    <p:sldId id="290" r:id="rId9"/>
    <p:sldId id="280" r:id="rId10"/>
    <p:sldId id="285" r:id="rId11"/>
    <p:sldId id="286" r:id="rId12"/>
    <p:sldId id="287" r:id="rId13"/>
    <p:sldId id="288" r:id="rId14"/>
    <p:sldId id="281" r:id="rId15"/>
    <p:sldId id="282" r:id="rId16"/>
    <p:sldId id="283" r:id="rId17"/>
    <p:sldId id="284" r:id="rId18"/>
    <p:sldId id="278" r:id="rId19"/>
    <p:sldId id="291" r:id="rId20"/>
    <p:sldId id="273"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9B9C1-B3E8-D674-5A99-54FC9CFC9C2D}" v="3" dt="2024-05-28T03:15:55.157"/>
    <p1510:client id="{769B62E9-50B6-305A-B269-359B862B1B0E}" v="9" dt="2024-05-28T03:19:29.282"/>
    <p1510:client id="{9EB566D4-9105-2140-2F41-A70BCE0B5409}" v="15" dt="2024-05-28T03:07:11.82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ỗ Viết Dương" userId="S::106200226@sv1.dut.udn.vn::6c31219a-efb5-4289-9c85-609f02d8fe75" providerId="AD" clId="Web-{9EB566D4-9105-2140-2F41-A70BCE0B5409}"/>
    <pc:docChg chg="modSld">
      <pc:chgData name="Đỗ Viết Dương" userId="S::106200226@sv1.dut.udn.vn::6c31219a-efb5-4289-9c85-609f02d8fe75" providerId="AD" clId="Web-{9EB566D4-9105-2140-2F41-A70BCE0B5409}" dt="2024-05-28T03:07:11.822" v="18" actId="20577"/>
      <pc:docMkLst>
        <pc:docMk/>
      </pc:docMkLst>
      <pc:sldChg chg="modSp">
        <pc:chgData name="Đỗ Viết Dương" userId="S::106200226@sv1.dut.udn.vn::6c31219a-efb5-4289-9c85-609f02d8fe75" providerId="AD" clId="Web-{9EB566D4-9105-2140-2F41-A70BCE0B5409}" dt="2024-05-28T03:07:11.822" v="18" actId="20577"/>
        <pc:sldMkLst>
          <pc:docMk/>
          <pc:sldMk cId="4066095979" sldId="281"/>
        </pc:sldMkLst>
        <pc:spChg chg="mod">
          <ac:chgData name="Đỗ Viết Dương" userId="S::106200226@sv1.dut.udn.vn::6c31219a-efb5-4289-9c85-609f02d8fe75" providerId="AD" clId="Web-{9EB566D4-9105-2140-2F41-A70BCE0B5409}" dt="2024-05-28T03:07:11.822" v="18" actId="20577"/>
          <ac:spMkLst>
            <pc:docMk/>
            <pc:sldMk cId="4066095979" sldId="281"/>
            <ac:spMk id="5" creationId="{52F22E9B-7ECD-421A-4F55-01CBEB111861}"/>
          </ac:spMkLst>
        </pc:spChg>
      </pc:sldChg>
    </pc:docChg>
  </pc:docChgLst>
  <pc:docChgLst>
    <pc:chgData name="Đỗ Viết Dương" userId="S::106200226@sv1.dut.udn.vn::6c31219a-efb5-4289-9c85-609f02d8fe75" providerId="AD" clId="Web-{D5767500-E0FF-2A3F-777D-C3E133659D7C}"/>
    <pc:docChg chg="modSld">
      <pc:chgData name="Đỗ Viết Dương" userId="S::106200226@sv1.dut.udn.vn::6c31219a-efb5-4289-9c85-609f02d8fe75" providerId="AD" clId="Web-{D5767500-E0FF-2A3F-777D-C3E133659D7C}" dt="2024-04-26T01:57:45.826" v="1" actId="20577"/>
      <pc:docMkLst>
        <pc:docMk/>
      </pc:docMkLst>
      <pc:sldChg chg="modSp">
        <pc:chgData name="Đỗ Viết Dương" userId="S::106200226@sv1.dut.udn.vn::6c31219a-efb5-4289-9c85-609f02d8fe75" providerId="AD" clId="Web-{D5767500-E0FF-2A3F-777D-C3E133659D7C}" dt="2024-04-26T01:57:45.826" v="1" actId="20577"/>
        <pc:sldMkLst>
          <pc:docMk/>
          <pc:sldMk cId="2808251279" sldId="261"/>
        </pc:sldMkLst>
        <pc:spChg chg="mod">
          <ac:chgData name="Đỗ Viết Dương" userId="S::106200226@sv1.dut.udn.vn::6c31219a-efb5-4289-9c85-609f02d8fe75" providerId="AD" clId="Web-{D5767500-E0FF-2A3F-777D-C3E133659D7C}" dt="2024-04-26T01:57:45.826" v="1" actId="20577"/>
          <ac:spMkLst>
            <pc:docMk/>
            <pc:sldMk cId="2808251279" sldId="261"/>
            <ac:spMk id="7" creationId="{2F936180-4B93-7126-3B30-A55A320EE230}"/>
          </ac:spMkLst>
        </pc:spChg>
      </pc:sldChg>
    </pc:docChg>
  </pc:docChgLst>
  <pc:docChgLst>
    <pc:chgData name="Đỗ Viết Dương" userId="S::106200226@sv1.dut.udn.vn::6c31219a-efb5-4289-9c85-609f02d8fe75" providerId="AD" clId="Web-{FFA6CD19-4565-AF57-404F-629F4040AFC6}"/>
    <pc:docChg chg="addSld delSld modSld">
      <pc:chgData name="Đỗ Viết Dương" userId="S::106200226@sv1.dut.udn.vn::6c31219a-efb5-4289-9c85-609f02d8fe75" providerId="AD" clId="Web-{FFA6CD19-4565-AF57-404F-629F4040AFC6}" dt="2024-05-23T14:18:07.466" v="648" actId="20577"/>
      <pc:docMkLst>
        <pc:docMk/>
      </pc:docMkLst>
      <pc:sldChg chg="modSp">
        <pc:chgData name="Đỗ Viết Dương" userId="S::106200226@sv1.dut.udn.vn::6c31219a-efb5-4289-9c85-609f02d8fe75" providerId="AD" clId="Web-{FFA6CD19-4565-AF57-404F-629F4040AFC6}" dt="2024-05-23T12:54:56.654" v="184"/>
        <pc:sldMkLst>
          <pc:docMk/>
          <pc:sldMk cId="2247548404" sldId="272"/>
        </pc:sldMkLst>
        <pc:graphicFrameChg chg="mod modGraphic">
          <ac:chgData name="Đỗ Viết Dương" userId="S::106200226@sv1.dut.udn.vn::6c31219a-efb5-4289-9c85-609f02d8fe75" providerId="AD" clId="Web-{FFA6CD19-4565-AF57-404F-629F4040AFC6}" dt="2024-05-23T12:54:56.654" v="184"/>
          <ac:graphicFrameMkLst>
            <pc:docMk/>
            <pc:sldMk cId="2247548404" sldId="272"/>
            <ac:graphicFrameMk id="5" creationId="{6C09017B-3475-936D-3253-CD780D808EE2}"/>
          </ac:graphicFrameMkLst>
        </pc:graphicFrameChg>
      </pc:sldChg>
      <pc:sldChg chg="addSp delSp modSp mod modClrScheme chgLayout">
        <pc:chgData name="Đỗ Viết Dương" userId="S::106200226@sv1.dut.udn.vn::6c31219a-efb5-4289-9c85-609f02d8fe75" providerId="AD" clId="Web-{FFA6CD19-4565-AF57-404F-629F4040AFC6}" dt="2024-05-23T13:58:56.110" v="509" actId="20577"/>
        <pc:sldMkLst>
          <pc:docMk/>
          <pc:sldMk cId="1187401612" sldId="274"/>
        </pc:sldMkLst>
        <pc:spChg chg="add mod ord">
          <ac:chgData name="Đỗ Viết Dương" userId="S::106200226@sv1.dut.udn.vn::6c31219a-efb5-4289-9c85-609f02d8fe75" providerId="AD" clId="Web-{FFA6CD19-4565-AF57-404F-629F4040AFC6}" dt="2024-05-23T13:58:56.110" v="509" actId="20577"/>
          <ac:spMkLst>
            <pc:docMk/>
            <pc:sldMk cId="1187401612" sldId="274"/>
            <ac:spMk id="4" creationId="{00600BB1-AF81-FC78-96B0-0A6AEFED6C96}"/>
          </ac:spMkLst>
        </pc:spChg>
        <pc:spChg chg="add del mod ord">
          <ac:chgData name="Đỗ Viết Dương" userId="S::106200226@sv1.dut.udn.vn::6c31219a-efb5-4289-9c85-609f02d8fe75" providerId="AD" clId="Web-{FFA6CD19-4565-AF57-404F-629F4040AFC6}" dt="2024-05-23T13:39:10.254" v="288"/>
          <ac:spMkLst>
            <pc:docMk/>
            <pc:sldMk cId="1187401612" sldId="274"/>
            <ac:spMk id="5" creationId="{9DAEC33B-C57A-D66D-1DD6-846BAA0EE299}"/>
          </ac:spMkLst>
        </pc:spChg>
        <pc:spChg chg="add mod ord">
          <ac:chgData name="Đỗ Viết Dương" userId="S::106200226@sv1.dut.udn.vn::6c31219a-efb5-4289-9c85-609f02d8fe75" providerId="AD" clId="Web-{FFA6CD19-4565-AF57-404F-629F4040AFC6}" dt="2024-05-23T13:41:09.351" v="313" actId="1076"/>
          <ac:spMkLst>
            <pc:docMk/>
            <pc:sldMk cId="1187401612" sldId="274"/>
            <ac:spMk id="6" creationId="{6C799CD7-F11B-74B2-AFCA-CDB73943A074}"/>
          </ac:spMkLst>
        </pc:spChg>
      </pc:sldChg>
      <pc:sldChg chg="modSp">
        <pc:chgData name="Đỗ Viết Dương" userId="S::106200226@sv1.dut.udn.vn::6c31219a-efb5-4289-9c85-609f02d8fe75" providerId="AD" clId="Web-{FFA6CD19-4565-AF57-404F-629F4040AFC6}" dt="2024-05-23T14:14:11.208" v="612" actId="1076"/>
        <pc:sldMkLst>
          <pc:docMk/>
          <pc:sldMk cId="2093534589" sldId="278"/>
        </pc:sldMkLst>
        <pc:spChg chg="mod">
          <ac:chgData name="Đỗ Viết Dương" userId="S::106200226@sv1.dut.udn.vn::6c31219a-efb5-4289-9c85-609f02d8fe75" providerId="AD" clId="Web-{FFA6CD19-4565-AF57-404F-629F4040AFC6}" dt="2024-05-23T14:14:11.208" v="612" actId="1076"/>
          <ac:spMkLst>
            <pc:docMk/>
            <pc:sldMk cId="2093534589" sldId="278"/>
            <ac:spMk id="2" creationId="{701F46D0-8561-B4EA-AF3F-DF19BC87F21F}"/>
          </ac:spMkLst>
        </pc:spChg>
        <pc:graphicFrameChg chg="mod modGraphic">
          <ac:chgData name="Đỗ Viết Dương" userId="S::106200226@sv1.dut.udn.vn::6c31219a-efb5-4289-9c85-609f02d8fe75" providerId="AD" clId="Web-{FFA6CD19-4565-AF57-404F-629F4040AFC6}" dt="2024-05-23T14:04:30.086" v="607"/>
          <ac:graphicFrameMkLst>
            <pc:docMk/>
            <pc:sldMk cId="2093534589" sldId="278"/>
            <ac:graphicFrameMk id="4" creationId="{7F4F556F-D3FB-D45A-1C00-8C0C12084F41}"/>
          </ac:graphicFrameMkLst>
        </pc:graphicFrameChg>
      </pc:sldChg>
      <pc:sldChg chg="addSp delSp modSp">
        <pc:chgData name="Đỗ Viết Dương" userId="S::106200226@sv1.dut.udn.vn::6c31219a-efb5-4289-9c85-609f02d8fe75" providerId="AD" clId="Web-{FFA6CD19-4565-AF57-404F-629F4040AFC6}" dt="2024-05-23T12:46:47.153" v="156" actId="14100"/>
        <pc:sldMkLst>
          <pc:docMk/>
          <pc:sldMk cId="3926720729" sldId="280"/>
        </pc:sldMkLst>
        <pc:spChg chg="mod">
          <ac:chgData name="Đỗ Viết Dương" userId="S::106200226@sv1.dut.udn.vn::6c31219a-efb5-4289-9c85-609f02d8fe75" providerId="AD" clId="Web-{FFA6CD19-4565-AF57-404F-629F4040AFC6}" dt="2024-05-23T12:46:34.808" v="152" actId="1076"/>
          <ac:spMkLst>
            <pc:docMk/>
            <pc:sldMk cId="3926720729" sldId="280"/>
            <ac:spMk id="2" creationId="{701F46D0-8561-B4EA-AF3F-DF19BC87F21F}"/>
          </ac:spMkLst>
        </pc:spChg>
        <pc:picChg chg="add del mod">
          <ac:chgData name="Đỗ Viết Dương" userId="S::106200226@sv1.dut.udn.vn::6c31219a-efb5-4289-9c85-609f02d8fe75" providerId="AD" clId="Web-{FFA6CD19-4565-AF57-404F-629F4040AFC6}" dt="2024-05-23T12:45:26.945" v="145"/>
          <ac:picMkLst>
            <pc:docMk/>
            <pc:sldMk cId="3926720729" sldId="280"/>
            <ac:picMk id="4" creationId="{A912BCFD-28BD-209D-3E55-75EDD70FFB40}"/>
          </ac:picMkLst>
        </pc:picChg>
        <pc:picChg chg="add mod">
          <ac:chgData name="Đỗ Viết Dương" userId="S::106200226@sv1.dut.udn.vn::6c31219a-efb5-4289-9c85-609f02d8fe75" providerId="AD" clId="Web-{FFA6CD19-4565-AF57-404F-629F4040AFC6}" dt="2024-05-23T12:46:47.153" v="156" actId="14100"/>
          <ac:picMkLst>
            <pc:docMk/>
            <pc:sldMk cId="3926720729" sldId="280"/>
            <ac:picMk id="5" creationId="{3AE862CF-7965-85BD-C0D5-B6FF4D4C3E2F}"/>
          </ac:picMkLst>
        </pc:picChg>
        <pc:cxnChg chg="mod">
          <ac:chgData name="Đỗ Viết Dương" userId="S::106200226@sv1.dut.udn.vn::6c31219a-efb5-4289-9c85-609f02d8fe75" providerId="AD" clId="Web-{FFA6CD19-4565-AF57-404F-629F4040AFC6}" dt="2024-05-23T12:46:41.450" v="154" actId="1076"/>
          <ac:cxnSpMkLst>
            <pc:docMk/>
            <pc:sldMk cId="3926720729" sldId="280"/>
            <ac:cxnSpMk id="3" creationId="{3926449E-91CD-EAF4-6D16-F808D025339A}"/>
          </ac:cxnSpMkLst>
        </pc:cxnChg>
      </pc:sldChg>
      <pc:sldChg chg="addSp delSp modSp mod modClrScheme chgLayout">
        <pc:chgData name="Đỗ Viết Dương" userId="S::106200226@sv1.dut.udn.vn::6c31219a-efb5-4289-9c85-609f02d8fe75" providerId="AD" clId="Web-{FFA6CD19-4565-AF57-404F-629F4040AFC6}" dt="2024-05-23T12:37:04.316" v="24" actId="1076"/>
        <pc:sldMkLst>
          <pc:docMk/>
          <pc:sldMk cId="4066095979" sldId="281"/>
        </pc:sldMkLst>
        <pc:spChg chg="add del mod ord">
          <ac:chgData name="Đỗ Viết Dương" userId="S::106200226@sv1.dut.udn.vn::6c31219a-efb5-4289-9c85-609f02d8fe75" providerId="AD" clId="Web-{FFA6CD19-4565-AF57-404F-629F4040AFC6}" dt="2024-05-23T12:35:24.391" v="1"/>
          <ac:spMkLst>
            <pc:docMk/>
            <pc:sldMk cId="4066095979" sldId="281"/>
            <ac:spMk id="4" creationId="{C0744541-7566-76E8-D142-DBA475D41347}"/>
          </ac:spMkLst>
        </pc:spChg>
        <pc:spChg chg="add mod ord">
          <ac:chgData name="Đỗ Viết Dương" userId="S::106200226@sv1.dut.udn.vn::6c31219a-efb5-4289-9c85-609f02d8fe75" providerId="AD" clId="Web-{FFA6CD19-4565-AF57-404F-629F4040AFC6}" dt="2024-05-23T12:36:11.111" v="20" actId="14100"/>
          <ac:spMkLst>
            <pc:docMk/>
            <pc:sldMk cId="4066095979" sldId="281"/>
            <ac:spMk id="5" creationId="{52F22E9B-7ECD-421A-4F55-01CBEB111861}"/>
          </ac:spMkLst>
        </pc:spChg>
        <pc:spChg chg="add del mod ord">
          <ac:chgData name="Đỗ Viết Dương" userId="S::106200226@sv1.dut.udn.vn::6c31219a-efb5-4289-9c85-609f02d8fe75" providerId="AD" clId="Web-{FFA6CD19-4565-AF57-404F-629F4040AFC6}" dt="2024-05-23T12:36:17.518" v="22"/>
          <ac:spMkLst>
            <pc:docMk/>
            <pc:sldMk cId="4066095979" sldId="281"/>
            <ac:spMk id="6" creationId="{9392A27F-93AA-E4DA-D391-32342A12DEFE}"/>
          </ac:spMkLst>
        </pc:spChg>
        <pc:picChg chg="add mod">
          <ac:chgData name="Đỗ Viết Dương" userId="S::106200226@sv1.dut.udn.vn::6c31219a-efb5-4289-9c85-609f02d8fe75" providerId="AD" clId="Web-{FFA6CD19-4565-AF57-404F-629F4040AFC6}" dt="2024-05-23T12:37:04.316" v="24" actId="1076"/>
          <ac:picMkLst>
            <pc:docMk/>
            <pc:sldMk cId="4066095979" sldId="281"/>
            <ac:picMk id="7" creationId="{48E1BE7A-43FD-51A2-E923-9E644703C6B6}"/>
          </ac:picMkLst>
        </pc:picChg>
      </pc:sldChg>
      <pc:sldChg chg="addSp delSp modSp add replId">
        <pc:chgData name="Đỗ Viết Dương" userId="S::106200226@sv1.dut.udn.vn::6c31219a-efb5-4289-9c85-609f02d8fe75" providerId="AD" clId="Web-{FFA6CD19-4565-AF57-404F-629F4040AFC6}" dt="2024-05-23T12:40:17.120" v="85" actId="1076"/>
        <pc:sldMkLst>
          <pc:docMk/>
          <pc:sldMk cId="3198410622" sldId="282"/>
        </pc:sldMkLst>
        <pc:spChg chg="mod">
          <ac:chgData name="Đỗ Viết Dương" userId="S::106200226@sv1.dut.udn.vn::6c31219a-efb5-4289-9c85-609f02d8fe75" providerId="AD" clId="Web-{FFA6CD19-4565-AF57-404F-629F4040AFC6}" dt="2024-05-23T12:39:51.306" v="83" actId="14100"/>
          <ac:spMkLst>
            <pc:docMk/>
            <pc:sldMk cId="3198410622" sldId="282"/>
            <ac:spMk id="5" creationId="{52F22E9B-7ECD-421A-4F55-01CBEB111861}"/>
          </ac:spMkLst>
        </pc:spChg>
        <pc:picChg chg="add del mod">
          <ac:chgData name="Đỗ Viết Dương" userId="S::106200226@sv1.dut.udn.vn::6c31219a-efb5-4289-9c85-609f02d8fe75" providerId="AD" clId="Web-{FFA6CD19-4565-AF57-404F-629F4040AFC6}" dt="2024-05-23T12:39:29.602" v="60"/>
          <ac:picMkLst>
            <pc:docMk/>
            <pc:sldMk cId="3198410622" sldId="282"/>
            <ac:picMk id="4" creationId="{5C155B7D-9123-7714-9182-36F29EBA6529}"/>
          </ac:picMkLst>
        </pc:picChg>
        <pc:picChg chg="add mod">
          <ac:chgData name="Đỗ Viết Dương" userId="S::106200226@sv1.dut.udn.vn::6c31219a-efb5-4289-9c85-609f02d8fe75" providerId="AD" clId="Web-{FFA6CD19-4565-AF57-404F-629F4040AFC6}" dt="2024-05-23T12:40:17.120" v="85" actId="1076"/>
          <ac:picMkLst>
            <pc:docMk/>
            <pc:sldMk cId="3198410622" sldId="282"/>
            <ac:picMk id="6" creationId="{94303DE8-CB1B-3934-D78E-229843D20CF7}"/>
          </ac:picMkLst>
        </pc:picChg>
        <pc:picChg chg="del">
          <ac:chgData name="Đỗ Viết Dương" userId="S::106200226@sv1.dut.udn.vn::6c31219a-efb5-4289-9c85-609f02d8fe75" providerId="AD" clId="Web-{FFA6CD19-4565-AF57-404F-629F4040AFC6}" dt="2024-05-23T12:39:20.149" v="56"/>
          <ac:picMkLst>
            <pc:docMk/>
            <pc:sldMk cId="3198410622" sldId="282"/>
            <ac:picMk id="7" creationId="{48E1BE7A-43FD-51A2-E923-9E644703C6B6}"/>
          </ac:picMkLst>
        </pc:picChg>
      </pc:sldChg>
      <pc:sldChg chg="delSp modSp add del replId">
        <pc:chgData name="Đỗ Viết Dương" userId="S::106200226@sv1.dut.udn.vn::6c31219a-efb5-4289-9c85-609f02d8fe75" providerId="AD" clId="Web-{FFA6CD19-4565-AF57-404F-629F4040AFC6}" dt="2024-05-23T12:39:15.274" v="54"/>
        <pc:sldMkLst>
          <pc:docMk/>
          <pc:sldMk cId="3724640274" sldId="282"/>
        </pc:sldMkLst>
        <pc:spChg chg="mod">
          <ac:chgData name="Đỗ Viết Dương" userId="S::106200226@sv1.dut.udn.vn::6c31219a-efb5-4289-9c85-609f02d8fe75" providerId="AD" clId="Web-{FFA6CD19-4565-AF57-404F-629F4040AFC6}" dt="2024-05-23T12:39:08.258" v="53" actId="20577"/>
          <ac:spMkLst>
            <pc:docMk/>
            <pc:sldMk cId="3724640274" sldId="282"/>
            <ac:spMk id="5" creationId="{52F22E9B-7ECD-421A-4F55-01CBEB111861}"/>
          </ac:spMkLst>
        </pc:spChg>
        <pc:picChg chg="del">
          <ac:chgData name="Đỗ Viết Dương" userId="S::106200226@sv1.dut.udn.vn::6c31219a-efb5-4289-9c85-609f02d8fe75" providerId="AD" clId="Web-{FFA6CD19-4565-AF57-404F-629F4040AFC6}" dt="2024-05-23T12:37:25.442" v="26"/>
          <ac:picMkLst>
            <pc:docMk/>
            <pc:sldMk cId="3724640274" sldId="282"/>
            <ac:picMk id="7" creationId="{48E1BE7A-43FD-51A2-E923-9E644703C6B6}"/>
          </ac:picMkLst>
        </pc:picChg>
      </pc:sldChg>
      <pc:sldChg chg="addSp delSp modSp add replId">
        <pc:chgData name="Đỗ Viết Dương" userId="S::106200226@sv1.dut.udn.vn::6c31219a-efb5-4289-9c85-609f02d8fe75" providerId="AD" clId="Web-{FFA6CD19-4565-AF57-404F-629F4040AFC6}" dt="2024-05-23T12:41:27.591" v="126" actId="1076"/>
        <pc:sldMkLst>
          <pc:docMk/>
          <pc:sldMk cId="107727390" sldId="283"/>
        </pc:sldMkLst>
        <pc:spChg chg="mod">
          <ac:chgData name="Đỗ Viết Dương" userId="S::106200226@sv1.dut.udn.vn::6c31219a-efb5-4289-9c85-609f02d8fe75" providerId="AD" clId="Web-{FFA6CD19-4565-AF57-404F-629F4040AFC6}" dt="2024-05-23T12:41:21.512" v="124" actId="20577"/>
          <ac:spMkLst>
            <pc:docMk/>
            <pc:sldMk cId="107727390" sldId="283"/>
            <ac:spMk id="5" creationId="{52F22E9B-7ECD-421A-4F55-01CBEB111861}"/>
          </ac:spMkLst>
        </pc:spChg>
        <pc:picChg chg="add mod">
          <ac:chgData name="Đỗ Viết Dương" userId="S::106200226@sv1.dut.udn.vn::6c31219a-efb5-4289-9c85-609f02d8fe75" providerId="AD" clId="Web-{FFA6CD19-4565-AF57-404F-629F4040AFC6}" dt="2024-05-23T12:41:27.591" v="126" actId="1076"/>
          <ac:picMkLst>
            <pc:docMk/>
            <pc:sldMk cId="107727390" sldId="283"/>
            <ac:picMk id="4" creationId="{7435F98D-9E1E-DF32-C278-EAEAE44AB96E}"/>
          </ac:picMkLst>
        </pc:picChg>
        <pc:picChg chg="del">
          <ac:chgData name="Đỗ Viết Dương" userId="S::106200226@sv1.dut.udn.vn::6c31219a-efb5-4289-9c85-609f02d8fe75" providerId="AD" clId="Web-{FFA6CD19-4565-AF57-404F-629F4040AFC6}" dt="2024-05-23T12:40:29.323" v="87"/>
          <ac:picMkLst>
            <pc:docMk/>
            <pc:sldMk cId="107727390" sldId="283"/>
            <ac:picMk id="6" creationId="{94303DE8-CB1B-3934-D78E-229843D20CF7}"/>
          </ac:picMkLst>
        </pc:picChg>
      </pc:sldChg>
      <pc:sldChg chg="addSp delSp modSp add replId">
        <pc:chgData name="Đỗ Viết Dương" userId="S::106200226@sv1.dut.udn.vn::6c31219a-efb5-4289-9c85-609f02d8fe75" providerId="AD" clId="Web-{FFA6CD19-4565-AF57-404F-629F4040AFC6}" dt="2024-05-23T12:42:32.343" v="138" actId="1076"/>
        <pc:sldMkLst>
          <pc:docMk/>
          <pc:sldMk cId="164954149" sldId="284"/>
        </pc:sldMkLst>
        <pc:spChg chg="mod">
          <ac:chgData name="Đỗ Viết Dương" userId="S::106200226@sv1.dut.udn.vn::6c31219a-efb5-4289-9c85-609f02d8fe75" providerId="AD" clId="Web-{FFA6CD19-4565-AF57-404F-629F4040AFC6}" dt="2024-05-23T12:41:52.045" v="136" actId="14100"/>
          <ac:spMkLst>
            <pc:docMk/>
            <pc:sldMk cId="164954149" sldId="284"/>
            <ac:spMk id="5" creationId="{52F22E9B-7ECD-421A-4F55-01CBEB111861}"/>
          </ac:spMkLst>
        </pc:spChg>
        <pc:picChg chg="del">
          <ac:chgData name="Đỗ Viết Dương" userId="S::106200226@sv1.dut.udn.vn::6c31219a-efb5-4289-9c85-609f02d8fe75" providerId="AD" clId="Web-{FFA6CD19-4565-AF57-404F-629F4040AFC6}" dt="2024-05-23T12:41:40.841" v="128"/>
          <ac:picMkLst>
            <pc:docMk/>
            <pc:sldMk cId="164954149" sldId="284"/>
            <ac:picMk id="4" creationId="{7435F98D-9E1E-DF32-C278-EAEAE44AB96E}"/>
          </ac:picMkLst>
        </pc:picChg>
        <pc:picChg chg="add mod">
          <ac:chgData name="Đỗ Viết Dương" userId="S::106200226@sv1.dut.udn.vn::6c31219a-efb5-4289-9c85-609f02d8fe75" providerId="AD" clId="Web-{FFA6CD19-4565-AF57-404F-629F4040AFC6}" dt="2024-05-23T12:42:32.343" v="138" actId="1076"/>
          <ac:picMkLst>
            <pc:docMk/>
            <pc:sldMk cId="164954149" sldId="284"/>
            <ac:picMk id="6" creationId="{1F85D6AB-0536-1BBC-2BD3-E615F87228A4}"/>
          </ac:picMkLst>
        </pc:picChg>
      </pc:sldChg>
      <pc:sldChg chg="addSp delSp modSp add replId">
        <pc:chgData name="Đỗ Viết Dương" userId="S::106200226@sv1.dut.udn.vn::6c31219a-efb5-4289-9c85-609f02d8fe75" providerId="AD" clId="Web-{FFA6CD19-4565-AF57-404F-629F4040AFC6}" dt="2024-05-23T12:48:07.437" v="162" actId="1076"/>
        <pc:sldMkLst>
          <pc:docMk/>
          <pc:sldMk cId="3685665756" sldId="285"/>
        </pc:sldMkLst>
        <pc:picChg chg="add mod">
          <ac:chgData name="Đỗ Viết Dương" userId="S::106200226@sv1.dut.udn.vn::6c31219a-efb5-4289-9c85-609f02d8fe75" providerId="AD" clId="Web-{FFA6CD19-4565-AF57-404F-629F4040AFC6}" dt="2024-05-23T12:48:07.437" v="162" actId="1076"/>
          <ac:picMkLst>
            <pc:docMk/>
            <pc:sldMk cId="3685665756" sldId="285"/>
            <ac:picMk id="4" creationId="{5033DF85-406F-F6FB-7DEB-AA78DEE51171}"/>
          </ac:picMkLst>
        </pc:picChg>
        <pc:picChg chg="del">
          <ac:chgData name="Đỗ Viết Dương" userId="S::106200226@sv1.dut.udn.vn::6c31219a-efb5-4289-9c85-609f02d8fe75" providerId="AD" clId="Web-{FFA6CD19-4565-AF57-404F-629F4040AFC6}" dt="2024-05-23T12:47:35.233" v="158"/>
          <ac:picMkLst>
            <pc:docMk/>
            <pc:sldMk cId="3685665756" sldId="285"/>
            <ac:picMk id="5" creationId="{3AE862CF-7965-85BD-C0D5-B6FF4D4C3E2F}"/>
          </ac:picMkLst>
        </pc:picChg>
      </pc:sldChg>
      <pc:sldChg chg="addSp delSp modSp add replId">
        <pc:chgData name="Đỗ Viết Dương" userId="S::106200226@sv1.dut.udn.vn::6c31219a-efb5-4289-9c85-609f02d8fe75" providerId="AD" clId="Web-{FFA6CD19-4565-AF57-404F-629F4040AFC6}" dt="2024-05-23T12:48:54.673" v="168" actId="14100"/>
        <pc:sldMkLst>
          <pc:docMk/>
          <pc:sldMk cId="2369747269" sldId="286"/>
        </pc:sldMkLst>
        <pc:picChg chg="del">
          <ac:chgData name="Đỗ Viết Dương" userId="S::106200226@sv1.dut.udn.vn::6c31219a-efb5-4289-9c85-609f02d8fe75" providerId="AD" clId="Web-{FFA6CD19-4565-AF57-404F-629F4040AFC6}" dt="2024-05-23T12:48:44.720" v="164"/>
          <ac:picMkLst>
            <pc:docMk/>
            <pc:sldMk cId="2369747269" sldId="286"/>
            <ac:picMk id="4" creationId="{5033DF85-406F-F6FB-7DEB-AA78DEE51171}"/>
          </ac:picMkLst>
        </pc:picChg>
        <pc:picChg chg="add mod">
          <ac:chgData name="Đỗ Viết Dương" userId="S::106200226@sv1.dut.udn.vn::6c31219a-efb5-4289-9c85-609f02d8fe75" providerId="AD" clId="Web-{FFA6CD19-4565-AF57-404F-629F4040AFC6}" dt="2024-05-23T12:48:54.673" v="168" actId="14100"/>
          <ac:picMkLst>
            <pc:docMk/>
            <pc:sldMk cId="2369747269" sldId="286"/>
            <ac:picMk id="5" creationId="{5A30C0FF-2FC9-78DF-1F25-4BB968166A58}"/>
          </ac:picMkLst>
        </pc:picChg>
      </pc:sldChg>
      <pc:sldChg chg="addSp delSp modSp add replId">
        <pc:chgData name="Đỗ Viết Dương" userId="S::106200226@sv1.dut.udn.vn::6c31219a-efb5-4289-9c85-609f02d8fe75" providerId="AD" clId="Web-{FFA6CD19-4565-AF57-404F-629F4040AFC6}" dt="2024-05-23T12:50:02.925" v="174" actId="14100"/>
        <pc:sldMkLst>
          <pc:docMk/>
          <pc:sldMk cId="1130771609" sldId="287"/>
        </pc:sldMkLst>
        <pc:picChg chg="add mod">
          <ac:chgData name="Đỗ Viết Dương" userId="S::106200226@sv1.dut.udn.vn::6c31219a-efb5-4289-9c85-609f02d8fe75" providerId="AD" clId="Web-{FFA6CD19-4565-AF57-404F-629F4040AFC6}" dt="2024-05-23T12:50:02.925" v="174" actId="14100"/>
          <ac:picMkLst>
            <pc:docMk/>
            <pc:sldMk cId="1130771609" sldId="287"/>
            <ac:picMk id="4" creationId="{E8E9A074-5C18-202C-6C96-2C0913D0E4AD}"/>
          </ac:picMkLst>
        </pc:picChg>
        <pc:picChg chg="del">
          <ac:chgData name="Đỗ Viết Dương" userId="S::106200226@sv1.dut.udn.vn::6c31219a-efb5-4289-9c85-609f02d8fe75" providerId="AD" clId="Web-{FFA6CD19-4565-AF57-404F-629F4040AFC6}" dt="2024-05-23T12:49:27.252" v="170"/>
          <ac:picMkLst>
            <pc:docMk/>
            <pc:sldMk cId="1130771609" sldId="287"/>
            <ac:picMk id="5" creationId="{5A30C0FF-2FC9-78DF-1F25-4BB968166A58}"/>
          </ac:picMkLst>
        </pc:picChg>
      </pc:sldChg>
      <pc:sldChg chg="addSp delSp modSp add replId">
        <pc:chgData name="Đỗ Viết Dương" userId="S::106200226@sv1.dut.udn.vn::6c31219a-efb5-4289-9c85-609f02d8fe75" providerId="AD" clId="Web-{FFA6CD19-4565-AF57-404F-629F4040AFC6}" dt="2024-05-23T12:52:17.071" v="180" actId="14100"/>
        <pc:sldMkLst>
          <pc:docMk/>
          <pc:sldMk cId="1832445198" sldId="288"/>
        </pc:sldMkLst>
        <pc:picChg chg="del">
          <ac:chgData name="Đỗ Viết Dương" userId="S::106200226@sv1.dut.udn.vn::6c31219a-efb5-4289-9c85-609f02d8fe75" providerId="AD" clId="Web-{FFA6CD19-4565-AF57-404F-629F4040AFC6}" dt="2024-05-23T12:52:06.242" v="176"/>
          <ac:picMkLst>
            <pc:docMk/>
            <pc:sldMk cId="1832445198" sldId="288"/>
            <ac:picMk id="4" creationId="{E8E9A074-5C18-202C-6C96-2C0913D0E4AD}"/>
          </ac:picMkLst>
        </pc:picChg>
        <pc:picChg chg="add mod">
          <ac:chgData name="Đỗ Viết Dương" userId="S::106200226@sv1.dut.udn.vn::6c31219a-efb5-4289-9c85-609f02d8fe75" providerId="AD" clId="Web-{FFA6CD19-4565-AF57-404F-629F4040AFC6}" dt="2024-05-23T12:52:17.071" v="180" actId="14100"/>
          <ac:picMkLst>
            <pc:docMk/>
            <pc:sldMk cId="1832445198" sldId="288"/>
            <ac:picMk id="5" creationId="{9ACEDD8C-1699-20B5-C3D9-494732C869B4}"/>
          </ac:picMkLst>
        </pc:picChg>
      </pc:sldChg>
      <pc:sldChg chg="modSp add replId">
        <pc:chgData name="Đỗ Viết Dương" userId="S::106200226@sv1.dut.udn.vn::6c31219a-efb5-4289-9c85-609f02d8fe75" providerId="AD" clId="Web-{FFA6CD19-4565-AF57-404F-629F4040AFC6}" dt="2024-05-23T13:58:51.922" v="508" actId="20577"/>
        <pc:sldMkLst>
          <pc:docMk/>
          <pc:sldMk cId="3858883327" sldId="289"/>
        </pc:sldMkLst>
        <pc:spChg chg="mod">
          <ac:chgData name="Đỗ Viết Dương" userId="S::106200226@sv1.dut.udn.vn::6c31219a-efb5-4289-9c85-609f02d8fe75" providerId="AD" clId="Web-{FFA6CD19-4565-AF57-404F-629F4040AFC6}" dt="2024-05-23T13:58:51.922" v="508" actId="20577"/>
          <ac:spMkLst>
            <pc:docMk/>
            <pc:sldMk cId="3858883327" sldId="289"/>
            <ac:spMk id="4" creationId="{00600BB1-AF81-FC78-96B0-0A6AEFED6C96}"/>
          </ac:spMkLst>
        </pc:spChg>
        <pc:spChg chg="mod">
          <ac:chgData name="Đỗ Viết Dương" userId="S::106200226@sv1.dut.udn.vn::6c31219a-efb5-4289-9c85-609f02d8fe75" providerId="AD" clId="Web-{FFA6CD19-4565-AF57-404F-629F4040AFC6}" dt="2024-05-23T13:58:38.578" v="505" actId="20577"/>
          <ac:spMkLst>
            <pc:docMk/>
            <pc:sldMk cId="3858883327" sldId="289"/>
            <ac:spMk id="6" creationId="{6C799CD7-F11B-74B2-AFCA-CDB73943A074}"/>
          </ac:spMkLst>
        </pc:spChg>
      </pc:sldChg>
      <pc:sldChg chg="modSp add del replId">
        <pc:chgData name="Đỗ Viết Dương" userId="S::106200226@sv1.dut.udn.vn::6c31219a-efb5-4289-9c85-609f02d8fe75" providerId="AD" clId="Web-{FFA6CD19-4565-AF57-404F-629F4040AFC6}" dt="2024-05-23T13:44:20.027" v="330"/>
        <pc:sldMkLst>
          <pc:docMk/>
          <pc:sldMk cId="3999013908" sldId="289"/>
        </pc:sldMkLst>
        <pc:spChg chg="mod">
          <ac:chgData name="Đỗ Viết Dương" userId="S::106200226@sv1.dut.udn.vn::6c31219a-efb5-4289-9c85-609f02d8fe75" providerId="AD" clId="Web-{FFA6CD19-4565-AF57-404F-629F4040AFC6}" dt="2024-05-23T13:41:52.820" v="327" actId="1076"/>
          <ac:spMkLst>
            <pc:docMk/>
            <pc:sldMk cId="3999013908" sldId="289"/>
            <ac:spMk id="2" creationId="{701F46D0-8561-B4EA-AF3F-DF19BC87F21F}"/>
          </ac:spMkLst>
        </pc:spChg>
        <pc:spChg chg="mod">
          <ac:chgData name="Đỗ Viết Dương" userId="S::106200226@sv1.dut.udn.vn::6c31219a-efb5-4289-9c85-609f02d8fe75" providerId="AD" clId="Web-{FFA6CD19-4565-AF57-404F-629F4040AFC6}" dt="2024-05-23T13:42:00.946" v="328" actId="1076"/>
          <ac:spMkLst>
            <pc:docMk/>
            <pc:sldMk cId="3999013908" sldId="289"/>
            <ac:spMk id="4" creationId="{00600BB1-AF81-FC78-96B0-0A6AEFED6C96}"/>
          </ac:spMkLst>
        </pc:spChg>
        <pc:spChg chg="mod">
          <ac:chgData name="Đỗ Viết Dương" userId="S::106200226@sv1.dut.udn.vn::6c31219a-efb5-4289-9c85-609f02d8fe75" providerId="AD" clId="Web-{FFA6CD19-4565-AF57-404F-629F4040AFC6}" dt="2024-05-23T13:40:10.693" v="301" actId="20577"/>
          <ac:spMkLst>
            <pc:docMk/>
            <pc:sldMk cId="3999013908" sldId="289"/>
            <ac:spMk id="6" creationId="{6C799CD7-F11B-74B2-AFCA-CDB73943A074}"/>
          </ac:spMkLst>
        </pc:spChg>
      </pc:sldChg>
      <pc:sldChg chg="modSp add del replId">
        <pc:chgData name="Đỗ Viết Dương" userId="S::106200226@sv1.dut.udn.vn::6c31219a-efb5-4289-9c85-609f02d8fe75" providerId="AD" clId="Web-{FFA6CD19-4565-AF57-404F-629F4040AFC6}" dt="2024-05-23T13:44:19.183" v="329"/>
        <pc:sldMkLst>
          <pc:docMk/>
          <pc:sldMk cId="1886940763" sldId="290"/>
        </pc:sldMkLst>
        <pc:spChg chg="mod">
          <ac:chgData name="Đỗ Viết Dương" userId="S::106200226@sv1.dut.udn.vn::6c31219a-efb5-4289-9c85-609f02d8fe75" providerId="AD" clId="Web-{FFA6CD19-4565-AF57-404F-629F4040AFC6}" dt="2024-05-23T13:40:27.865" v="312" actId="20577"/>
          <ac:spMkLst>
            <pc:docMk/>
            <pc:sldMk cId="1886940763" sldId="290"/>
            <ac:spMk id="4" creationId="{00600BB1-AF81-FC78-96B0-0A6AEFED6C96}"/>
          </ac:spMkLst>
        </pc:spChg>
      </pc:sldChg>
      <pc:sldChg chg="delSp modSp add replId">
        <pc:chgData name="Đỗ Viết Dương" userId="S::106200226@sv1.dut.udn.vn::6c31219a-efb5-4289-9c85-609f02d8fe75" providerId="AD" clId="Web-{FFA6CD19-4565-AF57-404F-629F4040AFC6}" dt="2024-05-23T13:59:52.783" v="527" actId="1076"/>
        <pc:sldMkLst>
          <pc:docMk/>
          <pc:sldMk cId="2238828092" sldId="290"/>
        </pc:sldMkLst>
        <pc:spChg chg="mod">
          <ac:chgData name="Đỗ Viết Dương" userId="S::106200226@sv1.dut.udn.vn::6c31219a-efb5-4289-9c85-609f02d8fe75" providerId="AD" clId="Web-{FFA6CD19-4565-AF57-404F-629F4040AFC6}" dt="2024-05-23T13:59:52.783" v="527" actId="1076"/>
          <ac:spMkLst>
            <pc:docMk/>
            <pc:sldMk cId="2238828092" sldId="290"/>
            <ac:spMk id="4" creationId="{00600BB1-AF81-FC78-96B0-0A6AEFED6C96}"/>
          </ac:spMkLst>
        </pc:spChg>
        <pc:spChg chg="del mod">
          <ac:chgData name="Đỗ Viết Dương" userId="S::106200226@sv1.dut.udn.vn::6c31219a-efb5-4289-9c85-609f02d8fe75" providerId="AD" clId="Web-{FFA6CD19-4565-AF57-404F-629F4040AFC6}" dt="2024-05-23T13:59:50.564" v="526"/>
          <ac:spMkLst>
            <pc:docMk/>
            <pc:sldMk cId="2238828092" sldId="290"/>
            <ac:spMk id="6" creationId="{6C799CD7-F11B-74B2-AFCA-CDB73943A074}"/>
          </ac:spMkLst>
        </pc:spChg>
      </pc:sldChg>
      <pc:sldChg chg="new del">
        <pc:chgData name="Đỗ Viết Dương" userId="S::106200226@sv1.dut.udn.vn::6c31219a-efb5-4289-9c85-609f02d8fe75" providerId="AD" clId="Web-{FFA6CD19-4565-AF57-404F-629F4040AFC6}" dt="2024-05-23T14:13:56.536" v="609"/>
        <pc:sldMkLst>
          <pc:docMk/>
          <pc:sldMk cId="1961639650" sldId="291"/>
        </pc:sldMkLst>
      </pc:sldChg>
      <pc:sldChg chg="addSp delSp modSp add mod replId modClrScheme chgLayout">
        <pc:chgData name="Đỗ Viết Dương" userId="S::106200226@sv1.dut.udn.vn::6c31219a-efb5-4289-9c85-609f02d8fe75" providerId="AD" clId="Web-{FFA6CD19-4565-AF57-404F-629F4040AFC6}" dt="2024-05-23T14:18:07.466" v="648" actId="20577"/>
        <pc:sldMkLst>
          <pc:docMk/>
          <pc:sldMk cId="2929797378" sldId="291"/>
        </pc:sldMkLst>
        <pc:spChg chg="mod">
          <ac:chgData name="Đỗ Viết Dương" userId="S::106200226@sv1.dut.udn.vn::6c31219a-efb5-4289-9c85-609f02d8fe75" providerId="AD" clId="Web-{FFA6CD19-4565-AF57-404F-629F4040AFC6}" dt="2024-05-23T14:14:32.787" v="633" actId="20577"/>
          <ac:spMkLst>
            <pc:docMk/>
            <pc:sldMk cId="2929797378" sldId="291"/>
            <ac:spMk id="2" creationId="{701F46D0-8561-B4EA-AF3F-DF19BC87F21F}"/>
          </ac:spMkLst>
        </pc:spChg>
        <pc:spChg chg="add del mod ord">
          <ac:chgData name="Đỗ Viết Dương" userId="S::106200226@sv1.dut.udn.vn::6c31219a-efb5-4289-9c85-609f02d8fe75" providerId="AD" clId="Web-{FFA6CD19-4565-AF57-404F-629F4040AFC6}" dt="2024-05-23T14:15:09.928" v="640"/>
          <ac:spMkLst>
            <pc:docMk/>
            <pc:sldMk cId="2929797378" sldId="291"/>
            <ac:spMk id="5" creationId="{A75D6B91-94B8-A253-239D-BF3CE1B9C31B}"/>
          </ac:spMkLst>
        </pc:spChg>
        <pc:spChg chg="add mod ord">
          <ac:chgData name="Đỗ Viết Dương" userId="S::106200226@sv1.dut.udn.vn::6c31219a-efb5-4289-9c85-609f02d8fe75" providerId="AD" clId="Web-{FFA6CD19-4565-AF57-404F-629F4040AFC6}" dt="2024-05-23T14:18:07.466" v="648" actId="20577"/>
          <ac:spMkLst>
            <pc:docMk/>
            <pc:sldMk cId="2929797378" sldId="291"/>
            <ac:spMk id="6" creationId="{497F6713-064C-4E4B-9E20-E9C23372CAF5}"/>
          </ac:spMkLst>
        </pc:spChg>
        <pc:graphicFrameChg chg="del mod modGraphic">
          <ac:chgData name="Đỗ Viết Dương" userId="S::106200226@sv1.dut.udn.vn::6c31219a-efb5-4289-9c85-609f02d8fe75" providerId="AD" clId="Web-{FFA6CD19-4565-AF57-404F-629F4040AFC6}" dt="2024-05-23T14:15:01.381" v="638"/>
          <ac:graphicFrameMkLst>
            <pc:docMk/>
            <pc:sldMk cId="2929797378" sldId="291"/>
            <ac:graphicFrameMk id="4" creationId="{7F4F556F-D3FB-D45A-1C00-8C0C12084F41}"/>
          </ac:graphicFrameMkLst>
        </pc:graphicFrameChg>
      </pc:sldChg>
    </pc:docChg>
  </pc:docChgLst>
  <pc:docChgLst>
    <pc:chgData name="Đỗ Viết Dương" userId="S::106200226@sv1.dut.udn.vn::6c31219a-efb5-4289-9c85-609f02d8fe75" providerId="AD" clId="Web-{ECE2BD13-299A-88B1-A9D2-AF606FCEF278}"/>
    <pc:docChg chg="modSld">
      <pc:chgData name="Đỗ Viết Dương" userId="S::106200226@sv1.dut.udn.vn::6c31219a-efb5-4289-9c85-609f02d8fe75" providerId="AD" clId="Web-{ECE2BD13-299A-88B1-A9D2-AF606FCEF278}" dt="2024-05-24T01:21:45.967" v="56"/>
      <pc:docMkLst>
        <pc:docMk/>
      </pc:docMkLst>
      <pc:sldChg chg="addSp delSp modSp mod setBg">
        <pc:chgData name="Đỗ Viết Dương" userId="S::106200226@sv1.dut.udn.vn::6c31219a-efb5-4289-9c85-609f02d8fe75" providerId="AD" clId="Web-{ECE2BD13-299A-88B1-A9D2-AF606FCEF278}" dt="2024-05-24T01:17:43.696" v="19" actId="14100"/>
        <pc:sldMkLst>
          <pc:docMk/>
          <pc:sldMk cId="2247548404" sldId="272"/>
        </pc:sldMkLst>
        <pc:spChg chg="add del mod">
          <ac:chgData name="Đỗ Viết Dương" userId="S::106200226@sv1.dut.udn.vn::6c31219a-efb5-4289-9c85-609f02d8fe75" providerId="AD" clId="Web-{ECE2BD13-299A-88B1-A9D2-AF606FCEF278}" dt="2024-05-24T01:17:29.883" v="17"/>
          <ac:spMkLst>
            <pc:docMk/>
            <pc:sldMk cId="2247548404" sldId="272"/>
            <ac:spMk id="2" creationId="{701F46D0-8561-B4EA-AF3F-DF19BC87F21F}"/>
          </ac:spMkLst>
        </pc:spChg>
        <pc:cxnChg chg="mod">
          <ac:chgData name="Đỗ Viết Dương" userId="S::106200226@sv1.dut.udn.vn::6c31219a-efb5-4289-9c85-609f02d8fe75" providerId="AD" clId="Web-{ECE2BD13-299A-88B1-A9D2-AF606FCEF278}" dt="2024-05-24T01:17:43.696" v="19" actId="14100"/>
          <ac:cxnSpMkLst>
            <pc:docMk/>
            <pc:sldMk cId="2247548404" sldId="272"/>
            <ac:cxnSpMk id="3" creationId="{3926449E-91CD-EAF4-6D16-F808D025339A}"/>
          </ac:cxnSpMkLst>
        </pc:cxnChg>
      </pc:sldChg>
      <pc:sldChg chg="modSp mod setBg">
        <pc:chgData name="Đỗ Viết Dương" userId="S::106200226@sv1.dut.udn.vn::6c31219a-efb5-4289-9c85-609f02d8fe75" providerId="AD" clId="Web-{ECE2BD13-299A-88B1-A9D2-AF606FCEF278}" dt="2024-05-24T01:19:45.011" v="41" actId="1076"/>
        <pc:sldMkLst>
          <pc:docMk/>
          <pc:sldMk cId="1187401612" sldId="274"/>
        </pc:sldMkLst>
        <pc:spChg chg="mod">
          <ac:chgData name="Đỗ Viết Dương" userId="S::106200226@sv1.dut.udn.vn::6c31219a-efb5-4289-9c85-609f02d8fe75" providerId="AD" clId="Web-{ECE2BD13-299A-88B1-A9D2-AF606FCEF278}" dt="2024-05-24T01:19:28.136" v="37" actId="20577"/>
          <ac:spMkLst>
            <pc:docMk/>
            <pc:sldMk cId="1187401612" sldId="274"/>
            <ac:spMk id="2" creationId="{701F46D0-8561-B4EA-AF3F-DF19BC87F21F}"/>
          </ac:spMkLst>
        </pc:spChg>
        <pc:spChg chg="mod">
          <ac:chgData name="Đỗ Viết Dương" userId="S::106200226@sv1.dut.udn.vn::6c31219a-efb5-4289-9c85-609f02d8fe75" providerId="AD" clId="Web-{ECE2BD13-299A-88B1-A9D2-AF606FCEF278}" dt="2024-05-24T01:19:45.011" v="41" actId="1076"/>
          <ac:spMkLst>
            <pc:docMk/>
            <pc:sldMk cId="1187401612" sldId="274"/>
            <ac:spMk id="4" creationId="{00600BB1-AF81-FC78-96B0-0A6AEFED6C96}"/>
          </ac:spMkLst>
        </pc:spChg>
        <pc:spChg chg="mod">
          <ac:chgData name="Đỗ Viết Dương" userId="S::106200226@sv1.dut.udn.vn::6c31219a-efb5-4289-9c85-609f02d8fe75" providerId="AD" clId="Web-{ECE2BD13-299A-88B1-A9D2-AF606FCEF278}" dt="2024-05-24T01:19:41.949" v="40" actId="1076"/>
          <ac:spMkLst>
            <pc:docMk/>
            <pc:sldMk cId="1187401612" sldId="274"/>
            <ac:spMk id="6" creationId="{6C799CD7-F11B-74B2-AFCA-CDB73943A074}"/>
          </ac:spMkLst>
        </pc:spChg>
        <pc:cxnChg chg="mod">
          <ac:chgData name="Đỗ Viết Dương" userId="S::106200226@sv1.dut.udn.vn::6c31219a-efb5-4289-9c85-609f02d8fe75" providerId="AD" clId="Web-{ECE2BD13-299A-88B1-A9D2-AF606FCEF278}" dt="2024-05-24T01:19:32.902" v="39"/>
          <ac:cxnSpMkLst>
            <pc:docMk/>
            <pc:sldMk cId="1187401612" sldId="274"/>
            <ac:cxnSpMk id="3" creationId="{3926449E-91CD-EAF4-6D16-F808D025339A}"/>
          </ac:cxnSpMkLst>
        </pc:cxnChg>
      </pc:sldChg>
      <pc:sldChg chg="modSp mod setBg">
        <pc:chgData name="Đỗ Viết Dương" userId="S::106200226@sv1.dut.udn.vn::6c31219a-efb5-4289-9c85-609f02d8fe75" providerId="AD" clId="Web-{ECE2BD13-299A-88B1-A9D2-AF606FCEF278}" dt="2024-05-24T01:18:53.010" v="32" actId="1076"/>
        <pc:sldMkLst>
          <pc:docMk/>
          <pc:sldMk cId="782950466" sldId="275"/>
        </pc:sldMkLst>
        <pc:spChg chg="mod">
          <ac:chgData name="Đỗ Viết Dương" userId="S::106200226@sv1.dut.udn.vn::6c31219a-efb5-4289-9c85-609f02d8fe75" providerId="AD" clId="Web-{ECE2BD13-299A-88B1-A9D2-AF606FCEF278}" dt="2024-05-24T01:18:44.385" v="30" actId="20577"/>
          <ac:spMkLst>
            <pc:docMk/>
            <pc:sldMk cId="782950466" sldId="275"/>
            <ac:spMk id="2" creationId="{701F46D0-8561-B4EA-AF3F-DF19BC87F21F}"/>
          </ac:spMkLst>
        </pc:spChg>
        <pc:spChg chg="mod">
          <ac:chgData name="Đỗ Viết Dương" userId="S::106200226@sv1.dut.udn.vn::6c31219a-efb5-4289-9c85-609f02d8fe75" providerId="AD" clId="Web-{ECE2BD13-299A-88B1-A9D2-AF606FCEF278}" dt="2024-05-24T01:18:40.197" v="28" actId="20577"/>
          <ac:spMkLst>
            <pc:docMk/>
            <pc:sldMk cId="782950466" sldId="275"/>
            <ac:spMk id="7" creationId="{248E140E-0A2B-A421-438B-F3E8C86681E3}"/>
          </ac:spMkLst>
        </pc:spChg>
        <pc:cxnChg chg="mod">
          <ac:chgData name="Đỗ Viết Dương" userId="S::106200226@sv1.dut.udn.vn::6c31219a-efb5-4289-9c85-609f02d8fe75" providerId="AD" clId="Web-{ECE2BD13-299A-88B1-A9D2-AF606FCEF278}" dt="2024-05-24T01:18:53.010" v="32" actId="1076"/>
          <ac:cxnSpMkLst>
            <pc:docMk/>
            <pc:sldMk cId="782950466" sldId="275"/>
            <ac:cxnSpMk id="3" creationId="{3926449E-91CD-EAF4-6D16-F808D025339A}"/>
          </ac:cxnSpMkLst>
        </pc:cxnChg>
      </pc:sldChg>
      <pc:sldChg chg="modSp mod setBg">
        <pc:chgData name="Đỗ Viết Dương" userId="S::106200226@sv1.dut.udn.vn::6c31219a-efb5-4289-9c85-609f02d8fe75" providerId="AD" clId="Web-{ECE2BD13-299A-88B1-A9D2-AF606FCEF278}" dt="2024-05-24T01:16:50.070" v="9"/>
        <pc:sldMkLst>
          <pc:docMk/>
          <pc:sldMk cId="3871091319" sldId="277"/>
        </pc:sldMkLst>
        <pc:spChg chg="mod">
          <ac:chgData name="Đỗ Viết Dương" userId="S::106200226@sv1.dut.udn.vn::6c31219a-efb5-4289-9c85-609f02d8fe75" providerId="AD" clId="Web-{ECE2BD13-299A-88B1-A9D2-AF606FCEF278}" dt="2024-05-24T01:16:29.226" v="5" actId="20577"/>
          <ac:spMkLst>
            <pc:docMk/>
            <pc:sldMk cId="3871091319" sldId="277"/>
            <ac:spMk id="2" creationId="{701F46D0-8561-B4EA-AF3F-DF19BC87F21F}"/>
          </ac:spMkLst>
        </pc:spChg>
        <pc:spChg chg="mod">
          <ac:chgData name="Đỗ Viết Dương" userId="S::106200226@sv1.dut.udn.vn::6c31219a-efb5-4289-9c85-609f02d8fe75" providerId="AD" clId="Web-{ECE2BD13-299A-88B1-A9D2-AF606FCEF278}" dt="2024-05-24T01:16:33.648" v="7" actId="20577"/>
          <ac:spMkLst>
            <pc:docMk/>
            <pc:sldMk cId="3871091319" sldId="277"/>
            <ac:spMk id="5" creationId="{2E0E6649-943F-7107-9C54-DCC22E025DC4}"/>
          </ac:spMkLst>
        </pc:spChg>
        <pc:cxnChg chg="mod">
          <ac:chgData name="Đỗ Viết Dương" userId="S::106200226@sv1.dut.udn.vn::6c31219a-efb5-4289-9c85-609f02d8fe75" providerId="AD" clId="Web-{ECE2BD13-299A-88B1-A9D2-AF606FCEF278}" dt="2024-05-24T01:16:43.101" v="8"/>
          <ac:cxnSpMkLst>
            <pc:docMk/>
            <pc:sldMk cId="3871091319" sldId="277"/>
            <ac:cxnSpMk id="3" creationId="{33A7AA14-4521-8D3D-B016-FE604A6AAA97}"/>
          </ac:cxnSpMkLst>
        </pc:cxnChg>
        <pc:cxnChg chg="mod">
          <ac:chgData name="Đỗ Viết Dương" userId="S::106200226@sv1.dut.udn.vn::6c31219a-efb5-4289-9c85-609f02d8fe75" providerId="AD" clId="Web-{ECE2BD13-299A-88B1-A9D2-AF606FCEF278}" dt="2024-05-24T01:16:50.070" v="9"/>
          <ac:cxnSpMkLst>
            <pc:docMk/>
            <pc:sldMk cId="3871091319" sldId="277"/>
            <ac:cxnSpMk id="7" creationId="{29809411-7794-6B6C-EE5C-95FF62F00E32}"/>
          </ac:cxnSpMkLst>
        </pc:cxnChg>
      </pc:sldChg>
      <pc:sldChg chg="modSp mod setBg">
        <pc:chgData name="Đỗ Viết Dương" userId="S::106200226@sv1.dut.udn.vn::6c31219a-efb5-4289-9c85-609f02d8fe75" providerId="AD" clId="Web-{ECE2BD13-299A-88B1-A9D2-AF606FCEF278}" dt="2024-05-24T01:18:16.572" v="25"/>
        <pc:sldMkLst>
          <pc:docMk/>
          <pc:sldMk cId="2988790288" sldId="279"/>
        </pc:sldMkLst>
        <pc:spChg chg="mod">
          <ac:chgData name="Đỗ Viết Dương" userId="S::106200226@sv1.dut.udn.vn::6c31219a-efb5-4289-9c85-609f02d8fe75" providerId="AD" clId="Web-{ECE2BD13-299A-88B1-A9D2-AF606FCEF278}" dt="2024-05-24T01:18:09.962" v="24" actId="20577"/>
          <ac:spMkLst>
            <pc:docMk/>
            <pc:sldMk cId="2988790288" sldId="279"/>
            <ac:spMk id="2" creationId="{701F46D0-8561-B4EA-AF3F-DF19BC87F21F}"/>
          </ac:spMkLst>
        </pc:spChg>
        <pc:spChg chg="mod">
          <ac:chgData name="Đỗ Viết Dương" userId="S::106200226@sv1.dut.udn.vn::6c31219a-efb5-4289-9c85-609f02d8fe75" providerId="AD" clId="Web-{ECE2BD13-299A-88B1-A9D2-AF606FCEF278}" dt="2024-05-24T01:18:05.728" v="22" actId="20577"/>
          <ac:spMkLst>
            <pc:docMk/>
            <pc:sldMk cId="2988790288" sldId="279"/>
            <ac:spMk id="7" creationId="{248E140E-0A2B-A421-438B-F3E8C86681E3}"/>
          </ac:spMkLst>
        </pc:spChg>
        <pc:cxnChg chg="mod">
          <ac:chgData name="Đỗ Viết Dương" userId="S::106200226@sv1.dut.udn.vn::6c31219a-efb5-4289-9c85-609f02d8fe75" providerId="AD" clId="Web-{ECE2BD13-299A-88B1-A9D2-AF606FCEF278}" dt="2024-05-24T01:18:16.572" v="25"/>
          <ac:cxnSpMkLst>
            <pc:docMk/>
            <pc:sldMk cId="2988790288" sldId="279"/>
            <ac:cxnSpMk id="3" creationId="{3926449E-91CD-EAF4-6D16-F808D025339A}"/>
          </ac:cxnSpMkLst>
        </pc:cxnChg>
      </pc:sldChg>
      <pc:sldChg chg="modSp mod setBg">
        <pc:chgData name="Đỗ Viết Dương" userId="S::106200226@sv1.dut.udn.vn::6c31219a-efb5-4289-9c85-609f02d8fe75" providerId="AD" clId="Web-{ECE2BD13-299A-88B1-A9D2-AF606FCEF278}" dt="2024-05-24T01:20:26.700" v="50"/>
        <pc:sldMkLst>
          <pc:docMk/>
          <pc:sldMk cId="3858883327" sldId="289"/>
        </pc:sldMkLst>
        <pc:spChg chg="mod">
          <ac:chgData name="Đỗ Viết Dương" userId="S::106200226@sv1.dut.udn.vn::6c31219a-efb5-4289-9c85-609f02d8fe75" providerId="AD" clId="Web-{ECE2BD13-299A-88B1-A9D2-AF606FCEF278}" dt="2024-05-24T01:20:21.778" v="48" actId="20577"/>
          <ac:spMkLst>
            <pc:docMk/>
            <pc:sldMk cId="3858883327" sldId="289"/>
            <ac:spMk id="2" creationId="{701F46D0-8561-B4EA-AF3F-DF19BC87F21F}"/>
          </ac:spMkLst>
        </pc:spChg>
        <pc:spChg chg="mod">
          <ac:chgData name="Đỗ Viết Dương" userId="S::106200226@sv1.dut.udn.vn::6c31219a-efb5-4289-9c85-609f02d8fe75" providerId="AD" clId="Web-{ECE2BD13-299A-88B1-A9D2-AF606FCEF278}" dt="2024-05-24T01:20:18.074" v="46" actId="20577"/>
          <ac:spMkLst>
            <pc:docMk/>
            <pc:sldMk cId="3858883327" sldId="289"/>
            <ac:spMk id="4" creationId="{00600BB1-AF81-FC78-96B0-0A6AEFED6C96}"/>
          </ac:spMkLst>
        </pc:spChg>
        <pc:spChg chg="mod">
          <ac:chgData name="Đỗ Viết Dương" userId="S::106200226@sv1.dut.udn.vn::6c31219a-efb5-4289-9c85-609f02d8fe75" providerId="AD" clId="Web-{ECE2BD13-299A-88B1-A9D2-AF606FCEF278}" dt="2024-05-24T01:20:13.621" v="45" actId="20577"/>
          <ac:spMkLst>
            <pc:docMk/>
            <pc:sldMk cId="3858883327" sldId="289"/>
            <ac:spMk id="6" creationId="{6C799CD7-F11B-74B2-AFCA-CDB73943A074}"/>
          </ac:spMkLst>
        </pc:spChg>
        <pc:cxnChg chg="mod">
          <ac:chgData name="Đỗ Viết Dương" userId="S::106200226@sv1.dut.udn.vn::6c31219a-efb5-4289-9c85-609f02d8fe75" providerId="AD" clId="Web-{ECE2BD13-299A-88B1-A9D2-AF606FCEF278}" dt="2024-05-24T01:20:26.700" v="50"/>
          <ac:cxnSpMkLst>
            <pc:docMk/>
            <pc:sldMk cId="3858883327" sldId="289"/>
            <ac:cxnSpMk id="3" creationId="{3926449E-91CD-EAF4-6D16-F808D025339A}"/>
          </ac:cxnSpMkLst>
        </pc:cxnChg>
      </pc:sldChg>
      <pc:sldChg chg="modSp mod setBg">
        <pc:chgData name="Đỗ Viết Dương" userId="S::106200226@sv1.dut.udn.vn::6c31219a-efb5-4289-9c85-609f02d8fe75" providerId="AD" clId="Web-{ECE2BD13-299A-88B1-A9D2-AF606FCEF278}" dt="2024-05-24T01:21:45.967" v="56"/>
        <pc:sldMkLst>
          <pc:docMk/>
          <pc:sldMk cId="2238828092" sldId="290"/>
        </pc:sldMkLst>
        <pc:spChg chg="mod">
          <ac:chgData name="Đỗ Viết Dương" userId="S::106200226@sv1.dut.udn.vn::6c31219a-efb5-4289-9c85-609f02d8fe75" providerId="AD" clId="Web-{ECE2BD13-299A-88B1-A9D2-AF606FCEF278}" dt="2024-05-24T01:21:38.561" v="53" actId="20577"/>
          <ac:spMkLst>
            <pc:docMk/>
            <pc:sldMk cId="2238828092" sldId="290"/>
            <ac:spMk id="2" creationId="{701F46D0-8561-B4EA-AF3F-DF19BC87F21F}"/>
          </ac:spMkLst>
        </pc:spChg>
        <pc:spChg chg="mod">
          <ac:chgData name="Đỗ Viết Dương" userId="S::106200226@sv1.dut.udn.vn::6c31219a-efb5-4289-9c85-609f02d8fe75" providerId="AD" clId="Web-{ECE2BD13-299A-88B1-A9D2-AF606FCEF278}" dt="2024-05-24T01:21:40.842" v="54" actId="20577"/>
          <ac:spMkLst>
            <pc:docMk/>
            <pc:sldMk cId="2238828092" sldId="290"/>
            <ac:spMk id="4" creationId="{00600BB1-AF81-FC78-96B0-0A6AEFED6C96}"/>
          </ac:spMkLst>
        </pc:spChg>
        <pc:cxnChg chg="mod">
          <ac:chgData name="Đỗ Viết Dương" userId="S::106200226@sv1.dut.udn.vn::6c31219a-efb5-4289-9c85-609f02d8fe75" providerId="AD" clId="Web-{ECE2BD13-299A-88B1-A9D2-AF606FCEF278}" dt="2024-05-24T01:21:45.967" v="56"/>
          <ac:cxnSpMkLst>
            <pc:docMk/>
            <pc:sldMk cId="2238828092" sldId="290"/>
            <ac:cxnSpMk id="3" creationId="{3926449E-91CD-EAF4-6D16-F808D025339A}"/>
          </ac:cxnSpMkLst>
        </pc:cxnChg>
      </pc:sldChg>
    </pc:docChg>
  </pc:docChgLst>
  <pc:docChgLst>
    <pc:chgData name="Trần Cao Bảo Huân" userId="S::106230196@sv1.dut.udn.vn::85708ede-999a-4c5c-8343-90e138764199" providerId="AD" clId="Web-{561910E5-91FC-3C28-671B-9D3428CB45E7}"/>
    <pc:docChg chg="modSld">
      <pc:chgData name="Trần Cao Bảo Huân" userId="S::106230196@sv1.dut.udn.vn::85708ede-999a-4c5c-8343-90e138764199" providerId="AD" clId="Web-{561910E5-91FC-3C28-671B-9D3428CB45E7}" dt="2024-04-26T02:07:55.469" v="87" actId="20577"/>
      <pc:docMkLst>
        <pc:docMk/>
      </pc:docMkLst>
      <pc:sldChg chg="modSp">
        <pc:chgData name="Trần Cao Bảo Huân" userId="S::106230196@sv1.dut.udn.vn::85708ede-999a-4c5c-8343-90e138764199" providerId="AD" clId="Web-{561910E5-91FC-3C28-671B-9D3428CB45E7}" dt="2024-04-26T02:03:15.368" v="73" actId="20577"/>
        <pc:sldMkLst>
          <pc:docMk/>
          <pc:sldMk cId="2808251279" sldId="261"/>
        </pc:sldMkLst>
        <pc:spChg chg="mod">
          <ac:chgData name="Trần Cao Bảo Huân" userId="S::106230196@sv1.dut.udn.vn::85708ede-999a-4c5c-8343-90e138764199" providerId="AD" clId="Web-{561910E5-91FC-3C28-671B-9D3428CB45E7}" dt="2024-04-26T02:03:15.368" v="73" actId="20577"/>
          <ac:spMkLst>
            <pc:docMk/>
            <pc:sldMk cId="2808251279" sldId="261"/>
            <ac:spMk id="11" creationId="{964CD356-FE3E-5D25-00E6-732BEE3E03A6}"/>
          </ac:spMkLst>
        </pc:spChg>
        <pc:grpChg chg="mod">
          <ac:chgData name="Trần Cao Bảo Huân" userId="S::106230196@sv1.dut.udn.vn::85708ede-999a-4c5c-8343-90e138764199" providerId="AD" clId="Web-{561910E5-91FC-3C28-671B-9D3428CB45E7}" dt="2024-04-26T02:03:04.134" v="69" actId="1076"/>
          <ac:grpSpMkLst>
            <pc:docMk/>
            <pc:sldMk cId="2808251279" sldId="261"/>
            <ac:grpSpMk id="16" creationId="{3A537AE1-E343-2A9C-65A4-C57078925FD0}"/>
          </ac:grpSpMkLst>
        </pc:grpChg>
      </pc:sldChg>
      <pc:sldChg chg="modSp">
        <pc:chgData name="Trần Cao Bảo Huân" userId="S::106230196@sv1.dut.udn.vn::85708ede-999a-4c5c-8343-90e138764199" providerId="AD" clId="Web-{561910E5-91FC-3C28-671B-9D3428CB45E7}" dt="2024-04-26T02:05:06.621" v="78" actId="20577"/>
        <pc:sldMkLst>
          <pc:docMk/>
          <pc:sldMk cId="1925687107" sldId="264"/>
        </pc:sldMkLst>
        <pc:spChg chg="mod">
          <ac:chgData name="Trần Cao Bảo Huân" userId="S::106230196@sv1.dut.udn.vn::85708ede-999a-4c5c-8343-90e138764199" providerId="AD" clId="Web-{561910E5-91FC-3C28-671B-9D3428CB45E7}" dt="2024-04-26T02:05:06.621" v="78" actId="20577"/>
          <ac:spMkLst>
            <pc:docMk/>
            <pc:sldMk cId="1925687107" sldId="264"/>
            <ac:spMk id="5" creationId="{2E0E6649-943F-7107-9C54-DCC22E025DC4}"/>
          </ac:spMkLst>
        </pc:spChg>
      </pc:sldChg>
      <pc:sldChg chg="addSp delSp modSp">
        <pc:chgData name="Trần Cao Bảo Huân" userId="S::106230196@sv1.dut.udn.vn::85708ede-999a-4c5c-8343-90e138764199" providerId="AD" clId="Web-{561910E5-91FC-3C28-671B-9D3428CB45E7}" dt="2024-04-26T02:05:21.293" v="81" actId="14100"/>
        <pc:sldMkLst>
          <pc:docMk/>
          <pc:sldMk cId="2247548404" sldId="272"/>
        </pc:sldMkLst>
        <pc:spChg chg="add del">
          <ac:chgData name="Trần Cao Bảo Huân" userId="S::106230196@sv1.dut.udn.vn::85708ede-999a-4c5c-8343-90e138764199" providerId="AD" clId="Web-{561910E5-91FC-3C28-671B-9D3428CB45E7}" dt="2024-04-26T02:03:53.760" v="76"/>
          <ac:spMkLst>
            <pc:docMk/>
            <pc:sldMk cId="2247548404" sldId="272"/>
            <ac:spMk id="4" creationId="{2C050533-DFB8-9D8E-6FCF-998566290004}"/>
          </ac:spMkLst>
        </pc:spChg>
        <pc:spChg chg="mod">
          <ac:chgData name="Trần Cao Bảo Huân" userId="S::106230196@sv1.dut.udn.vn::85708ede-999a-4c5c-8343-90e138764199" providerId="AD" clId="Web-{561910E5-91FC-3C28-671B-9D3428CB45E7}" dt="2024-04-26T02:05:21.293" v="81" actId="14100"/>
          <ac:spMkLst>
            <pc:docMk/>
            <pc:sldMk cId="2247548404" sldId="272"/>
            <ac:spMk id="7" creationId="{248E140E-0A2B-A421-438B-F3E8C86681E3}"/>
          </ac:spMkLst>
        </pc:spChg>
      </pc:sldChg>
      <pc:sldChg chg="modSp">
        <pc:chgData name="Trần Cao Bảo Huân" userId="S::106230196@sv1.dut.udn.vn::85708ede-999a-4c5c-8343-90e138764199" providerId="AD" clId="Web-{561910E5-91FC-3C28-671B-9D3428CB45E7}" dt="2024-04-26T01:56:07.921" v="14" actId="1076"/>
        <pc:sldMkLst>
          <pc:docMk/>
          <pc:sldMk cId="3271151075" sldId="273"/>
        </pc:sldMkLst>
        <pc:picChg chg="mod">
          <ac:chgData name="Trần Cao Bảo Huân" userId="S::106230196@sv1.dut.udn.vn::85708ede-999a-4c5c-8343-90e138764199" providerId="AD" clId="Web-{561910E5-91FC-3C28-671B-9D3428CB45E7}" dt="2024-04-26T01:56:07.921" v="14" actId="1076"/>
          <ac:picMkLst>
            <pc:docMk/>
            <pc:sldMk cId="3271151075" sldId="273"/>
            <ac:picMk id="11" creationId="{ED917F82-5093-52DD-414F-BAF2CBE79988}"/>
          </ac:picMkLst>
        </pc:picChg>
      </pc:sldChg>
      <pc:sldChg chg="modSp">
        <pc:chgData name="Trần Cao Bảo Huân" userId="S::106230196@sv1.dut.udn.vn::85708ede-999a-4c5c-8343-90e138764199" providerId="AD" clId="Web-{561910E5-91FC-3C28-671B-9D3428CB45E7}" dt="2024-04-26T02:07:55.469" v="87" actId="20577"/>
        <pc:sldMkLst>
          <pc:docMk/>
          <pc:sldMk cId="1187401612" sldId="274"/>
        </pc:sldMkLst>
        <pc:spChg chg="mod">
          <ac:chgData name="Trần Cao Bảo Huân" userId="S::106230196@sv1.dut.udn.vn::85708ede-999a-4c5c-8343-90e138764199" providerId="AD" clId="Web-{561910E5-91FC-3C28-671B-9D3428CB45E7}" dt="2024-04-26T02:07:55.469" v="87" actId="20577"/>
          <ac:spMkLst>
            <pc:docMk/>
            <pc:sldMk cId="1187401612" sldId="274"/>
            <ac:spMk id="7" creationId="{248E140E-0A2B-A421-438B-F3E8C86681E3}"/>
          </ac:spMkLst>
        </pc:spChg>
      </pc:sldChg>
    </pc:docChg>
  </pc:docChgLst>
  <pc:docChgLst>
    <pc:chgData name="Đỗ Viết Dương" userId="S::106200226@sv1.dut.udn.vn::6c31219a-efb5-4289-9c85-609f02d8fe75" providerId="AD" clId="Web-{FC9467DF-1C75-29AB-A9B4-A46FA90BBDCD}"/>
    <pc:docChg chg="modSld">
      <pc:chgData name="Đỗ Viết Dương" userId="S::106200226@sv1.dut.udn.vn::6c31219a-efb5-4289-9c85-609f02d8fe75" providerId="AD" clId="Web-{FC9467DF-1C75-29AB-A9B4-A46FA90BBDCD}" dt="2024-05-24T01:26:55.752" v="2" actId="20577"/>
      <pc:docMkLst>
        <pc:docMk/>
      </pc:docMkLst>
      <pc:sldChg chg="modSp">
        <pc:chgData name="Đỗ Viết Dương" userId="S::106200226@sv1.dut.udn.vn::6c31219a-efb5-4289-9c85-609f02d8fe75" providerId="AD" clId="Web-{FC9467DF-1C75-29AB-A9B4-A46FA90BBDCD}" dt="2024-05-24T01:26:55.752" v="2" actId="20577"/>
        <pc:sldMkLst>
          <pc:docMk/>
          <pc:sldMk cId="2808251279" sldId="261"/>
        </pc:sldMkLst>
        <pc:spChg chg="mod">
          <ac:chgData name="Đỗ Viết Dương" userId="S::106200226@sv1.dut.udn.vn::6c31219a-efb5-4289-9c85-609f02d8fe75" providerId="AD" clId="Web-{FC9467DF-1C75-29AB-A9B4-A46FA90BBDCD}" dt="2024-05-24T01:26:55.752" v="2" actId="20577"/>
          <ac:spMkLst>
            <pc:docMk/>
            <pc:sldMk cId="2808251279" sldId="261"/>
            <ac:spMk id="7" creationId="{2F936180-4B93-7126-3B30-A55A320EE230}"/>
          </ac:spMkLst>
        </pc:spChg>
      </pc:sldChg>
    </pc:docChg>
  </pc:docChgLst>
  <pc:docChgLst>
    <pc:chgData name="Đỗ Viết Dương" userId="S::106200226@sv1.dut.udn.vn::6c31219a-efb5-4289-9c85-609f02d8fe75" providerId="AD" clId="Web-{769B62E9-50B6-305A-B269-359B862B1B0E}"/>
    <pc:docChg chg="modSld">
      <pc:chgData name="Đỗ Viết Dương" userId="S::106200226@sv1.dut.udn.vn::6c31219a-efb5-4289-9c85-609f02d8fe75" providerId="AD" clId="Web-{769B62E9-50B6-305A-B269-359B862B1B0E}" dt="2024-05-28T03:19:26.688" v="3" actId="20577"/>
      <pc:docMkLst>
        <pc:docMk/>
      </pc:docMkLst>
      <pc:sldChg chg="modSp">
        <pc:chgData name="Đỗ Viết Dương" userId="S::106200226@sv1.dut.udn.vn::6c31219a-efb5-4289-9c85-609f02d8fe75" providerId="AD" clId="Web-{769B62E9-50B6-305A-B269-359B862B1B0E}" dt="2024-05-28T03:19:26.688" v="3" actId="20577"/>
        <pc:sldMkLst>
          <pc:docMk/>
          <pc:sldMk cId="2808251279" sldId="261"/>
        </pc:sldMkLst>
        <pc:spChg chg="mod">
          <ac:chgData name="Đỗ Viết Dương" userId="S::106200226@sv1.dut.udn.vn::6c31219a-efb5-4289-9c85-609f02d8fe75" providerId="AD" clId="Web-{769B62E9-50B6-305A-B269-359B862B1B0E}" dt="2024-05-28T03:19:26.688" v="3" actId="20577"/>
          <ac:spMkLst>
            <pc:docMk/>
            <pc:sldMk cId="2808251279" sldId="261"/>
            <ac:spMk id="7" creationId="{2F936180-4B93-7126-3B30-A55A320EE230}"/>
          </ac:spMkLst>
        </pc:spChg>
        <pc:spChg chg="mod">
          <ac:chgData name="Đỗ Viết Dương" userId="S::106200226@sv1.dut.udn.vn::6c31219a-efb5-4289-9c85-609f02d8fe75" providerId="AD" clId="Web-{769B62E9-50B6-305A-B269-359B862B1B0E}" dt="2024-05-28T03:19:15" v="1" actId="20577"/>
          <ac:spMkLst>
            <pc:docMk/>
            <pc:sldMk cId="2808251279" sldId="261"/>
            <ac:spMk id="10" creationId="{6437FCFB-A8DA-D0C9-D077-9710F1E5668C}"/>
          </ac:spMkLst>
        </pc:spChg>
      </pc:sldChg>
    </pc:docChg>
  </pc:docChgLst>
  <pc:docChgLst>
    <pc:chgData name="Đỗ Viết Dương" userId="S::106200226@sv1.dut.udn.vn::6c31219a-efb5-4289-9c85-609f02d8fe75" providerId="AD" clId="Web-{D523536B-343B-9995-2ED3-DA9BAC1C46A4}"/>
    <pc:docChg chg="addSld delSld modSld sldOrd">
      <pc:chgData name="Đỗ Viết Dương" userId="S::106200226@sv1.dut.udn.vn::6c31219a-efb5-4289-9c85-609f02d8fe75" providerId="AD" clId="Web-{D523536B-343B-9995-2ED3-DA9BAC1C46A4}" dt="2024-05-20T03:38:54.501" v="696" actId="20577"/>
      <pc:docMkLst>
        <pc:docMk/>
      </pc:docMkLst>
      <pc:sldChg chg="ord">
        <pc:chgData name="Đỗ Viết Dương" userId="S::106200226@sv1.dut.udn.vn::6c31219a-efb5-4289-9c85-609f02d8fe75" providerId="AD" clId="Web-{D523536B-343B-9995-2ED3-DA9BAC1C46A4}" dt="2024-05-20T03:21:43.156" v="90"/>
        <pc:sldMkLst>
          <pc:docMk/>
          <pc:sldMk cId="2808251279" sldId="261"/>
        </pc:sldMkLst>
      </pc:sldChg>
      <pc:sldChg chg="addSp delSp modSp del">
        <pc:chgData name="Đỗ Viết Dương" userId="S::106200226@sv1.dut.udn.vn::6c31219a-efb5-4289-9c85-609f02d8fe75" providerId="AD" clId="Web-{D523536B-343B-9995-2ED3-DA9BAC1C46A4}" dt="2024-05-20T03:29:37.055" v="351"/>
        <pc:sldMkLst>
          <pc:docMk/>
          <pc:sldMk cId="1925687107" sldId="264"/>
        </pc:sldMkLst>
        <pc:spChg chg="mod">
          <ac:chgData name="Đỗ Viết Dương" userId="S::106200226@sv1.dut.udn.vn::6c31219a-efb5-4289-9c85-609f02d8fe75" providerId="AD" clId="Web-{D523536B-343B-9995-2ED3-DA9BAC1C46A4}" dt="2024-05-20T03:22:35.220" v="107" actId="1076"/>
          <ac:spMkLst>
            <pc:docMk/>
            <pc:sldMk cId="1925687107" sldId="264"/>
            <ac:spMk id="2" creationId="{701F46D0-8561-B4EA-AF3F-DF19BC87F21F}"/>
          </ac:spMkLst>
        </pc:spChg>
        <pc:spChg chg="del mod">
          <ac:chgData name="Đỗ Viết Dương" userId="S::106200226@sv1.dut.udn.vn::6c31219a-efb5-4289-9c85-609f02d8fe75" providerId="AD" clId="Web-{D523536B-343B-9995-2ED3-DA9BAC1C46A4}" dt="2024-05-20T03:22:11.282" v="95"/>
          <ac:spMkLst>
            <pc:docMk/>
            <pc:sldMk cId="1925687107" sldId="264"/>
            <ac:spMk id="5" creationId="{2E0E6649-943F-7107-9C54-DCC22E025DC4}"/>
          </ac:spMkLst>
        </pc:spChg>
        <pc:graphicFrameChg chg="add del mod modGraphic">
          <ac:chgData name="Đỗ Viết Dương" userId="S::106200226@sv1.dut.udn.vn::6c31219a-efb5-4289-9c85-609f02d8fe75" providerId="AD" clId="Web-{D523536B-343B-9995-2ED3-DA9BAC1C46A4}" dt="2024-05-20T03:29:31.008" v="350"/>
          <ac:graphicFrameMkLst>
            <pc:docMk/>
            <pc:sldMk cId="1925687107" sldId="264"/>
            <ac:graphicFrameMk id="4" creationId="{7F4F556F-D3FB-D45A-1C00-8C0C12084F41}"/>
          </ac:graphicFrameMkLst>
        </pc:graphicFrameChg>
      </pc:sldChg>
      <pc:sldChg chg="addSp delSp modSp">
        <pc:chgData name="Đỗ Viết Dương" userId="S::106200226@sv1.dut.udn.vn::6c31219a-efb5-4289-9c85-609f02d8fe75" providerId="AD" clId="Web-{D523536B-343B-9995-2ED3-DA9BAC1C46A4}" dt="2024-05-20T03:38:05.485" v="686"/>
        <pc:sldMkLst>
          <pc:docMk/>
          <pc:sldMk cId="2247548404" sldId="272"/>
        </pc:sldMkLst>
        <pc:spChg chg="mod">
          <ac:chgData name="Đỗ Viết Dương" userId="S::106200226@sv1.dut.udn.vn::6c31219a-efb5-4289-9c85-609f02d8fe75" providerId="AD" clId="Web-{D523536B-343B-9995-2ED3-DA9BAC1C46A4}" dt="2024-05-20T03:29:59.477" v="361" actId="20577"/>
          <ac:spMkLst>
            <pc:docMk/>
            <pc:sldMk cId="2247548404" sldId="272"/>
            <ac:spMk id="2" creationId="{701F46D0-8561-B4EA-AF3F-DF19BC87F21F}"/>
          </ac:spMkLst>
        </pc:spChg>
        <pc:spChg chg="del mod">
          <ac:chgData name="Đỗ Viết Dương" userId="S::106200226@sv1.dut.udn.vn::6c31219a-efb5-4289-9c85-609f02d8fe75" providerId="AD" clId="Web-{D523536B-343B-9995-2ED3-DA9BAC1C46A4}" dt="2024-05-20T03:30:02.149" v="364"/>
          <ac:spMkLst>
            <pc:docMk/>
            <pc:sldMk cId="2247548404" sldId="272"/>
            <ac:spMk id="7" creationId="{248E140E-0A2B-A421-438B-F3E8C86681E3}"/>
          </ac:spMkLst>
        </pc:spChg>
        <pc:graphicFrameChg chg="add del">
          <ac:chgData name="Đỗ Viết Dương" userId="S::106200226@sv1.dut.udn.vn::6c31219a-efb5-4289-9c85-609f02d8fe75" providerId="AD" clId="Web-{D523536B-343B-9995-2ED3-DA9BAC1C46A4}" dt="2024-05-20T03:31:24.666" v="392"/>
          <ac:graphicFrameMkLst>
            <pc:docMk/>
            <pc:sldMk cId="2247548404" sldId="272"/>
            <ac:graphicFrameMk id="4" creationId="{B623AC13-89C8-23A7-9DCB-CC4F7C17761D}"/>
          </ac:graphicFrameMkLst>
        </pc:graphicFrameChg>
        <pc:graphicFrameChg chg="add mod modGraphic">
          <ac:chgData name="Đỗ Viết Dương" userId="S::106200226@sv1.dut.udn.vn::6c31219a-efb5-4289-9c85-609f02d8fe75" providerId="AD" clId="Web-{D523536B-343B-9995-2ED3-DA9BAC1C46A4}" dt="2024-05-20T03:38:05.485" v="686"/>
          <ac:graphicFrameMkLst>
            <pc:docMk/>
            <pc:sldMk cId="2247548404" sldId="272"/>
            <ac:graphicFrameMk id="5" creationId="{6C09017B-3475-936D-3253-CD780D808EE2}"/>
          </ac:graphicFrameMkLst>
        </pc:graphicFrameChg>
      </pc:sldChg>
      <pc:sldChg chg="delSp modSp ord">
        <pc:chgData name="Đỗ Viết Dương" userId="S::106200226@sv1.dut.udn.vn::6c31219a-efb5-4289-9c85-609f02d8fe75" providerId="AD" clId="Web-{D523536B-343B-9995-2ED3-DA9BAC1C46A4}" dt="2024-05-20T03:30:15.040" v="368" actId="20577"/>
        <pc:sldMkLst>
          <pc:docMk/>
          <pc:sldMk cId="1187401612" sldId="274"/>
        </pc:sldMkLst>
        <pc:spChg chg="mod">
          <ac:chgData name="Đỗ Viết Dương" userId="S::106200226@sv1.dut.udn.vn::6c31219a-efb5-4289-9c85-609f02d8fe75" providerId="AD" clId="Web-{D523536B-343B-9995-2ED3-DA9BAC1C46A4}" dt="2024-05-20T03:30:15.040" v="368" actId="20577"/>
          <ac:spMkLst>
            <pc:docMk/>
            <pc:sldMk cId="1187401612" sldId="274"/>
            <ac:spMk id="2" creationId="{701F46D0-8561-B4EA-AF3F-DF19BC87F21F}"/>
          </ac:spMkLst>
        </pc:spChg>
        <pc:spChg chg="del mod">
          <ac:chgData name="Đỗ Viết Dương" userId="S::106200226@sv1.dut.udn.vn::6c31219a-efb5-4289-9c85-609f02d8fe75" providerId="AD" clId="Web-{D523536B-343B-9995-2ED3-DA9BAC1C46A4}" dt="2024-05-20T03:20:34.968" v="61"/>
          <ac:spMkLst>
            <pc:docMk/>
            <pc:sldMk cId="1187401612" sldId="274"/>
            <ac:spMk id="7" creationId="{248E140E-0A2B-A421-438B-F3E8C86681E3}"/>
          </ac:spMkLst>
        </pc:spChg>
      </pc:sldChg>
      <pc:sldChg chg="modSp add replId">
        <pc:chgData name="Đỗ Viết Dương" userId="S::106200226@sv1.dut.udn.vn::6c31219a-efb5-4289-9c85-609f02d8fe75" providerId="AD" clId="Web-{D523536B-343B-9995-2ED3-DA9BAC1C46A4}" dt="2024-05-20T03:38:54.501" v="696" actId="20577"/>
        <pc:sldMkLst>
          <pc:docMk/>
          <pc:sldMk cId="782950466" sldId="275"/>
        </pc:sldMkLst>
        <pc:spChg chg="mod">
          <ac:chgData name="Đỗ Viết Dương" userId="S::106200226@sv1.dut.udn.vn::6c31219a-efb5-4289-9c85-609f02d8fe75" providerId="AD" clId="Web-{D523536B-343B-9995-2ED3-DA9BAC1C46A4}" dt="2024-05-20T03:30:12.024" v="367" actId="20577"/>
          <ac:spMkLst>
            <pc:docMk/>
            <pc:sldMk cId="782950466" sldId="275"/>
            <ac:spMk id="2" creationId="{701F46D0-8561-B4EA-AF3F-DF19BC87F21F}"/>
          </ac:spMkLst>
        </pc:spChg>
        <pc:spChg chg="mod">
          <ac:chgData name="Đỗ Viết Dương" userId="S::106200226@sv1.dut.udn.vn::6c31219a-efb5-4289-9c85-609f02d8fe75" providerId="AD" clId="Web-{D523536B-343B-9995-2ED3-DA9BAC1C46A4}" dt="2024-05-20T03:38:54.501" v="696" actId="20577"/>
          <ac:spMkLst>
            <pc:docMk/>
            <pc:sldMk cId="782950466" sldId="275"/>
            <ac:spMk id="7" creationId="{248E140E-0A2B-A421-438B-F3E8C86681E3}"/>
          </ac:spMkLst>
        </pc:spChg>
      </pc:sldChg>
      <pc:sldChg chg="new del">
        <pc:chgData name="Đỗ Viết Dương" userId="S::106200226@sv1.dut.udn.vn::6c31219a-efb5-4289-9c85-609f02d8fe75" providerId="AD" clId="Web-{D523536B-343B-9995-2ED3-DA9BAC1C46A4}" dt="2024-05-20T03:20:03.811" v="48"/>
        <pc:sldMkLst>
          <pc:docMk/>
          <pc:sldMk cId="3177082331" sldId="275"/>
        </pc:sldMkLst>
      </pc:sldChg>
      <pc:sldChg chg="modSp add del ord replId">
        <pc:chgData name="Đỗ Viết Dương" userId="S::106200226@sv1.dut.udn.vn::6c31219a-efb5-4289-9c85-609f02d8fe75" providerId="AD" clId="Web-{D523536B-343B-9995-2ED3-DA9BAC1C46A4}" dt="2024-05-20T03:22:02.907" v="92"/>
        <pc:sldMkLst>
          <pc:docMk/>
          <pc:sldMk cId="3839493337" sldId="276"/>
        </pc:sldMkLst>
        <pc:spChg chg="mod">
          <ac:chgData name="Đỗ Viết Dương" userId="S::106200226@sv1.dut.udn.vn::6c31219a-efb5-4289-9c85-609f02d8fe75" providerId="AD" clId="Web-{D523536B-343B-9995-2ED3-DA9BAC1C46A4}" dt="2024-05-20T03:21:17.125" v="87" actId="20577"/>
          <ac:spMkLst>
            <pc:docMk/>
            <pc:sldMk cId="3839493337" sldId="276"/>
            <ac:spMk id="2" creationId="{701F46D0-8561-B4EA-AF3F-DF19BC87F21F}"/>
          </ac:spMkLst>
        </pc:spChg>
      </pc:sldChg>
      <pc:sldChg chg="add replId">
        <pc:chgData name="Đỗ Viết Dương" userId="S::106200226@sv1.dut.udn.vn::6c31219a-efb5-4289-9c85-609f02d8fe75" providerId="AD" clId="Web-{D523536B-343B-9995-2ED3-DA9BAC1C46A4}" dt="2024-05-20T03:21:59.766" v="91"/>
        <pc:sldMkLst>
          <pc:docMk/>
          <pc:sldMk cId="3871091319" sldId="277"/>
        </pc:sldMkLst>
      </pc:sldChg>
      <pc:sldChg chg="modSp add ord replId">
        <pc:chgData name="Đỗ Viết Dương" userId="S::106200226@sv1.dut.udn.vn::6c31219a-efb5-4289-9c85-609f02d8fe75" providerId="AD" clId="Web-{D523536B-343B-9995-2ED3-DA9BAC1C46A4}" dt="2024-05-20T03:28:58.991" v="332"/>
        <pc:sldMkLst>
          <pc:docMk/>
          <pc:sldMk cId="2093534589" sldId="278"/>
        </pc:sldMkLst>
        <pc:spChg chg="mod">
          <ac:chgData name="Đỗ Viết Dương" userId="S::106200226@sv1.dut.udn.vn::6c31219a-efb5-4289-9c85-609f02d8fe75" providerId="AD" clId="Web-{D523536B-343B-9995-2ED3-DA9BAC1C46A4}" dt="2024-05-20T03:28:49.663" v="331" actId="20577"/>
          <ac:spMkLst>
            <pc:docMk/>
            <pc:sldMk cId="2093534589" sldId="278"/>
            <ac:spMk id="2" creationId="{701F46D0-8561-B4EA-AF3F-DF19BC87F21F}"/>
          </ac:spMkLst>
        </pc:spChg>
      </pc:sldChg>
      <pc:sldChg chg="modSp add replId">
        <pc:chgData name="Đỗ Viết Dương" userId="S::106200226@sv1.dut.udn.vn::6c31219a-efb5-4289-9c85-609f02d8fe75" providerId="AD" clId="Web-{D523536B-343B-9995-2ED3-DA9BAC1C46A4}" dt="2024-05-20T03:30:07.524" v="366" actId="20577"/>
        <pc:sldMkLst>
          <pc:docMk/>
          <pc:sldMk cId="2988790288" sldId="279"/>
        </pc:sldMkLst>
        <pc:spChg chg="mod">
          <ac:chgData name="Đỗ Viết Dương" userId="S::106200226@sv1.dut.udn.vn::6c31219a-efb5-4289-9c85-609f02d8fe75" providerId="AD" clId="Web-{D523536B-343B-9995-2ED3-DA9BAC1C46A4}" dt="2024-05-20T03:30:07.524" v="366" actId="20577"/>
          <ac:spMkLst>
            <pc:docMk/>
            <pc:sldMk cId="2988790288" sldId="279"/>
            <ac:spMk id="2" creationId="{701F46D0-8561-B4EA-AF3F-DF19BC87F21F}"/>
          </ac:spMkLst>
        </pc:spChg>
      </pc:sldChg>
      <pc:sldChg chg="modSp add replId">
        <pc:chgData name="Đỗ Viết Dương" userId="S::106200226@sv1.dut.udn.vn::6c31219a-efb5-4289-9c85-609f02d8fe75" providerId="AD" clId="Web-{D523536B-343B-9995-2ED3-DA9BAC1C46A4}" dt="2024-05-20T03:30:48.415" v="381" actId="20577"/>
        <pc:sldMkLst>
          <pc:docMk/>
          <pc:sldMk cId="3926720729" sldId="280"/>
        </pc:sldMkLst>
        <pc:spChg chg="mod">
          <ac:chgData name="Đỗ Viết Dương" userId="S::106200226@sv1.dut.udn.vn::6c31219a-efb5-4289-9c85-609f02d8fe75" providerId="AD" clId="Web-{D523536B-343B-9995-2ED3-DA9BAC1C46A4}" dt="2024-05-20T03:30:48.415" v="381" actId="20577"/>
          <ac:spMkLst>
            <pc:docMk/>
            <pc:sldMk cId="3926720729" sldId="280"/>
            <ac:spMk id="2" creationId="{701F46D0-8561-B4EA-AF3F-DF19BC87F21F}"/>
          </ac:spMkLst>
        </pc:spChg>
      </pc:sldChg>
      <pc:sldChg chg="modSp add replId">
        <pc:chgData name="Đỗ Viết Dương" userId="S::106200226@sv1.dut.udn.vn::6c31219a-efb5-4289-9c85-609f02d8fe75" providerId="AD" clId="Web-{D523536B-343B-9995-2ED3-DA9BAC1C46A4}" dt="2024-05-20T03:31:04.728" v="390" actId="20577"/>
        <pc:sldMkLst>
          <pc:docMk/>
          <pc:sldMk cId="4066095979" sldId="281"/>
        </pc:sldMkLst>
        <pc:spChg chg="mod">
          <ac:chgData name="Đỗ Viết Dương" userId="S::106200226@sv1.dut.udn.vn::6c31219a-efb5-4289-9c85-609f02d8fe75" providerId="AD" clId="Web-{D523536B-343B-9995-2ED3-DA9BAC1C46A4}" dt="2024-05-20T03:31:04.728" v="390" actId="20577"/>
          <ac:spMkLst>
            <pc:docMk/>
            <pc:sldMk cId="4066095979" sldId="281"/>
            <ac:spMk id="2" creationId="{701F46D0-8561-B4EA-AF3F-DF19BC87F21F}"/>
          </ac:spMkLst>
        </pc:spChg>
      </pc:sldChg>
    </pc:docChg>
  </pc:docChgLst>
  <pc:docChgLst>
    <pc:chgData name="Đỗ Viết Dương" userId="S::106200226@sv1.dut.udn.vn::6c31219a-efb5-4289-9c85-609f02d8fe75" providerId="AD" clId="Web-{963C95E8-7A4A-44B8-70A6-2DEFA6822292}"/>
    <pc:docChg chg="addSld delSld modSld sldOrd">
      <pc:chgData name="Đỗ Viết Dương" userId="S::106200226@sv1.dut.udn.vn::6c31219a-efb5-4289-9c85-609f02d8fe75" providerId="AD" clId="Web-{963C95E8-7A4A-44B8-70A6-2DEFA6822292}" dt="2024-04-26T01:55:15.047" v="30"/>
      <pc:docMkLst>
        <pc:docMk/>
      </pc:docMkLst>
      <pc:sldChg chg="del">
        <pc:chgData name="Đỗ Viết Dương" userId="S::106200226@sv1.dut.udn.vn::6c31219a-efb5-4289-9c85-609f02d8fe75" providerId="AD" clId="Web-{963C95E8-7A4A-44B8-70A6-2DEFA6822292}" dt="2024-04-26T01:50:35.521" v="7"/>
        <pc:sldMkLst>
          <pc:docMk/>
          <pc:sldMk cId="2567927505" sldId="256"/>
        </pc:sldMkLst>
      </pc:sldChg>
      <pc:sldChg chg="modSp add ord">
        <pc:chgData name="Đỗ Viết Dương" userId="S::106200226@sv1.dut.udn.vn::6c31219a-efb5-4289-9c85-609f02d8fe75" providerId="AD" clId="Web-{963C95E8-7A4A-44B8-70A6-2DEFA6822292}" dt="2024-04-26T01:51:54.945" v="16" actId="20577"/>
        <pc:sldMkLst>
          <pc:docMk/>
          <pc:sldMk cId="2808251279" sldId="261"/>
        </pc:sldMkLst>
        <pc:spChg chg="mod">
          <ac:chgData name="Đỗ Viết Dương" userId="S::106200226@sv1.dut.udn.vn::6c31219a-efb5-4289-9c85-609f02d8fe75" providerId="AD" clId="Web-{963C95E8-7A4A-44B8-70A6-2DEFA6822292}" dt="2024-04-26T01:51:54.945" v="16" actId="20577"/>
          <ac:spMkLst>
            <pc:docMk/>
            <pc:sldMk cId="2808251279" sldId="261"/>
            <ac:spMk id="5" creationId="{F4DE3DDE-A8CA-A162-D7B9-7CF8B2DD13B5}"/>
          </ac:spMkLst>
        </pc:spChg>
      </pc:sldChg>
      <pc:sldChg chg="add ord">
        <pc:chgData name="Đỗ Viết Dương" userId="S::106200226@sv1.dut.udn.vn::6c31219a-efb5-4289-9c85-609f02d8fe75" providerId="AD" clId="Web-{963C95E8-7A4A-44B8-70A6-2DEFA6822292}" dt="2024-04-26T01:55:15.047" v="30"/>
        <pc:sldMkLst>
          <pc:docMk/>
          <pc:sldMk cId="1925687107" sldId="264"/>
        </pc:sldMkLst>
      </pc:sldChg>
      <pc:sldChg chg="add ord">
        <pc:chgData name="Đỗ Viết Dương" userId="S::106200226@sv1.dut.udn.vn::6c31219a-efb5-4289-9c85-609f02d8fe75" providerId="AD" clId="Web-{963C95E8-7A4A-44B8-70A6-2DEFA6822292}" dt="2024-04-26T01:50:53.990" v="10"/>
        <pc:sldMkLst>
          <pc:docMk/>
          <pc:sldMk cId="2247548404" sldId="272"/>
        </pc:sldMkLst>
      </pc:sldChg>
      <pc:sldChg chg="add ord">
        <pc:chgData name="Đỗ Viết Dương" userId="S::106200226@sv1.dut.udn.vn::6c31219a-efb5-4289-9c85-609f02d8fe75" providerId="AD" clId="Web-{963C95E8-7A4A-44B8-70A6-2DEFA6822292}" dt="2024-04-26T01:51:01.303" v="11"/>
        <pc:sldMkLst>
          <pc:docMk/>
          <pc:sldMk cId="3271151075" sldId="273"/>
        </pc:sldMkLst>
      </pc:sldChg>
      <pc:sldChg chg="modSp add">
        <pc:chgData name="Đỗ Viết Dương" userId="S::106200226@sv1.dut.udn.vn::6c31219a-efb5-4289-9c85-609f02d8fe75" providerId="AD" clId="Web-{963C95E8-7A4A-44B8-70A6-2DEFA6822292}" dt="2024-04-26T01:54:58.624" v="29" actId="20577"/>
        <pc:sldMkLst>
          <pc:docMk/>
          <pc:sldMk cId="1187401612" sldId="274"/>
        </pc:sldMkLst>
        <pc:spChg chg="mod">
          <ac:chgData name="Đỗ Viết Dương" userId="S::106200226@sv1.dut.udn.vn::6c31219a-efb5-4289-9c85-609f02d8fe75" providerId="AD" clId="Web-{963C95E8-7A4A-44B8-70A6-2DEFA6822292}" dt="2024-04-26T01:54:58.624" v="29" actId="20577"/>
          <ac:spMkLst>
            <pc:docMk/>
            <pc:sldMk cId="1187401612" sldId="274"/>
            <ac:spMk id="7" creationId="{248E140E-0A2B-A421-438B-F3E8C86681E3}"/>
          </ac:spMkLst>
        </pc:spChg>
      </pc:sldChg>
      <pc:sldChg chg="add del">
        <pc:chgData name="Đỗ Viết Dương" userId="S::106200226@sv1.dut.udn.vn::6c31219a-efb5-4289-9c85-609f02d8fe75" providerId="AD" clId="Web-{963C95E8-7A4A-44B8-70A6-2DEFA6822292}" dt="2024-04-26T01:50:24.739" v="5"/>
        <pc:sldMkLst>
          <pc:docMk/>
          <pc:sldMk cId="1621616672" sldId="275"/>
        </pc:sldMkLst>
      </pc:sldChg>
    </pc:docChg>
  </pc:docChgLst>
  <pc:docChgLst>
    <pc:chgData name="Đỗ Viết Dương" userId="S::106200226@sv1.dut.udn.vn::6c31219a-efb5-4289-9c85-609f02d8fe75" providerId="AD" clId="Web-{69B9B9C1-B3E8-D674-5A99-54FC9CFC9C2D}"/>
    <pc:docChg chg="modSld">
      <pc:chgData name="Đỗ Viết Dương" userId="S::106200226@sv1.dut.udn.vn::6c31219a-efb5-4289-9c85-609f02d8fe75" providerId="AD" clId="Web-{69B9B9C1-B3E8-D674-5A99-54FC9CFC9C2D}" dt="2024-05-28T03:15:53.047" v="1" actId="20577"/>
      <pc:docMkLst>
        <pc:docMk/>
      </pc:docMkLst>
      <pc:sldChg chg="modSp">
        <pc:chgData name="Đỗ Viết Dương" userId="S::106200226@sv1.dut.udn.vn::6c31219a-efb5-4289-9c85-609f02d8fe75" providerId="AD" clId="Web-{69B9B9C1-B3E8-D674-5A99-54FC9CFC9C2D}" dt="2024-05-28T03:15:53.047" v="1" actId="20577"/>
        <pc:sldMkLst>
          <pc:docMk/>
          <pc:sldMk cId="4066095979" sldId="281"/>
        </pc:sldMkLst>
        <pc:spChg chg="mod">
          <ac:chgData name="Đỗ Viết Dương" userId="S::106200226@sv1.dut.udn.vn::6c31219a-efb5-4289-9c85-609f02d8fe75" providerId="AD" clId="Web-{69B9B9C1-B3E8-D674-5A99-54FC9CFC9C2D}" dt="2024-05-28T03:15:53.047" v="1" actId="20577"/>
          <ac:spMkLst>
            <pc:docMk/>
            <pc:sldMk cId="4066095979" sldId="281"/>
            <ac:spMk id="5" creationId="{52F22E9B-7ECD-421A-4F55-01CBEB1118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27/05/2024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27/05/2024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27/05/2024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27/05/2024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27/05/2024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27/05/2024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27/05/2024</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27/05/2024</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27/05/2024</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27/05/2024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27/05/2024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87236D-C680-4349-9A96-AEA01B6A4E8F}" type="datetimeFigureOut">
              <a:rPr lang="vi-VN" smtClean="0"/>
              <a:t>27/05/2024</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aynhauhoc.com/t/lap-trinh-huong-doi-tuong/16889"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7BC51A4-5B59-8A33-71E9-028C13C8ACA9}"/>
              </a:ext>
            </a:extLst>
          </p:cNvPr>
          <p:cNvSpPr txBox="1">
            <a:spLocks/>
          </p:cNvSpPr>
          <p:nvPr/>
        </p:nvSpPr>
        <p:spPr>
          <a:xfrm>
            <a:off x="3288005" y="1563668"/>
            <a:ext cx="5797758" cy="6204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BÁO CÁO</a:t>
            </a:r>
          </a:p>
        </p:txBody>
      </p:sp>
      <p:sp>
        <p:nvSpPr>
          <p:cNvPr id="5" name="Subtitle 2">
            <a:extLst>
              <a:ext uri="{FF2B5EF4-FFF2-40B4-BE49-F238E27FC236}">
                <a16:creationId xmlns:a16="http://schemas.microsoft.com/office/drawing/2014/main" id="{F4DE3DDE-A8CA-A162-D7B9-7CF8B2DD13B5}"/>
              </a:ext>
            </a:extLst>
          </p:cNvPr>
          <p:cNvSpPr txBox="1">
            <a:spLocks/>
          </p:cNvSpPr>
          <p:nvPr/>
        </p:nvSpPr>
        <p:spPr>
          <a:xfrm>
            <a:off x="2586683" y="2157536"/>
            <a:ext cx="7551318" cy="44786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a:ln w="9525">
                  <a:solidFill>
                    <a:schemeClr val="accent6">
                      <a:lumMod val="50000"/>
                    </a:schemeClr>
                  </a:solidFill>
                  <a:prstDash val="solid"/>
                </a:ln>
                <a:effectLst>
                  <a:outerShdw blurRad="12700" dist="38100" dir="2700000" algn="tl" rotWithShape="0">
                    <a:schemeClr val="bg1">
                      <a:lumMod val="50000"/>
                    </a:schemeClr>
                  </a:outerShdw>
                </a:effectLst>
                <a:latin typeface="Arial"/>
                <a:cs typeface="Arial"/>
              </a:rPr>
              <a:t>Môn: PBL1</a:t>
            </a:r>
            <a:endParaRPr lang="en-US" sz="4400" b="1">
              <a:ln w="9525">
                <a:solidFill>
                  <a:srgbClr val="4EA72E">
                    <a:lumMod val="50000"/>
                  </a:srgbClr>
                </a:solidFill>
                <a:prstDash val="solid"/>
              </a:ln>
              <a:effectLst>
                <a:outerShdw blurRad="12700" dist="38100" dir="2700000" algn="tl" rotWithShape="0">
                  <a:prstClr val="white">
                    <a:lumMod val="50000"/>
                  </a:prstClr>
                </a:outerShdw>
              </a:effectLst>
              <a:latin typeface="Arial"/>
              <a:cs typeface="Arial"/>
            </a:endParaRPr>
          </a:p>
        </p:txBody>
      </p:sp>
      <p:sp>
        <p:nvSpPr>
          <p:cNvPr id="6" name="Subtitle 2">
            <a:extLst>
              <a:ext uri="{FF2B5EF4-FFF2-40B4-BE49-F238E27FC236}">
                <a16:creationId xmlns:a16="http://schemas.microsoft.com/office/drawing/2014/main" id="{DB66A4CF-53EE-DE34-3FAB-9024EB0BF4C4}"/>
              </a:ext>
            </a:extLst>
          </p:cNvPr>
          <p:cNvSpPr txBox="1">
            <a:spLocks/>
          </p:cNvSpPr>
          <p:nvPr/>
        </p:nvSpPr>
        <p:spPr>
          <a:xfrm>
            <a:off x="1402702" y="198678"/>
            <a:ext cx="8458749" cy="10823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latin typeface="Arial" panose="020B0604020202020204" pitchFamily="34" charset="0"/>
                <a:cs typeface="Arial" panose="020B0604020202020204" pitchFamily="34" charset="0"/>
              </a:rPr>
              <a:t>TRƯỜNG ĐẠI HỌC BÁCH KHOA – ĐẠI HỌC ĐÀ NẴNG</a:t>
            </a:r>
          </a:p>
          <a:p>
            <a:pPr algn="l"/>
            <a:r>
              <a:rPr lang="en-US" b="1">
                <a:latin typeface="Arial" panose="020B0604020202020204" pitchFamily="34" charset="0"/>
                <a:cs typeface="Arial" panose="020B0604020202020204" pitchFamily="34" charset="0"/>
              </a:rPr>
              <a:t>KHOA ĐIỆN TỬ - VIỄN THÔNG</a:t>
            </a:r>
          </a:p>
        </p:txBody>
      </p:sp>
      <p:sp>
        <p:nvSpPr>
          <p:cNvPr id="7" name="Subtitle 2">
            <a:extLst>
              <a:ext uri="{FF2B5EF4-FFF2-40B4-BE49-F238E27FC236}">
                <a16:creationId xmlns:a16="http://schemas.microsoft.com/office/drawing/2014/main" id="{2F936180-4B93-7126-3B30-A55A320EE230}"/>
              </a:ext>
            </a:extLst>
          </p:cNvPr>
          <p:cNvSpPr txBox="1">
            <a:spLocks/>
          </p:cNvSpPr>
          <p:nvPr/>
        </p:nvSpPr>
        <p:spPr>
          <a:xfrm>
            <a:off x="3537857" y="6211454"/>
            <a:ext cx="5116286" cy="44786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i="1" err="1">
                <a:latin typeface="Arial"/>
                <a:cs typeface="Arial"/>
              </a:rPr>
              <a:t>Đà</a:t>
            </a:r>
            <a:r>
              <a:rPr lang="en-US" sz="1800" b="1" i="1">
                <a:latin typeface="Arial"/>
                <a:cs typeface="Arial"/>
              </a:rPr>
              <a:t> </a:t>
            </a:r>
            <a:r>
              <a:rPr lang="en-US" sz="1800" b="1" i="1" err="1">
                <a:latin typeface="Arial"/>
                <a:cs typeface="Arial"/>
              </a:rPr>
              <a:t>Nẵng</a:t>
            </a:r>
            <a:r>
              <a:rPr lang="en-US" sz="1800" b="1" i="1">
                <a:latin typeface="Arial"/>
                <a:cs typeface="Arial"/>
              </a:rPr>
              <a:t>, </a:t>
            </a:r>
            <a:r>
              <a:rPr lang="en-US" sz="1800" b="1" i="1" err="1">
                <a:latin typeface="Arial"/>
                <a:cs typeface="Arial"/>
              </a:rPr>
              <a:t>ngày</a:t>
            </a:r>
            <a:r>
              <a:rPr lang="en-US" sz="1800" b="1" i="1">
                <a:latin typeface="Arial"/>
                <a:cs typeface="Arial"/>
              </a:rPr>
              <a:t> 28 </a:t>
            </a:r>
            <a:r>
              <a:rPr lang="en-US" sz="1800" b="1" i="1" err="1">
                <a:latin typeface="Arial"/>
                <a:cs typeface="Arial"/>
              </a:rPr>
              <a:t>tháng</a:t>
            </a:r>
            <a:r>
              <a:rPr lang="en-US" sz="1800" b="1" i="1">
                <a:latin typeface="Arial"/>
                <a:cs typeface="Arial"/>
              </a:rPr>
              <a:t> 5 </a:t>
            </a:r>
            <a:r>
              <a:rPr lang="en-US" sz="1800" b="1" i="1" err="1">
                <a:latin typeface="Arial"/>
                <a:cs typeface="Arial"/>
              </a:rPr>
              <a:t>năm</a:t>
            </a:r>
            <a:r>
              <a:rPr lang="en-US" sz="1800" b="1" i="1">
                <a:latin typeface="Arial"/>
                <a:cs typeface="Arial"/>
              </a:rPr>
              <a:t> 2024</a:t>
            </a:r>
          </a:p>
        </p:txBody>
      </p:sp>
      <p:pic>
        <p:nvPicPr>
          <p:cNvPr id="9" name="Picture 8">
            <a:extLst>
              <a:ext uri="{FF2B5EF4-FFF2-40B4-BE49-F238E27FC236}">
                <a16:creationId xmlns:a16="http://schemas.microsoft.com/office/drawing/2014/main" id="{44FFCD93-FCA6-5570-8474-095636A5B27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15111" y="198678"/>
            <a:ext cx="1187592" cy="1187592"/>
          </a:xfrm>
          <a:prstGeom prst="rect">
            <a:avLst/>
          </a:prstGeom>
        </p:spPr>
      </p:pic>
      <p:grpSp>
        <p:nvGrpSpPr>
          <p:cNvPr id="16" name="Group 15">
            <a:extLst>
              <a:ext uri="{FF2B5EF4-FFF2-40B4-BE49-F238E27FC236}">
                <a16:creationId xmlns:a16="http://schemas.microsoft.com/office/drawing/2014/main" id="{3A537AE1-E343-2A9C-65A4-C57078925FD0}"/>
              </a:ext>
            </a:extLst>
          </p:cNvPr>
          <p:cNvGrpSpPr/>
          <p:nvPr/>
        </p:nvGrpSpPr>
        <p:grpSpPr>
          <a:xfrm>
            <a:off x="5883019" y="4031381"/>
            <a:ext cx="5915090" cy="872034"/>
            <a:chOff x="5632076" y="5098920"/>
            <a:chExt cx="5915090" cy="872034"/>
          </a:xfrm>
        </p:grpSpPr>
        <p:sp>
          <p:nvSpPr>
            <p:cNvPr id="10" name="TextBox 9">
              <a:extLst>
                <a:ext uri="{FF2B5EF4-FFF2-40B4-BE49-F238E27FC236}">
                  <a16:creationId xmlns:a16="http://schemas.microsoft.com/office/drawing/2014/main" id="{6437FCFB-A8DA-D0C9-D077-9710F1E5668C}"/>
                </a:ext>
              </a:extLst>
            </p:cNvPr>
            <p:cNvSpPr txBox="1"/>
            <p:nvPr/>
          </p:nvSpPr>
          <p:spPr>
            <a:xfrm>
              <a:off x="5632076" y="5174622"/>
              <a:ext cx="1391529" cy="369332"/>
            </a:xfrm>
            <a:prstGeom prst="rect">
              <a:avLst/>
            </a:prstGeom>
            <a:noFill/>
          </p:spPr>
          <p:txBody>
            <a:bodyPr wrap="square" lIns="91440" tIns="45720" rIns="91440" bIns="45720" rtlCol="0" anchor="t">
              <a:spAutoFit/>
            </a:bodyPr>
            <a:lstStyle/>
            <a:p>
              <a:r>
                <a:rPr lang="en-US" err="1">
                  <a:latin typeface="Arial"/>
                  <a:cs typeface="Arial"/>
                </a:rPr>
                <a:t>Nhóm</a:t>
              </a:r>
              <a:r>
                <a:rPr lang="en-US">
                  <a:latin typeface="Arial"/>
                  <a:cs typeface="Arial"/>
                </a:rPr>
                <a:t> 4:</a:t>
              </a:r>
            </a:p>
          </p:txBody>
        </p:sp>
        <p:sp>
          <p:nvSpPr>
            <p:cNvPr id="11" name="TextBox 10">
              <a:extLst>
                <a:ext uri="{FF2B5EF4-FFF2-40B4-BE49-F238E27FC236}">
                  <a16:creationId xmlns:a16="http://schemas.microsoft.com/office/drawing/2014/main" id="{964CD356-FE3E-5D25-00E6-732BEE3E03A6}"/>
                </a:ext>
              </a:extLst>
            </p:cNvPr>
            <p:cNvSpPr txBox="1"/>
            <p:nvPr/>
          </p:nvSpPr>
          <p:spPr>
            <a:xfrm>
              <a:off x="8871691" y="5098920"/>
              <a:ext cx="2675475" cy="872034"/>
            </a:xfrm>
            <a:prstGeom prst="rect">
              <a:avLst/>
            </a:prstGeom>
            <a:noFill/>
          </p:spPr>
          <p:txBody>
            <a:bodyPr wrap="square" lIns="91440" tIns="45720" rIns="91440" bIns="45720" rtlCol="0" anchor="t">
              <a:spAutoFit/>
            </a:bodyPr>
            <a:lstStyle/>
            <a:p>
              <a:pPr algn="just">
                <a:lnSpc>
                  <a:spcPct val="150000"/>
                </a:lnSpc>
              </a:pPr>
              <a:r>
                <a:rPr lang="en-US">
                  <a:latin typeface="Arial"/>
                  <a:cs typeface="Arial"/>
                </a:rPr>
                <a:t>  106200226 - 20KTMT1</a:t>
              </a:r>
              <a:endParaRPr lang="vi-VN"/>
            </a:p>
            <a:p>
              <a:pPr algn="just">
                <a:lnSpc>
                  <a:spcPct val="150000"/>
                </a:lnSpc>
              </a:pPr>
              <a:r>
                <a:rPr lang="en-US">
                  <a:latin typeface="Arial"/>
                  <a:cs typeface="Arial"/>
                </a:rPr>
                <a:t>  106230196 - 23DT3</a:t>
              </a:r>
              <a:endParaRPr lang="en-US">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B05DEDF-93F8-F26C-5538-A813D8BA1794}"/>
                </a:ext>
              </a:extLst>
            </p:cNvPr>
            <p:cNvSpPr txBox="1"/>
            <p:nvPr/>
          </p:nvSpPr>
          <p:spPr>
            <a:xfrm>
              <a:off x="6566429" y="5098920"/>
              <a:ext cx="2256690" cy="872034"/>
            </a:xfrm>
            <a:prstGeom prst="rect">
              <a:avLst/>
            </a:prstGeom>
            <a:noFill/>
          </p:spPr>
          <p:txBody>
            <a:bodyPr wrap="square" lIns="91440" tIns="45720" rIns="91440" bIns="45720" rtlCol="0" anchor="t">
              <a:spAutoFit/>
            </a:bodyPr>
            <a:lstStyle/>
            <a:p>
              <a:pPr>
                <a:lnSpc>
                  <a:spcPct val="150000"/>
                </a:lnSpc>
              </a:pPr>
              <a:r>
                <a:rPr lang="en-US" err="1">
                  <a:latin typeface="Arial"/>
                  <a:cs typeface="Arial"/>
                </a:rPr>
                <a:t>Đỗ</a:t>
              </a:r>
              <a:r>
                <a:rPr lang="en-US">
                  <a:latin typeface="Arial"/>
                  <a:cs typeface="Arial"/>
                </a:rPr>
                <a:t> </a:t>
              </a:r>
              <a:r>
                <a:rPr lang="en-US" err="1">
                  <a:latin typeface="Arial"/>
                  <a:cs typeface="Arial"/>
                </a:rPr>
                <a:t>Viết</a:t>
              </a:r>
              <a:r>
                <a:rPr lang="en-US">
                  <a:latin typeface="Arial"/>
                  <a:cs typeface="Arial"/>
                </a:rPr>
                <a:t> Dương</a:t>
              </a:r>
            </a:p>
            <a:p>
              <a:pPr>
                <a:lnSpc>
                  <a:spcPct val="150000"/>
                </a:lnSpc>
              </a:pPr>
              <a:r>
                <a:rPr lang="en-US" err="1">
                  <a:latin typeface="Arial"/>
                  <a:cs typeface="Arial"/>
                </a:rPr>
                <a:t>Trần</a:t>
              </a:r>
              <a:r>
                <a:rPr lang="en-US">
                  <a:latin typeface="Arial"/>
                  <a:cs typeface="Arial"/>
                </a:rPr>
                <a:t> Cao Bảo Huân</a:t>
              </a:r>
              <a:endParaRPr lang="en-US">
                <a:latin typeface="Arial" panose="020B0604020202020204" pitchFamily="34" charset="0"/>
                <a:cs typeface="Arial" panose="020B0604020202020204" pitchFamily="34" charset="0"/>
              </a:endParaRPr>
            </a:p>
          </p:txBody>
        </p:sp>
      </p:grpSp>
      <p:sp>
        <p:nvSpPr>
          <p:cNvPr id="3" name="TextBox 2"/>
          <p:cNvSpPr txBox="1"/>
          <p:nvPr/>
        </p:nvSpPr>
        <p:spPr>
          <a:xfrm>
            <a:off x="1709382" y="4075249"/>
            <a:ext cx="3702118" cy="400110"/>
          </a:xfrm>
          <a:prstGeom prst="rect">
            <a:avLst/>
          </a:prstGeom>
          <a:noFill/>
        </p:spPr>
        <p:txBody>
          <a:bodyPr wrap="square" lIns="91440" tIns="45720" rIns="91440" bIns="45720" rtlCol="0" anchor="t">
            <a:spAutoFit/>
          </a:bodyPr>
          <a:lstStyle/>
          <a:p>
            <a:r>
              <a:rPr lang="en-US" sz="2000" b="1">
                <a:latin typeface="Times New Roman"/>
                <a:cs typeface="Times New Roman"/>
              </a:rPr>
              <a:t>GVHD: Đào Duy Tuấn </a:t>
            </a:r>
          </a:p>
        </p:txBody>
      </p:sp>
      <p:sp>
        <p:nvSpPr>
          <p:cNvPr id="8" name="TextBox 7">
            <a:extLst>
              <a:ext uri="{FF2B5EF4-FFF2-40B4-BE49-F238E27FC236}">
                <a16:creationId xmlns:a16="http://schemas.microsoft.com/office/drawing/2014/main" id="{0CCE238E-50B7-9EAA-8DF9-38AA90E2D9D5}"/>
              </a:ext>
            </a:extLst>
          </p:cNvPr>
          <p:cNvSpPr txBox="1"/>
          <p:nvPr/>
        </p:nvSpPr>
        <p:spPr>
          <a:xfrm>
            <a:off x="3270005" y="2975864"/>
            <a:ext cx="8126016" cy="584775"/>
          </a:xfrm>
          <a:prstGeom prst="rect">
            <a:avLst/>
          </a:prstGeom>
          <a:noFill/>
        </p:spPr>
        <p:txBody>
          <a:bodyPr wrap="square" lIns="91440" tIns="45720" rIns="91440" bIns="45720" anchor="t">
            <a:spAutoFit/>
          </a:bodyPr>
          <a:lstStyle/>
          <a:p>
            <a:r>
              <a:rPr lang="en-US" sz="3200" b="1" i="1" err="1">
                <a:latin typeface="Times New Roman"/>
                <a:cs typeface="Times New Roman"/>
              </a:rPr>
              <a:t>Đề</a:t>
            </a:r>
            <a:r>
              <a:rPr lang="en-US" sz="3200" b="1" i="1">
                <a:latin typeface="Times New Roman"/>
                <a:cs typeface="Times New Roman"/>
              </a:rPr>
              <a:t> </a:t>
            </a:r>
            <a:r>
              <a:rPr lang="en-US" sz="3200" b="1" i="1" err="1">
                <a:latin typeface="Times New Roman"/>
                <a:cs typeface="Times New Roman"/>
              </a:rPr>
              <a:t>tài</a:t>
            </a:r>
            <a:r>
              <a:rPr lang="en-US" sz="3200" b="1" i="1">
                <a:latin typeface="Times New Roman"/>
                <a:cs typeface="Times New Roman"/>
              </a:rPr>
              <a:t> : Quản Lí Quán Kem </a:t>
            </a:r>
            <a:endParaRPr lang="en-US" sz="32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25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216814"/>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5. Hình </a:t>
            </a:r>
            <a:r>
              <a:rPr lang="en-US" sz="3200" b="1" err="1">
                <a:latin typeface="Times New Roman"/>
                <a:cs typeface="Times New Roman"/>
              </a:rPr>
              <a:t>ảnh</a:t>
            </a:r>
            <a:r>
              <a:rPr lang="en-US" sz="3200" b="1">
                <a:latin typeface="Times New Roman"/>
                <a:cs typeface="Times New Roman"/>
              </a:rPr>
              <a:t> code</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4485" y="804470"/>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Hình ảnh 3" descr="Ảnh có chứa văn bản, ảnh chụp màn hình&#10;&#10;Mô tả được tự động tạo">
            <a:extLst>
              <a:ext uri="{FF2B5EF4-FFF2-40B4-BE49-F238E27FC236}">
                <a16:creationId xmlns:a16="http://schemas.microsoft.com/office/drawing/2014/main" id="{5033DF85-406F-F6FB-7DEB-AA78DEE51171}"/>
              </a:ext>
            </a:extLst>
          </p:cNvPr>
          <p:cNvPicPr>
            <a:picLocks noChangeAspect="1"/>
          </p:cNvPicPr>
          <p:nvPr/>
        </p:nvPicPr>
        <p:blipFill>
          <a:blip r:embed="rId2"/>
          <a:stretch>
            <a:fillRect/>
          </a:stretch>
        </p:blipFill>
        <p:spPr>
          <a:xfrm>
            <a:off x="342900" y="1062039"/>
            <a:ext cx="11506200" cy="5377868"/>
          </a:xfrm>
          <a:prstGeom prst="rect">
            <a:avLst/>
          </a:prstGeom>
        </p:spPr>
      </p:pic>
    </p:spTree>
    <p:extLst>
      <p:ext uri="{BB962C8B-B14F-4D97-AF65-F5344CB8AC3E}">
        <p14:creationId xmlns:p14="http://schemas.microsoft.com/office/powerpoint/2010/main" val="36856657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216814"/>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5. Hình </a:t>
            </a:r>
            <a:r>
              <a:rPr lang="en-US" sz="3200" b="1" err="1">
                <a:latin typeface="Times New Roman"/>
                <a:cs typeface="Times New Roman"/>
              </a:rPr>
              <a:t>ảnh</a:t>
            </a:r>
            <a:r>
              <a:rPr lang="en-US" sz="3200" b="1">
                <a:latin typeface="Times New Roman"/>
                <a:cs typeface="Times New Roman"/>
              </a:rPr>
              <a:t> code</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4485" y="804470"/>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Hình ảnh 4" descr="Ảnh có chứa văn bản, ảnh chụp màn hình&#10;&#10;Mô tả được tự động tạo">
            <a:extLst>
              <a:ext uri="{FF2B5EF4-FFF2-40B4-BE49-F238E27FC236}">
                <a16:creationId xmlns:a16="http://schemas.microsoft.com/office/drawing/2014/main" id="{5A30C0FF-2FC9-78DF-1F25-4BB968166A58}"/>
              </a:ext>
            </a:extLst>
          </p:cNvPr>
          <p:cNvPicPr>
            <a:picLocks noChangeAspect="1"/>
          </p:cNvPicPr>
          <p:nvPr/>
        </p:nvPicPr>
        <p:blipFill>
          <a:blip r:embed="rId2"/>
          <a:stretch>
            <a:fillRect/>
          </a:stretch>
        </p:blipFill>
        <p:spPr>
          <a:xfrm>
            <a:off x="756723" y="815663"/>
            <a:ext cx="10217060" cy="6042338"/>
          </a:xfrm>
          <a:prstGeom prst="rect">
            <a:avLst/>
          </a:prstGeom>
        </p:spPr>
      </p:pic>
    </p:spTree>
    <p:extLst>
      <p:ext uri="{BB962C8B-B14F-4D97-AF65-F5344CB8AC3E}">
        <p14:creationId xmlns:p14="http://schemas.microsoft.com/office/powerpoint/2010/main" val="23697472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216814"/>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5. Hình </a:t>
            </a:r>
            <a:r>
              <a:rPr lang="en-US" sz="3200" b="1" err="1">
                <a:latin typeface="Times New Roman"/>
                <a:cs typeface="Times New Roman"/>
              </a:rPr>
              <a:t>ảnh</a:t>
            </a:r>
            <a:r>
              <a:rPr lang="en-US" sz="3200" b="1">
                <a:latin typeface="Times New Roman"/>
                <a:cs typeface="Times New Roman"/>
              </a:rPr>
              <a:t> code</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4485" y="804470"/>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Hình ảnh 3" descr="Ảnh có chứa văn bản, ảnh chụp màn hình&#10;&#10;Mô tả được tự động tạo">
            <a:extLst>
              <a:ext uri="{FF2B5EF4-FFF2-40B4-BE49-F238E27FC236}">
                <a16:creationId xmlns:a16="http://schemas.microsoft.com/office/drawing/2014/main" id="{E8E9A074-5C18-202C-6C96-2C0913D0E4AD}"/>
              </a:ext>
            </a:extLst>
          </p:cNvPr>
          <p:cNvPicPr>
            <a:picLocks noChangeAspect="1"/>
          </p:cNvPicPr>
          <p:nvPr/>
        </p:nvPicPr>
        <p:blipFill>
          <a:blip r:embed="rId2"/>
          <a:stretch>
            <a:fillRect/>
          </a:stretch>
        </p:blipFill>
        <p:spPr>
          <a:xfrm>
            <a:off x="1247390" y="815663"/>
            <a:ext cx="9557698" cy="6031605"/>
          </a:xfrm>
          <a:prstGeom prst="rect">
            <a:avLst/>
          </a:prstGeom>
        </p:spPr>
      </p:pic>
    </p:spTree>
    <p:extLst>
      <p:ext uri="{BB962C8B-B14F-4D97-AF65-F5344CB8AC3E}">
        <p14:creationId xmlns:p14="http://schemas.microsoft.com/office/powerpoint/2010/main" val="113077160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216814"/>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5. Hình </a:t>
            </a:r>
            <a:r>
              <a:rPr lang="en-US" sz="3200" b="1" err="1">
                <a:latin typeface="Times New Roman"/>
                <a:cs typeface="Times New Roman"/>
              </a:rPr>
              <a:t>ảnh</a:t>
            </a:r>
            <a:r>
              <a:rPr lang="en-US" sz="3200" b="1">
                <a:latin typeface="Times New Roman"/>
                <a:cs typeface="Times New Roman"/>
              </a:rPr>
              <a:t> code</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4485" y="804470"/>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Hình ảnh 4" descr="Ảnh có chứa văn bản, ảnh chụp màn hình&#10;&#10;Mô tả được tự động tạo">
            <a:extLst>
              <a:ext uri="{FF2B5EF4-FFF2-40B4-BE49-F238E27FC236}">
                <a16:creationId xmlns:a16="http://schemas.microsoft.com/office/drawing/2014/main" id="{9ACEDD8C-1699-20B5-C3D9-494732C869B4}"/>
              </a:ext>
            </a:extLst>
          </p:cNvPr>
          <p:cNvPicPr>
            <a:picLocks noChangeAspect="1"/>
          </p:cNvPicPr>
          <p:nvPr/>
        </p:nvPicPr>
        <p:blipFill>
          <a:blip r:embed="rId2"/>
          <a:stretch>
            <a:fillRect/>
          </a:stretch>
        </p:blipFill>
        <p:spPr>
          <a:xfrm>
            <a:off x="989157" y="804930"/>
            <a:ext cx="10267347" cy="5827691"/>
          </a:xfrm>
          <a:prstGeom prst="rect">
            <a:avLst/>
          </a:prstGeom>
        </p:spPr>
      </p:pic>
    </p:spTree>
    <p:extLst>
      <p:ext uri="{BB962C8B-B14F-4D97-AF65-F5344CB8AC3E}">
        <p14:creationId xmlns:p14="http://schemas.microsoft.com/office/powerpoint/2010/main" val="183244519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6. </a:t>
            </a:r>
            <a:r>
              <a:rPr lang="en-US" sz="3200" b="1" err="1">
                <a:latin typeface="Times New Roman"/>
                <a:cs typeface="Times New Roman"/>
              </a:rPr>
              <a:t>Kết</a:t>
            </a:r>
            <a:r>
              <a:rPr lang="en-US" sz="3200" b="1">
                <a:latin typeface="Times New Roman"/>
                <a:cs typeface="Times New Roman"/>
              </a:rPr>
              <a:t> </a:t>
            </a:r>
            <a:r>
              <a:rPr lang="en-US" sz="3200" b="1" err="1">
                <a:latin typeface="Times New Roman"/>
                <a:cs typeface="Times New Roman"/>
              </a:rPr>
              <a:t>quả</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6754" y="1137174"/>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52F22E9B-7ECD-421A-4F55-01CBEB111861}"/>
              </a:ext>
            </a:extLst>
          </p:cNvPr>
          <p:cNvSpPr>
            <a:spLocks noGrp="1"/>
          </p:cNvSpPr>
          <p:nvPr>
            <p:ph sz="half" idx="1"/>
          </p:nvPr>
        </p:nvSpPr>
        <p:spPr>
          <a:xfrm>
            <a:off x="468406" y="1377390"/>
            <a:ext cx="3332630" cy="462897"/>
          </a:xfrm>
        </p:spPr>
        <p:txBody>
          <a:bodyPr vert="horz" lIns="91440" tIns="45720" rIns="91440" bIns="45720" rtlCol="0" anchor="t">
            <a:noAutofit/>
          </a:bodyPr>
          <a:lstStyle/>
          <a:p>
            <a:r>
              <a:rPr lang="vi-VN" err="1">
                <a:latin typeface="Arial"/>
                <a:cs typeface="Arial"/>
              </a:rPr>
              <a:t>Order</a:t>
            </a:r>
            <a:r>
              <a:rPr lang="vi-VN">
                <a:latin typeface="Arial"/>
                <a:cs typeface="Arial"/>
              </a:rPr>
              <a:t>, thanh toán</a:t>
            </a:r>
          </a:p>
        </p:txBody>
      </p:sp>
      <p:pic>
        <p:nvPicPr>
          <p:cNvPr id="7" name="Hình ảnh 6" descr="Ảnh có chứa văn bản, ảnh chụp màn hình, phần mềm, màn hình&#10;&#10;Mô tả được tự động tạo">
            <a:extLst>
              <a:ext uri="{FF2B5EF4-FFF2-40B4-BE49-F238E27FC236}">
                <a16:creationId xmlns:a16="http://schemas.microsoft.com/office/drawing/2014/main" id="{48E1BE7A-43FD-51A2-E923-9E644703C6B6}"/>
              </a:ext>
            </a:extLst>
          </p:cNvPr>
          <p:cNvPicPr>
            <a:picLocks noChangeAspect="1"/>
          </p:cNvPicPr>
          <p:nvPr/>
        </p:nvPicPr>
        <p:blipFill>
          <a:blip r:embed="rId2"/>
          <a:stretch>
            <a:fillRect/>
          </a:stretch>
        </p:blipFill>
        <p:spPr>
          <a:xfrm>
            <a:off x="1428750" y="2014257"/>
            <a:ext cx="9715500" cy="4286250"/>
          </a:xfrm>
          <a:prstGeom prst="rect">
            <a:avLst/>
          </a:prstGeom>
        </p:spPr>
      </p:pic>
    </p:spTree>
    <p:extLst>
      <p:ext uri="{BB962C8B-B14F-4D97-AF65-F5344CB8AC3E}">
        <p14:creationId xmlns:p14="http://schemas.microsoft.com/office/powerpoint/2010/main" val="40660959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6. </a:t>
            </a:r>
            <a:r>
              <a:rPr lang="en-US" sz="3200" b="1" err="1">
                <a:latin typeface="Times New Roman"/>
                <a:cs typeface="Times New Roman"/>
              </a:rPr>
              <a:t>Kết</a:t>
            </a:r>
            <a:r>
              <a:rPr lang="en-US" sz="3200" b="1">
                <a:latin typeface="Times New Roman"/>
                <a:cs typeface="Times New Roman"/>
              </a:rPr>
              <a:t> </a:t>
            </a:r>
            <a:r>
              <a:rPr lang="en-US" sz="3200" b="1" err="1">
                <a:latin typeface="Times New Roman"/>
                <a:cs typeface="Times New Roman"/>
              </a:rPr>
              <a:t>quả</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6754" y="1137174"/>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52F22E9B-7ECD-421A-4F55-01CBEB111861}"/>
              </a:ext>
            </a:extLst>
          </p:cNvPr>
          <p:cNvSpPr>
            <a:spLocks noGrp="1"/>
          </p:cNvSpPr>
          <p:nvPr>
            <p:ph sz="half" idx="1"/>
          </p:nvPr>
        </p:nvSpPr>
        <p:spPr>
          <a:xfrm>
            <a:off x="468406" y="1377390"/>
            <a:ext cx="5618629" cy="462897"/>
          </a:xfrm>
        </p:spPr>
        <p:txBody>
          <a:bodyPr vert="horz" lIns="91440" tIns="45720" rIns="91440" bIns="45720" rtlCol="0" anchor="t">
            <a:noAutofit/>
          </a:bodyPr>
          <a:lstStyle/>
          <a:p>
            <a:r>
              <a:rPr lang="vi-VN" sz="3200">
                <a:latin typeface="Arial"/>
                <a:cs typeface="Arial"/>
              </a:rPr>
              <a:t>Thêm sản phẩm vào </a:t>
            </a:r>
            <a:r>
              <a:rPr lang="vi-VN" sz="3200" err="1">
                <a:latin typeface="Arial"/>
                <a:cs typeface="Arial"/>
              </a:rPr>
              <a:t>menu</a:t>
            </a:r>
            <a:endParaRPr lang="vi-VN" sz="3200">
              <a:latin typeface="Arial"/>
              <a:cs typeface="Arial"/>
            </a:endParaRPr>
          </a:p>
        </p:txBody>
      </p:sp>
      <p:pic>
        <p:nvPicPr>
          <p:cNvPr id="6" name="Hình ảnh 5" descr="Ảnh có chứa văn bản, ảnh chụp màn hình, thiết kế&#10;&#10;Mô tả được tự động tạo">
            <a:extLst>
              <a:ext uri="{FF2B5EF4-FFF2-40B4-BE49-F238E27FC236}">
                <a16:creationId xmlns:a16="http://schemas.microsoft.com/office/drawing/2014/main" id="{94303DE8-CB1B-3934-D78E-229843D20CF7}"/>
              </a:ext>
            </a:extLst>
          </p:cNvPr>
          <p:cNvPicPr>
            <a:picLocks noChangeAspect="1"/>
          </p:cNvPicPr>
          <p:nvPr/>
        </p:nvPicPr>
        <p:blipFill>
          <a:blip r:embed="rId2"/>
          <a:stretch>
            <a:fillRect/>
          </a:stretch>
        </p:blipFill>
        <p:spPr>
          <a:xfrm>
            <a:off x="1000966" y="1961029"/>
            <a:ext cx="9248775" cy="4572000"/>
          </a:xfrm>
          <a:prstGeom prst="rect">
            <a:avLst/>
          </a:prstGeom>
        </p:spPr>
      </p:pic>
    </p:spTree>
    <p:extLst>
      <p:ext uri="{BB962C8B-B14F-4D97-AF65-F5344CB8AC3E}">
        <p14:creationId xmlns:p14="http://schemas.microsoft.com/office/powerpoint/2010/main" val="319841062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6. </a:t>
            </a:r>
            <a:r>
              <a:rPr lang="en-US" sz="3200" b="1" err="1">
                <a:latin typeface="Times New Roman"/>
                <a:cs typeface="Times New Roman"/>
              </a:rPr>
              <a:t>Kết</a:t>
            </a:r>
            <a:r>
              <a:rPr lang="en-US" sz="3200" b="1">
                <a:latin typeface="Times New Roman"/>
                <a:cs typeface="Times New Roman"/>
              </a:rPr>
              <a:t> </a:t>
            </a:r>
            <a:r>
              <a:rPr lang="en-US" sz="3200" b="1" err="1">
                <a:latin typeface="Times New Roman"/>
                <a:cs typeface="Times New Roman"/>
              </a:rPr>
              <a:t>quả</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6754" y="1137174"/>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52F22E9B-7ECD-421A-4F55-01CBEB111861}"/>
              </a:ext>
            </a:extLst>
          </p:cNvPr>
          <p:cNvSpPr>
            <a:spLocks noGrp="1"/>
          </p:cNvSpPr>
          <p:nvPr>
            <p:ph sz="half" idx="1"/>
          </p:nvPr>
        </p:nvSpPr>
        <p:spPr>
          <a:xfrm>
            <a:off x="468406" y="1377390"/>
            <a:ext cx="5618629" cy="462897"/>
          </a:xfrm>
        </p:spPr>
        <p:txBody>
          <a:bodyPr vert="horz" lIns="91440" tIns="45720" rIns="91440" bIns="45720" rtlCol="0" anchor="t">
            <a:noAutofit/>
          </a:bodyPr>
          <a:lstStyle/>
          <a:p>
            <a:r>
              <a:rPr lang="vi-VN" sz="3200">
                <a:latin typeface="Arial"/>
                <a:cs typeface="Arial"/>
              </a:rPr>
              <a:t>Xóa sản phẩm trong </a:t>
            </a:r>
            <a:r>
              <a:rPr lang="vi-VN" sz="3200" err="1">
                <a:latin typeface="Arial"/>
                <a:cs typeface="Arial"/>
              </a:rPr>
              <a:t>menu</a:t>
            </a:r>
          </a:p>
        </p:txBody>
      </p:sp>
      <p:pic>
        <p:nvPicPr>
          <p:cNvPr id="4" name="Hình ảnh 3" descr="Ảnh có chứa văn bản, ảnh chụp màn hình, thiết kế&#10;&#10;Mô tả được tự động tạo">
            <a:extLst>
              <a:ext uri="{FF2B5EF4-FFF2-40B4-BE49-F238E27FC236}">
                <a16:creationId xmlns:a16="http://schemas.microsoft.com/office/drawing/2014/main" id="{7435F98D-9E1E-DF32-C278-EAEAE44AB96E}"/>
              </a:ext>
            </a:extLst>
          </p:cNvPr>
          <p:cNvPicPr>
            <a:picLocks noChangeAspect="1"/>
          </p:cNvPicPr>
          <p:nvPr/>
        </p:nvPicPr>
        <p:blipFill>
          <a:blip r:embed="rId2"/>
          <a:stretch>
            <a:fillRect/>
          </a:stretch>
        </p:blipFill>
        <p:spPr>
          <a:xfrm>
            <a:off x="1257300" y="2236975"/>
            <a:ext cx="9296400" cy="3952875"/>
          </a:xfrm>
          <a:prstGeom prst="rect">
            <a:avLst/>
          </a:prstGeom>
        </p:spPr>
      </p:pic>
    </p:spTree>
    <p:extLst>
      <p:ext uri="{BB962C8B-B14F-4D97-AF65-F5344CB8AC3E}">
        <p14:creationId xmlns:p14="http://schemas.microsoft.com/office/powerpoint/2010/main" val="10772739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6. </a:t>
            </a:r>
            <a:r>
              <a:rPr lang="en-US" sz="3200" b="1" err="1">
                <a:latin typeface="Times New Roman"/>
                <a:cs typeface="Times New Roman"/>
              </a:rPr>
              <a:t>Kết</a:t>
            </a:r>
            <a:r>
              <a:rPr lang="en-US" sz="3200" b="1">
                <a:latin typeface="Times New Roman"/>
                <a:cs typeface="Times New Roman"/>
              </a:rPr>
              <a:t> </a:t>
            </a:r>
            <a:r>
              <a:rPr lang="en-US" sz="3200" b="1" err="1">
                <a:latin typeface="Times New Roman"/>
                <a:cs typeface="Times New Roman"/>
              </a:rPr>
              <a:t>quả</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6754" y="1137174"/>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52F22E9B-7ECD-421A-4F55-01CBEB111861}"/>
              </a:ext>
            </a:extLst>
          </p:cNvPr>
          <p:cNvSpPr>
            <a:spLocks noGrp="1"/>
          </p:cNvSpPr>
          <p:nvPr>
            <p:ph sz="half" idx="1"/>
          </p:nvPr>
        </p:nvSpPr>
        <p:spPr>
          <a:xfrm>
            <a:off x="468406" y="1377390"/>
            <a:ext cx="6010834" cy="462897"/>
          </a:xfrm>
        </p:spPr>
        <p:txBody>
          <a:bodyPr vert="horz" lIns="91440" tIns="45720" rIns="91440" bIns="45720" rtlCol="0" anchor="t">
            <a:noAutofit/>
          </a:bodyPr>
          <a:lstStyle/>
          <a:p>
            <a:r>
              <a:rPr lang="vi-VN" sz="3200">
                <a:latin typeface="Arial"/>
                <a:cs typeface="Arial"/>
              </a:rPr>
              <a:t>Sửa giá sản phẩm trong </a:t>
            </a:r>
            <a:r>
              <a:rPr lang="vi-VN" sz="3200" err="1">
                <a:latin typeface="Arial"/>
                <a:cs typeface="Arial"/>
              </a:rPr>
              <a:t>menu</a:t>
            </a:r>
            <a:endParaRPr lang="vi-VN" sz="3200">
              <a:latin typeface="Arial"/>
              <a:cs typeface="Arial"/>
            </a:endParaRPr>
          </a:p>
        </p:txBody>
      </p:sp>
      <p:pic>
        <p:nvPicPr>
          <p:cNvPr id="6" name="Hình ảnh 5" descr="Ảnh có chứa văn bản, ảnh chụp màn hình, thiết kế&#10;&#10;Mô tả được tự động tạo">
            <a:extLst>
              <a:ext uri="{FF2B5EF4-FFF2-40B4-BE49-F238E27FC236}">
                <a16:creationId xmlns:a16="http://schemas.microsoft.com/office/drawing/2014/main" id="{1F85D6AB-0536-1BBC-2BD3-E615F87228A4}"/>
              </a:ext>
            </a:extLst>
          </p:cNvPr>
          <p:cNvPicPr>
            <a:picLocks noChangeAspect="1"/>
          </p:cNvPicPr>
          <p:nvPr/>
        </p:nvPicPr>
        <p:blipFill>
          <a:blip r:embed="rId2"/>
          <a:stretch>
            <a:fillRect/>
          </a:stretch>
        </p:blipFill>
        <p:spPr>
          <a:xfrm>
            <a:off x="1512514" y="2157413"/>
            <a:ext cx="7553325" cy="4067175"/>
          </a:xfrm>
          <a:prstGeom prst="rect">
            <a:avLst/>
          </a:prstGeom>
        </p:spPr>
      </p:pic>
    </p:spTree>
    <p:extLst>
      <p:ext uri="{BB962C8B-B14F-4D97-AF65-F5344CB8AC3E}">
        <p14:creationId xmlns:p14="http://schemas.microsoft.com/office/powerpoint/2010/main" val="16495414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1788827" y="1246719"/>
            <a:ext cx="5625011" cy="523220"/>
          </a:xfrm>
          <a:prstGeom prst="rect">
            <a:avLst/>
          </a:prstGeom>
          <a:noFill/>
        </p:spPr>
        <p:txBody>
          <a:bodyPr wrap="square" lIns="91440" tIns="45720" rIns="91440" bIns="45720" rtlCol="0" anchor="t">
            <a:spAutoFit/>
          </a:bodyPr>
          <a:lstStyle/>
          <a:p>
            <a:r>
              <a:rPr lang="en-US" sz="2800" b="1" err="1">
                <a:latin typeface="Arial"/>
                <a:cs typeface="Arial"/>
              </a:rPr>
              <a:t>Đánh</a:t>
            </a:r>
            <a:r>
              <a:rPr lang="en-US" sz="2800" b="1">
                <a:latin typeface="Arial"/>
                <a:cs typeface="Arial"/>
              </a:rPr>
              <a:t> </a:t>
            </a:r>
            <a:r>
              <a:rPr lang="en-US" sz="2800" b="1" err="1">
                <a:latin typeface="Arial"/>
                <a:cs typeface="Arial"/>
              </a:rPr>
              <a:t>giá</a:t>
            </a:r>
            <a:r>
              <a:rPr lang="en-US" sz="2800" b="1">
                <a:latin typeface="Arial"/>
                <a:cs typeface="Arial"/>
              </a:rPr>
              <a:t> </a:t>
            </a:r>
            <a:r>
              <a:rPr lang="en-US" sz="2800" b="1" err="1">
                <a:latin typeface="Arial"/>
                <a:cs typeface="Arial"/>
              </a:rPr>
              <a:t>công</a:t>
            </a:r>
            <a:r>
              <a:rPr lang="en-US" sz="2800" b="1">
                <a:latin typeface="Arial"/>
                <a:cs typeface="Arial"/>
              </a:rPr>
              <a:t> </a:t>
            </a:r>
            <a:r>
              <a:rPr lang="en-US" sz="2800" b="1" err="1">
                <a:latin typeface="Arial"/>
                <a:cs typeface="Arial"/>
              </a:rPr>
              <a:t>việc</a:t>
            </a:r>
            <a:endParaRPr lang="en-US" sz="2800" b="1">
              <a:latin typeface="Arial"/>
              <a:cs typeface="Arial"/>
            </a:endParaRPr>
          </a:p>
        </p:txBody>
      </p:sp>
      <p:cxnSp>
        <p:nvCxnSpPr>
          <p:cNvPr id="3" name="Straight Connector 2">
            <a:extLst>
              <a:ext uri="{FF2B5EF4-FFF2-40B4-BE49-F238E27FC236}">
                <a16:creationId xmlns:a16="http://schemas.microsoft.com/office/drawing/2014/main" id="{33A7AA14-4521-8D3D-B016-FE604A6AAA97}"/>
              </a:ext>
            </a:extLst>
          </p:cNvPr>
          <p:cNvCxnSpPr>
            <a:cxnSpLocks/>
          </p:cNvCxnSpPr>
          <p:nvPr/>
        </p:nvCxnSpPr>
        <p:spPr>
          <a:xfrm flipH="1">
            <a:off x="2115783" y="1829223"/>
            <a:ext cx="26717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809411-7794-6B6C-EE5C-95FF62F00E32}"/>
              </a:ext>
            </a:extLst>
          </p:cNvPr>
          <p:cNvCxnSpPr>
            <a:cxnSpLocks/>
          </p:cNvCxnSpPr>
          <p:nvPr/>
        </p:nvCxnSpPr>
        <p:spPr>
          <a:xfrm flipH="1">
            <a:off x="2115783" y="1235987"/>
            <a:ext cx="26717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Bảng 3">
            <a:extLst>
              <a:ext uri="{FF2B5EF4-FFF2-40B4-BE49-F238E27FC236}">
                <a16:creationId xmlns:a16="http://schemas.microsoft.com/office/drawing/2014/main" id="{7F4F556F-D3FB-D45A-1C00-8C0C12084F41}"/>
              </a:ext>
            </a:extLst>
          </p:cNvPr>
          <p:cNvGraphicFramePr>
            <a:graphicFrameLocks noGrp="1"/>
          </p:cNvGraphicFramePr>
          <p:nvPr>
            <p:extLst>
              <p:ext uri="{D42A27DB-BD31-4B8C-83A1-F6EECF244321}">
                <p14:modId xmlns:p14="http://schemas.microsoft.com/office/powerpoint/2010/main" val="3909691211"/>
              </p:ext>
            </p:extLst>
          </p:nvPr>
        </p:nvGraphicFramePr>
        <p:xfrm>
          <a:off x="2017058" y="2566146"/>
          <a:ext cx="8168638" cy="355458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3936915993"/>
                    </a:ext>
                  </a:extLst>
                </a:gridCol>
                <a:gridCol w="1246654">
                  <a:extLst>
                    <a:ext uri="{9D8B030D-6E8A-4147-A177-3AD203B41FA5}">
                      <a16:colId xmlns:a16="http://schemas.microsoft.com/office/drawing/2014/main" val="1496497399"/>
                    </a:ext>
                  </a:extLst>
                </a:gridCol>
                <a:gridCol w="1947021">
                  <a:extLst>
                    <a:ext uri="{9D8B030D-6E8A-4147-A177-3AD203B41FA5}">
                      <a16:colId xmlns:a16="http://schemas.microsoft.com/office/drawing/2014/main" val="3773185738"/>
                    </a:ext>
                  </a:extLst>
                </a:gridCol>
                <a:gridCol w="2932803">
                  <a:extLst>
                    <a:ext uri="{9D8B030D-6E8A-4147-A177-3AD203B41FA5}">
                      <a16:colId xmlns:a16="http://schemas.microsoft.com/office/drawing/2014/main" val="2846300348"/>
                    </a:ext>
                  </a:extLst>
                </a:gridCol>
              </a:tblGrid>
              <a:tr h="420220">
                <a:tc>
                  <a:txBody>
                    <a:bodyPr/>
                    <a:lstStyle/>
                    <a:p>
                      <a:endParaRPr lang="vi-VN"/>
                    </a:p>
                  </a:txBody>
                  <a:tcPr/>
                </a:tc>
                <a:tc>
                  <a:txBody>
                    <a:bodyPr/>
                    <a:lstStyle/>
                    <a:p>
                      <a:endParaRPr lang="vi-VN"/>
                    </a:p>
                  </a:txBody>
                  <a:tcPr/>
                </a:tc>
                <a:tc>
                  <a:txBody>
                    <a:bodyPr/>
                    <a:lstStyle/>
                    <a:p>
                      <a:r>
                        <a:rPr lang="vi-VN" b="1"/>
                        <a:t>Đỗ Viết Dương</a:t>
                      </a:r>
                    </a:p>
                  </a:txBody>
                  <a:tcPr/>
                </a:tc>
                <a:tc>
                  <a:txBody>
                    <a:bodyPr/>
                    <a:lstStyle/>
                    <a:p>
                      <a:r>
                        <a:rPr lang="vi-VN"/>
                        <a:t>Trần Cao Bảo Huân</a:t>
                      </a:r>
                    </a:p>
                  </a:txBody>
                  <a:tcPr/>
                </a:tc>
                <a:extLst>
                  <a:ext uri="{0D108BD9-81ED-4DB2-BD59-A6C34878D82A}">
                    <a16:rowId xmlns:a16="http://schemas.microsoft.com/office/drawing/2014/main" val="3277884410"/>
                  </a:ext>
                </a:extLst>
              </a:tr>
              <a:tr h="370840">
                <a:tc>
                  <a:txBody>
                    <a:bodyPr/>
                    <a:lstStyle/>
                    <a:p>
                      <a:r>
                        <a:rPr lang="vi-VN" b="1"/>
                        <a:t>Ý tưởng</a:t>
                      </a:r>
                    </a:p>
                  </a:txBody>
                  <a:tcPr/>
                </a:tc>
                <a:tc>
                  <a:txBody>
                    <a:bodyPr/>
                    <a:lstStyle/>
                    <a:p>
                      <a:r>
                        <a:rPr lang="vi-VN" b="1"/>
                        <a:t>5%</a:t>
                      </a:r>
                    </a:p>
                  </a:txBody>
                  <a:tcPr/>
                </a:tc>
                <a:tc>
                  <a:txBody>
                    <a:bodyPr/>
                    <a:lstStyle/>
                    <a:p>
                      <a:r>
                        <a:rPr lang="vi-VN"/>
                        <a:t>2.5%</a:t>
                      </a:r>
                    </a:p>
                  </a:txBody>
                  <a:tcPr/>
                </a:tc>
                <a:tc>
                  <a:txBody>
                    <a:bodyPr/>
                    <a:lstStyle/>
                    <a:p>
                      <a:r>
                        <a:rPr lang="vi-VN"/>
                        <a:t>2.5%</a:t>
                      </a:r>
                    </a:p>
                  </a:txBody>
                  <a:tcPr/>
                </a:tc>
                <a:extLst>
                  <a:ext uri="{0D108BD9-81ED-4DB2-BD59-A6C34878D82A}">
                    <a16:rowId xmlns:a16="http://schemas.microsoft.com/office/drawing/2014/main" val="1725150445"/>
                  </a:ext>
                </a:extLst>
              </a:tr>
              <a:tr h="370840">
                <a:tc>
                  <a:txBody>
                    <a:bodyPr/>
                    <a:lstStyle/>
                    <a:p>
                      <a:r>
                        <a:rPr lang="vi-VN" b="1"/>
                        <a:t>Tìm tài liệu, tổng hợp tài liệu</a:t>
                      </a:r>
                    </a:p>
                  </a:txBody>
                  <a:tcPr/>
                </a:tc>
                <a:tc>
                  <a:txBody>
                    <a:bodyPr/>
                    <a:lstStyle/>
                    <a:p>
                      <a:r>
                        <a:rPr lang="vi-VN" b="1"/>
                        <a:t>10%</a:t>
                      </a:r>
                    </a:p>
                  </a:txBody>
                  <a:tcPr/>
                </a:tc>
                <a:tc>
                  <a:txBody>
                    <a:bodyPr/>
                    <a:lstStyle/>
                    <a:p>
                      <a:r>
                        <a:rPr lang="vi-VN"/>
                        <a:t>10%</a:t>
                      </a:r>
                    </a:p>
                  </a:txBody>
                  <a:tcPr/>
                </a:tc>
                <a:tc>
                  <a:txBody>
                    <a:bodyPr/>
                    <a:lstStyle/>
                    <a:p>
                      <a:r>
                        <a:rPr lang="vi-VN"/>
                        <a:t>0%</a:t>
                      </a:r>
                    </a:p>
                  </a:txBody>
                  <a:tcPr/>
                </a:tc>
                <a:extLst>
                  <a:ext uri="{0D108BD9-81ED-4DB2-BD59-A6C34878D82A}">
                    <a16:rowId xmlns:a16="http://schemas.microsoft.com/office/drawing/2014/main" val="3347618783"/>
                  </a:ext>
                </a:extLst>
              </a:tr>
              <a:tr h="370840">
                <a:tc>
                  <a:txBody>
                    <a:bodyPr/>
                    <a:lstStyle/>
                    <a:p>
                      <a:r>
                        <a:rPr lang="vi-VN" b="1"/>
                        <a:t>Lập trình </a:t>
                      </a:r>
                    </a:p>
                  </a:txBody>
                  <a:tcPr/>
                </a:tc>
                <a:tc>
                  <a:txBody>
                    <a:bodyPr/>
                    <a:lstStyle/>
                    <a:p>
                      <a:r>
                        <a:rPr lang="vi-VN" b="1"/>
                        <a:t>50%</a:t>
                      </a:r>
                    </a:p>
                  </a:txBody>
                  <a:tcPr/>
                </a:tc>
                <a:tc>
                  <a:txBody>
                    <a:bodyPr/>
                    <a:lstStyle/>
                    <a:p>
                      <a:r>
                        <a:rPr lang="vi-VN"/>
                        <a:t>30%</a:t>
                      </a:r>
                    </a:p>
                  </a:txBody>
                  <a:tcPr/>
                </a:tc>
                <a:tc>
                  <a:txBody>
                    <a:bodyPr/>
                    <a:lstStyle/>
                    <a:p>
                      <a:r>
                        <a:rPr lang="vi-VN"/>
                        <a:t>20%</a:t>
                      </a:r>
                    </a:p>
                  </a:txBody>
                  <a:tcPr/>
                </a:tc>
                <a:extLst>
                  <a:ext uri="{0D108BD9-81ED-4DB2-BD59-A6C34878D82A}">
                    <a16:rowId xmlns:a16="http://schemas.microsoft.com/office/drawing/2014/main" val="2312718859"/>
                  </a:ext>
                </a:extLst>
              </a:tr>
              <a:tr h="370840">
                <a:tc>
                  <a:txBody>
                    <a:bodyPr/>
                    <a:lstStyle/>
                    <a:p>
                      <a:r>
                        <a:rPr lang="vi-VN" b="1" err="1"/>
                        <a:t>Test</a:t>
                      </a:r>
                    </a:p>
                  </a:txBody>
                  <a:tcPr/>
                </a:tc>
                <a:tc>
                  <a:txBody>
                    <a:bodyPr/>
                    <a:lstStyle/>
                    <a:p>
                      <a:r>
                        <a:rPr lang="vi-VN" b="1"/>
                        <a:t>15%</a:t>
                      </a:r>
                    </a:p>
                  </a:txBody>
                  <a:tcPr/>
                </a:tc>
                <a:tc>
                  <a:txBody>
                    <a:bodyPr/>
                    <a:lstStyle/>
                    <a:p>
                      <a:r>
                        <a:rPr lang="vi-VN"/>
                        <a:t>15%</a:t>
                      </a:r>
                    </a:p>
                  </a:txBody>
                  <a:tcPr/>
                </a:tc>
                <a:tc>
                  <a:txBody>
                    <a:bodyPr/>
                    <a:lstStyle/>
                    <a:p>
                      <a:r>
                        <a:rPr lang="vi-VN"/>
                        <a:t>0%</a:t>
                      </a:r>
                    </a:p>
                  </a:txBody>
                  <a:tcPr/>
                </a:tc>
                <a:extLst>
                  <a:ext uri="{0D108BD9-81ED-4DB2-BD59-A6C34878D82A}">
                    <a16:rowId xmlns:a16="http://schemas.microsoft.com/office/drawing/2014/main" val="1346432518"/>
                  </a:ext>
                </a:extLst>
              </a:tr>
              <a:tr h="370840">
                <a:tc>
                  <a:txBody>
                    <a:bodyPr/>
                    <a:lstStyle/>
                    <a:p>
                      <a:r>
                        <a:rPr lang="vi-VN" b="1"/>
                        <a:t>Báo cáo(</a:t>
                      </a:r>
                      <a:r>
                        <a:rPr lang="vi-VN" b="1" err="1"/>
                        <a:t>slide</a:t>
                      </a:r>
                      <a:r>
                        <a:rPr lang="vi-VN" b="1"/>
                        <a:t>)</a:t>
                      </a:r>
                    </a:p>
                  </a:txBody>
                  <a:tcPr/>
                </a:tc>
                <a:tc>
                  <a:txBody>
                    <a:bodyPr/>
                    <a:lstStyle/>
                    <a:p>
                      <a:r>
                        <a:rPr lang="vi-VN" b="1"/>
                        <a:t>15%</a:t>
                      </a:r>
                    </a:p>
                  </a:txBody>
                  <a:tcPr/>
                </a:tc>
                <a:tc>
                  <a:txBody>
                    <a:bodyPr/>
                    <a:lstStyle/>
                    <a:p>
                      <a:r>
                        <a:rPr lang="vi-VN"/>
                        <a:t>15%</a:t>
                      </a:r>
                    </a:p>
                  </a:txBody>
                  <a:tcPr/>
                </a:tc>
                <a:tc>
                  <a:txBody>
                    <a:bodyPr/>
                    <a:lstStyle/>
                    <a:p>
                      <a:r>
                        <a:rPr lang="vi-VN"/>
                        <a:t>0%</a:t>
                      </a:r>
                    </a:p>
                  </a:txBody>
                  <a:tcPr/>
                </a:tc>
                <a:extLst>
                  <a:ext uri="{0D108BD9-81ED-4DB2-BD59-A6C34878D82A}">
                    <a16:rowId xmlns:a16="http://schemas.microsoft.com/office/drawing/2014/main" val="3643151218"/>
                  </a:ext>
                </a:extLst>
              </a:tr>
              <a:tr h="370840">
                <a:tc>
                  <a:txBody>
                    <a:bodyPr/>
                    <a:lstStyle/>
                    <a:p>
                      <a:r>
                        <a:rPr lang="vi-VN" b="1" err="1"/>
                        <a:t>Upload</a:t>
                      </a:r>
                      <a:r>
                        <a:rPr lang="vi-VN" b="1"/>
                        <a:t> </a:t>
                      </a:r>
                      <a:r>
                        <a:rPr lang="vi-VN" b="1" err="1"/>
                        <a:t>Github</a:t>
                      </a:r>
                    </a:p>
                    <a:p>
                      <a:pPr lvl="0">
                        <a:buNone/>
                      </a:pPr>
                      <a:r>
                        <a:rPr lang="vi-VN" b="1"/>
                        <a:t>(nếu có)</a:t>
                      </a:r>
                    </a:p>
                  </a:txBody>
                  <a:tcPr/>
                </a:tc>
                <a:tc>
                  <a:txBody>
                    <a:bodyPr/>
                    <a:lstStyle/>
                    <a:p>
                      <a:r>
                        <a:rPr lang="vi-VN" b="1"/>
                        <a:t>5%</a:t>
                      </a:r>
                    </a:p>
                  </a:txBody>
                  <a:tcPr/>
                </a:tc>
                <a:tc>
                  <a:txBody>
                    <a:bodyPr/>
                    <a:lstStyle/>
                    <a:p>
                      <a:r>
                        <a:rPr lang="vi-VN"/>
                        <a:t>5%</a:t>
                      </a:r>
                    </a:p>
                  </a:txBody>
                  <a:tcPr/>
                </a:tc>
                <a:tc>
                  <a:txBody>
                    <a:bodyPr/>
                    <a:lstStyle/>
                    <a:p>
                      <a:r>
                        <a:rPr lang="vi-VN"/>
                        <a:t>0%</a:t>
                      </a:r>
                    </a:p>
                  </a:txBody>
                  <a:tcPr/>
                </a:tc>
                <a:extLst>
                  <a:ext uri="{0D108BD9-81ED-4DB2-BD59-A6C34878D82A}">
                    <a16:rowId xmlns:a16="http://schemas.microsoft.com/office/drawing/2014/main" val="1134292832"/>
                  </a:ext>
                </a:extLst>
              </a:tr>
              <a:tr h="370840">
                <a:tc>
                  <a:txBody>
                    <a:bodyPr/>
                    <a:lstStyle/>
                    <a:p>
                      <a:r>
                        <a:rPr lang="vi-VN" b="1"/>
                        <a:t>Tổng</a:t>
                      </a:r>
                    </a:p>
                  </a:txBody>
                  <a:tcPr/>
                </a:tc>
                <a:tc>
                  <a:txBody>
                    <a:bodyPr/>
                    <a:lstStyle/>
                    <a:p>
                      <a:r>
                        <a:rPr lang="vi-VN" b="1"/>
                        <a:t>100%</a:t>
                      </a:r>
                    </a:p>
                  </a:txBody>
                  <a:tcPr/>
                </a:tc>
                <a:tc>
                  <a:txBody>
                    <a:bodyPr/>
                    <a:lstStyle/>
                    <a:p>
                      <a:r>
                        <a:rPr lang="vi-VN"/>
                        <a:t>77,5%</a:t>
                      </a:r>
                    </a:p>
                  </a:txBody>
                  <a:tcPr/>
                </a:tc>
                <a:tc>
                  <a:txBody>
                    <a:bodyPr/>
                    <a:lstStyle/>
                    <a:p>
                      <a:r>
                        <a:rPr lang="vi-VN"/>
                        <a:t>22,5%</a:t>
                      </a:r>
                    </a:p>
                  </a:txBody>
                  <a:tcPr/>
                </a:tc>
                <a:extLst>
                  <a:ext uri="{0D108BD9-81ED-4DB2-BD59-A6C34878D82A}">
                    <a16:rowId xmlns:a16="http://schemas.microsoft.com/office/drawing/2014/main" val="1642111581"/>
                  </a:ext>
                </a:extLst>
              </a:tr>
            </a:tbl>
          </a:graphicData>
        </a:graphic>
      </p:graphicFrame>
    </p:spTree>
    <p:extLst>
      <p:ext uri="{BB962C8B-B14F-4D97-AF65-F5344CB8AC3E}">
        <p14:creationId xmlns:p14="http://schemas.microsoft.com/office/powerpoint/2010/main" val="20935345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1702968" y="1246719"/>
            <a:ext cx="5625011" cy="523220"/>
          </a:xfrm>
          <a:prstGeom prst="rect">
            <a:avLst/>
          </a:prstGeom>
          <a:noFill/>
        </p:spPr>
        <p:txBody>
          <a:bodyPr wrap="square" lIns="91440" tIns="45720" rIns="91440" bIns="45720" rtlCol="0" anchor="t">
            <a:spAutoFit/>
          </a:bodyPr>
          <a:lstStyle/>
          <a:p>
            <a:r>
              <a:rPr lang="en-US" sz="2800" b="1">
                <a:latin typeface="Arial"/>
                <a:cs typeface="Arial"/>
              </a:rPr>
              <a:t>Link </a:t>
            </a:r>
            <a:r>
              <a:rPr lang="en-US" sz="2800" b="1" err="1">
                <a:latin typeface="Arial"/>
                <a:cs typeface="Arial"/>
              </a:rPr>
              <a:t>tham</a:t>
            </a:r>
            <a:r>
              <a:rPr lang="en-US" sz="2800" b="1">
                <a:latin typeface="Arial"/>
                <a:cs typeface="Arial"/>
              </a:rPr>
              <a:t> </a:t>
            </a:r>
            <a:r>
              <a:rPr lang="en-US" sz="2800" b="1" err="1">
                <a:latin typeface="Arial"/>
                <a:cs typeface="Arial"/>
              </a:rPr>
              <a:t>khảo</a:t>
            </a:r>
          </a:p>
        </p:txBody>
      </p:sp>
      <p:cxnSp>
        <p:nvCxnSpPr>
          <p:cNvPr id="3" name="Straight Connector 2">
            <a:extLst>
              <a:ext uri="{FF2B5EF4-FFF2-40B4-BE49-F238E27FC236}">
                <a16:creationId xmlns:a16="http://schemas.microsoft.com/office/drawing/2014/main" id="{33A7AA14-4521-8D3D-B016-FE604A6AAA97}"/>
              </a:ext>
            </a:extLst>
          </p:cNvPr>
          <p:cNvCxnSpPr>
            <a:cxnSpLocks/>
          </p:cNvCxnSpPr>
          <p:nvPr/>
        </p:nvCxnSpPr>
        <p:spPr>
          <a:xfrm flipH="1">
            <a:off x="2115783" y="1829223"/>
            <a:ext cx="26717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809411-7794-6B6C-EE5C-95FF62F00E32}"/>
              </a:ext>
            </a:extLst>
          </p:cNvPr>
          <p:cNvCxnSpPr>
            <a:cxnSpLocks/>
          </p:cNvCxnSpPr>
          <p:nvPr/>
        </p:nvCxnSpPr>
        <p:spPr>
          <a:xfrm flipH="1">
            <a:off x="2115783" y="1235987"/>
            <a:ext cx="26717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êu đề phụ 5">
            <a:extLst>
              <a:ext uri="{FF2B5EF4-FFF2-40B4-BE49-F238E27FC236}">
                <a16:creationId xmlns:a16="http://schemas.microsoft.com/office/drawing/2014/main" id="{497F6713-064C-4E4B-9E20-E9C23372CAF5}"/>
              </a:ext>
            </a:extLst>
          </p:cNvPr>
          <p:cNvSpPr>
            <a:spLocks noGrp="1"/>
          </p:cNvSpPr>
          <p:nvPr>
            <p:ph type="subTitle" idx="1"/>
          </p:nvPr>
        </p:nvSpPr>
        <p:spPr>
          <a:xfrm>
            <a:off x="1008845" y="2260489"/>
            <a:ext cx="9144000" cy="1655762"/>
          </a:xfrm>
        </p:spPr>
        <p:txBody>
          <a:bodyPr vert="horz" lIns="91440" tIns="45720" rIns="91440" bIns="45720" rtlCol="0" anchor="t">
            <a:normAutofit/>
          </a:bodyPr>
          <a:lstStyle/>
          <a:p>
            <a:r>
              <a:rPr lang="vi-VN">
                <a:latin typeface="Arial"/>
                <a:ea typeface="+mn-lt"/>
                <a:cs typeface="Arial"/>
                <a:hlinkClick r:id="rId2"/>
              </a:rPr>
              <a:t>https://daynhauhoc.com/t/lap-trinh-huong-doi-tuong/16889</a:t>
            </a:r>
            <a:endParaRPr lang="vi-VN">
              <a:ea typeface="+mn-lt"/>
              <a:cs typeface="+mn-lt"/>
            </a:endParaRPr>
          </a:p>
          <a:p>
            <a:r>
              <a:rPr lang="vi-VN">
                <a:latin typeface="Arial"/>
                <a:ea typeface="+mn-lt"/>
                <a:cs typeface="Arial"/>
              </a:rPr>
              <a:t>https://www.youtube.com/watch?v=C1UViShPaPs</a:t>
            </a:r>
            <a:endParaRPr lang="vi-VN">
              <a:latin typeface="Arial"/>
              <a:cs typeface="Arial"/>
            </a:endParaRPr>
          </a:p>
        </p:txBody>
      </p:sp>
    </p:spTree>
    <p:extLst>
      <p:ext uri="{BB962C8B-B14F-4D97-AF65-F5344CB8AC3E}">
        <p14:creationId xmlns:p14="http://schemas.microsoft.com/office/powerpoint/2010/main" val="29297973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2566926" y="1235987"/>
            <a:ext cx="5625011" cy="584775"/>
          </a:xfrm>
          <a:prstGeom prst="rect">
            <a:avLst/>
          </a:prstGeom>
          <a:noFill/>
        </p:spPr>
        <p:txBody>
          <a:bodyPr wrap="square" lIns="91440" tIns="45720" rIns="91440" bIns="45720" rtlCol="0" anchor="t">
            <a:spAutoFit/>
          </a:bodyPr>
          <a:lstStyle/>
          <a:p>
            <a:r>
              <a:rPr lang="en-US" sz="3200" b="1" err="1">
                <a:solidFill>
                  <a:schemeClr val="bg1"/>
                </a:solidFill>
                <a:latin typeface="Arial"/>
                <a:cs typeface="Arial"/>
              </a:rPr>
              <a:t>Nội</a:t>
            </a:r>
            <a:r>
              <a:rPr lang="en-US" sz="3200" b="1">
                <a:solidFill>
                  <a:schemeClr val="bg1"/>
                </a:solidFill>
                <a:latin typeface="Arial"/>
                <a:cs typeface="Arial"/>
              </a:rPr>
              <a:t> dung </a:t>
            </a:r>
            <a:endParaRPr lang="en-US" sz="3200" b="1">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E0E6649-943F-7107-9C54-DCC22E025DC4}"/>
              </a:ext>
            </a:extLst>
          </p:cNvPr>
          <p:cNvSpPr txBox="1"/>
          <p:nvPr/>
        </p:nvSpPr>
        <p:spPr>
          <a:xfrm>
            <a:off x="3038413" y="2305615"/>
            <a:ext cx="4691125" cy="3108543"/>
          </a:xfrm>
          <a:prstGeom prst="rect">
            <a:avLst/>
          </a:prstGeom>
          <a:noFill/>
        </p:spPr>
        <p:txBody>
          <a:bodyPr wrap="square" lIns="91440" tIns="45720" rIns="91440" bIns="45720" rtlCol="0" anchor="t">
            <a:spAutoFit/>
          </a:bodyPr>
          <a:lstStyle/>
          <a:p>
            <a:pPr marL="514350" indent="-514350" algn="just">
              <a:buAutoNum type="arabicPeriod"/>
            </a:pPr>
            <a:r>
              <a:rPr lang="vi-VN" sz="2800">
                <a:solidFill>
                  <a:schemeClr val="bg1"/>
                </a:solidFill>
                <a:latin typeface="Arial"/>
                <a:cs typeface="Arial"/>
              </a:rPr>
              <a:t>Mục tiêu dự án </a:t>
            </a:r>
          </a:p>
          <a:p>
            <a:pPr marL="514350" indent="-514350" algn="just">
              <a:buAutoNum type="arabicPeriod"/>
            </a:pPr>
            <a:r>
              <a:rPr lang="vi-VN" sz="2800">
                <a:solidFill>
                  <a:schemeClr val="bg1"/>
                </a:solidFill>
                <a:latin typeface="Arial"/>
                <a:cs typeface="Arial"/>
              </a:rPr>
              <a:t>Chức năng dự án </a:t>
            </a:r>
          </a:p>
          <a:p>
            <a:pPr marL="514350" indent="-514350" algn="just">
              <a:buAutoNum type="arabicPeriod"/>
            </a:pPr>
            <a:r>
              <a:rPr lang="vi-VN" sz="2800">
                <a:solidFill>
                  <a:schemeClr val="bg1"/>
                </a:solidFill>
                <a:latin typeface="Arial"/>
                <a:cs typeface="Arial"/>
              </a:rPr>
              <a:t>Thiết kế cơ sở</a:t>
            </a:r>
          </a:p>
          <a:p>
            <a:pPr marL="514350" indent="-514350" algn="just">
              <a:buAutoNum type="arabicPeriod"/>
            </a:pPr>
            <a:r>
              <a:rPr lang="vi-VN" sz="2800">
                <a:solidFill>
                  <a:schemeClr val="bg1"/>
                </a:solidFill>
                <a:latin typeface="Arial"/>
                <a:cs typeface="Arial"/>
              </a:rPr>
              <a:t>Phân công </a:t>
            </a:r>
            <a:r>
              <a:rPr lang="vi-VN" sz="2800" err="1">
                <a:solidFill>
                  <a:schemeClr val="bg1"/>
                </a:solidFill>
                <a:latin typeface="Arial"/>
                <a:cs typeface="Arial"/>
              </a:rPr>
              <a:t>công</a:t>
            </a:r>
            <a:r>
              <a:rPr lang="vi-VN" sz="2800">
                <a:solidFill>
                  <a:schemeClr val="bg1"/>
                </a:solidFill>
                <a:latin typeface="Arial"/>
                <a:cs typeface="Arial"/>
              </a:rPr>
              <a:t> việc</a:t>
            </a:r>
          </a:p>
          <a:p>
            <a:pPr marL="514350" indent="-514350" algn="just">
              <a:buAutoNum type="arabicPeriod"/>
            </a:pPr>
            <a:r>
              <a:rPr lang="en-US" sz="2800">
                <a:solidFill>
                  <a:schemeClr val="bg1"/>
                </a:solidFill>
                <a:latin typeface="Arial"/>
                <a:cs typeface="Arial"/>
              </a:rPr>
              <a:t>Hình </a:t>
            </a:r>
            <a:r>
              <a:rPr lang="en-US" sz="2800" err="1">
                <a:solidFill>
                  <a:schemeClr val="bg1"/>
                </a:solidFill>
                <a:latin typeface="Arial"/>
                <a:cs typeface="Arial"/>
              </a:rPr>
              <a:t>ảnh</a:t>
            </a:r>
            <a:r>
              <a:rPr lang="en-US" sz="2800">
                <a:solidFill>
                  <a:schemeClr val="bg1"/>
                </a:solidFill>
                <a:latin typeface="Arial"/>
                <a:cs typeface="Arial"/>
              </a:rPr>
              <a:t> code</a:t>
            </a:r>
          </a:p>
          <a:p>
            <a:pPr marL="514350" indent="-514350" algn="just">
              <a:buAutoNum type="arabicPeriod"/>
            </a:pPr>
            <a:r>
              <a:rPr lang="en-US" sz="2800" err="1">
                <a:solidFill>
                  <a:schemeClr val="bg1"/>
                </a:solidFill>
                <a:latin typeface="Arial"/>
                <a:cs typeface="Arial"/>
              </a:rPr>
              <a:t>Kiểm</a:t>
            </a:r>
            <a:r>
              <a:rPr lang="en-US" sz="2800">
                <a:solidFill>
                  <a:schemeClr val="bg1"/>
                </a:solidFill>
                <a:latin typeface="Arial"/>
                <a:cs typeface="Arial"/>
              </a:rPr>
              <a:t> </a:t>
            </a:r>
            <a:r>
              <a:rPr lang="en-US" sz="2800" err="1">
                <a:solidFill>
                  <a:schemeClr val="bg1"/>
                </a:solidFill>
                <a:latin typeface="Arial"/>
                <a:cs typeface="Arial"/>
              </a:rPr>
              <a:t>tra</a:t>
            </a:r>
            <a:r>
              <a:rPr lang="en-US" sz="2800">
                <a:solidFill>
                  <a:schemeClr val="bg1"/>
                </a:solidFill>
                <a:latin typeface="Arial"/>
                <a:cs typeface="Arial"/>
              </a:rPr>
              <a:t> </a:t>
            </a:r>
            <a:r>
              <a:rPr lang="en-US" sz="2800" err="1">
                <a:solidFill>
                  <a:schemeClr val="bg1"/>
                </a:solidFill>
                <a:latin typeface="Arial"/>
                <a:cs typeface="Arial"/>
              </a:rPr>
              <a:t>khả</a:t>
            </a:r>
            <a:r>
              <a:rPr lang="en-US" sz="2800">
                <a:solidFill>
                  <a:schemeClr val="bg1"/>
                </a:solidFill>
                <a:latin typeface="Arial"/>
                <a:cs typeface="Arial"/>
              </a:rPr>
              <a:t> </a:t>
            </a:r>
            <a:r>
              <a:rPr lang="en-US" sz="2800" err="1">
                <a:solidFill>
                  <a:schemeClr val="bg1"/>
                </a:solidFill>
                <a:latin typeface="Arial"/>
                <a:cs typeface="Arial"/>
              </a:rPr>
              <a:t>năng</a:t>
            </a:r>
            <a:r>
              <a:rPr lang="en-US" sz="2800">
                <a:solidFill>
                  <a:schemeClr val="bg1"/>
                </a:solidFill>
                <a:latin typeface="Arial"/>
                <a:cs typeface="Arial"/>
              </a:rPr>
              <a:t> </a:t>
            </a:r>
            <a:r>
              <a:rPr lang="en-US" sz="2800" err="1">
                <a:solidFill>
                  <a:schemeClr val="bg1"/>
                </a:solidFill>
                <a:latin typeface="Arial"/>
                <a:cs typeface="Arial"/>
              </a:rPr>
              <a:t>thực</a:t>
            </a:r>
            <a:r>
              <a:rPr lang="en-US" sz="2800">
                <a:solidFill>
                  <a:schemeClr val="bg1"/>
                </a:solidFill>
                <a:latin typeface="Arial"/>
                <a:cs typeface="Arial"/>
              </a:rPr>
              <a:t> </a:t>
            </a:r>
            <a:r>
              <a:rPr lang="en-US" sz="2800" err="1">
                <a:solidFill>
                  <a:schemeClr val="bg1"/>
                </a:solidFill>
                <a:latin typeface="Arial"/>
                <a:cs typeface="Arial"/>
              </a:rPr>
              <a:t>hiện</a:t>
            </a:r>
            <a:r>
              <a:rPr lang="en-US" sz="2800">
                <a:solidFill>
                  <a:schemeClr val="bg1"/>
                </a:solidFill>
                <a:latin typeface="Arial"/>
                <a:cs typeface="Arial"/>
              </a:rPr>
              <a:t> </a:t>
            </a:r>
            <a:r>
              <a:rPr lang="en-US" sz="2800" err="1">
                <a:solidFill>
                  <a:schemeClr val="bg1"/>
                </a:solidFill>
                <a:latin typeface="Arial"/>
                <a:cs typeface="Arial"/>
              </a:rPr>
              <a:t>của</a:t>
            </a:r>
            <a:r>
              <a:rPr lang="en-US" sz="2800">
                <a:solidFill>
                  <a:schemeClr val="bg1"/>
                </a:solidFill>
                <a:latin typeface="Arial"/>
                <a:cs typeface="Arial"/>
              </a:rPr>
              <a:t> </a:t>
            </a:r>
            <a:r>
              <a:rPr lang="en-US" sz="2800" err="1">
                <a:solidFill>
                  <a:schemeClr val="bg1"/>
                </a:solidFill>
                <a:latin typeface="Arial"/>
                <a:cs typeface="Arial"/>
              </a:rPr>
              <a:t>dự</a:t>
            </a:r>
            <a:r>
              <a:rPr lang="en-US" sz="2800">
                <a:solidFill>
                  <a:schemeClr val="bg1"/>
                </a:solidFill>
                <a:latin typeface="Arial"/>
                <a:cs typeface="Arial"/>
              </a:rPr>
              <a:t> </a:t>
            </a:r>
            <a:r>
              <a:rPr lang="en-US" sz="2800" err="1">
                <a:solidFill>
                  <a:schemeClr val="bg1"/>
                </a:solidFill>
                <a:latin typeface="Arial"/>
                <a:cs typeface="Arial"/>
              </a:rPr>
              <a:t>án</a:t>
            </a:r>
            <a:endParaRPr lang="en-US" sz="2800">
              <a:solidFill>
                <a:schemeClr val="bg1"/>
              </a:solidFill>
              <a:latin typeface="Arial"/>
              <a:cs typeface="Arial" panose="020B0604020202020204" pitchFamily="34" charset="0"/>
            </a:endParaRPr>
          </a:p>
        </p:txBody>
      </p:sp>
      <p:cxnSp>
        <p:nvCxnSpPr>
          <p:cNvPr id="3" name="Straight Connector 2">
            <a:extLst>
              <a:ext uri="{FF2B5EF4-FFF2-40B4-BE49-F238E27FC236}">
                <a16:creationId xmlns:a16="http://schemas.microsoft.com/office/drawing/2014/main" id="{33A7AA14-4521-8D3D-B016-FE604A6AAA97}"/>
              </a:ext>
            </a:extLst>
          </p:cNvPr>
          <p:cNvCxnSpPr>
            <a:cxnSpLocks/>
          </p:cNvCxnSpPr>
          <p:nvPr/>
        </p:nvCxnSpPr>
        <p:spPr>
          <a:xfrm flipH="1">
            <a:off x="2115783" y="1829223"/>
            <a:ext cx="26717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809411-7794-6B6C-EE5C-95FF62F00E32}"/>
              </a:ext>
            </a:extLst>
          </p:cNvPr>
          <p:cNvCxnSpPr>
            <a:cxnSpLocks/>
          </p:cNvCxnSpPr>
          <p:nvPr/>
        </p:nvCxnSpPr>
        <p:spPr>
          <a:xfrm flipH="1">
            <a:off x="2115783" y="1235987"/>
            <a:ext cx="26717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913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9F3ED-19F3-A412-5076-7474FF17284C}"/>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D917F82-5093-52DD-414F-BAF2CBE79988}"/>
              </a:ext>
            </a:extLst>
          </p:cNvPr>
          <p:cNvPicPr>
            <a:picLocks noChangeAspect="1"/>
          </p:cNvPicPr>
          <p:nvPr/>
        </p:nvPicPr>
        <p:blipFill>
          <a:blip r:embed="rId2"/>
          <a:stretch>
            <a:fillRect/>
          </a:stretch>
        </p:blipFill>
        <p:spPr>
          <a:xfrm>
            <a:off x="0" y="-4477"/>
            <a:ext cx="12192000" cy="6841362"/>
          </a:xfrm>
          <a:prstGeom prst="rect">
            <a:avLst/>
          </a:prstGeom>
        </p:spPr>
      </p:pic>
      <p:sp>
        <p:nvSpPr>
          <p:cNvPr id="2" name="Hộp Văn bản 1">
            <a:extLst>
              <a:ext uri="{FF2B5EF4-FFF2-40B4-BE49-F238E27FC236}">
                <a16:creationId xmlns:a16="http://schemas.microsoft.com/office/drawing/2014/main" id="{8515971A-941E-FB89-B34F-11B318670DF8}"/>
              </a:ext>
            </a:extLst>
          </p:cNvPr>
          <p:cNvSpPr txBox="1"/>
          <p:nvPr/>
        </p:nvSpPr>
        <p:spPr>
          <a:xfrm>
            <a:off x="3243533" y="6234022"/>
            <a:ext cx="6308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https://www.kaggle.com/datasets/uciml/glass/data</a:t>
            </a:r>
          </a:p>
        </p:txBody>
      </p:sp>
    </p:spTree>
    <p:extLst>
      <p:ext uri="{BB962C8B-B14F-4D97-AF65-F5344CB8AC3E}">
        <p14:creationId xmlns:p14="http://schemas.microsoft.com/office/powerpoint/2010/main" val="3271151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a:ln>
            <a:solidFill>
              <a:schemeClr val="tx1"/>
            </a:solidFill>
          </a:ln>
        </p:spPr>
        <p:txBody>
          <a:bodyPr wrap="square" lIns="91440" tIns="45720" rIns="91440" bIns="45720" rtlCol="0" anchor="t">
            <a:spAutoFit/>
          </a:bodyPr>
          <a:lstStyle/>
          <a:p>
            <a:r>
              <a:rPr lang="en-US" sz="3200" b="1">
                <a:solidFill>
                  <a:schemeClr val="bg1"/>
                </a:solidFill>
                <a:latin typeface="Times New Roman"/>
                <a:cs typeface="Times New Roman"/>
              </a:rPr>
              <a:t>1. </a:t>
            </a:r>
            <a:r>
              <a:rPr lang="en-US" sz="3200" b="1" err="1">
                <a:solidFill>
                  <a:schemeClr val="bg1"/>
                </a:solidFill>
                <a:latin typeface="Times New Roman"/>
                <a:cs typeface="Times New Roman"/>
              </a:rPr>
              <a:t>Phân</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công</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công</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việc</a:t>
            </a:r>
            <a:endParaRPr lang="en-US" sz="3200" b="1">
              <a:solidFill>
                <a:schemeClr val="bg1"/>
              </a:solidFill>
              <a:latin typeface="Times New Roman"/>
              <a:cs typeface="Times New Roman"/>
            </a:endParaRP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a:off x="325099" y="1077792"/>
            <a:ext cx="5221813" cy="335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Bảng 4">
            <a:extLst>
              <a:ext uri="{FF2B5EF4-FFF2-40B4-BE49-F238E27FC236}">
                <a16:creationId xmlns:a16="http://schemas.microsoft.com/office/drawing/2014/main" id="{6C09017B-3475-936D-3253-CD780D808EE2}"/>
              </a:ext>
            </a:extLst>
          </p:cNvPr>
          <p:cNvGraphicFramePr>
            <a:graphicFrameLocks noGrp="1"/>
          </p:cNvGraphicFramePr>
          <p:nvPr>
            <p:extLst>
              <p:ext uri="{D42A27DB-BD31-4B8C-83A1-F6EECF244321}">
                <p14:modId xmlns:p14="http://schemas.microsoft.com/office/powerpoint/2010/main" val="1096738219"/>
              </p:ext>
            </p:extLst>
          </p:nvPr>
        </p:nvGraphicFramePr>
        <p:xfrm>
          <a:off x="1473798" y="2279994"/>
          <a:ext cx="9141343" cy="1184142"/>
        </p:xfrm>
        <a:graphic>
          <a:graphicData uri="http://schemas.openxmlformats.org/drawingml/2006/table">
            <a:tbl>
              <a:tblPr firstRow="1" bandRow="1">
                <a:tableStyleId>{5C22544A-7EE6-4342-B048-85BDC9FD1C3A}</a:tableStyleId>
              </a:tblPr>
              <a:tblGrid>
                <a:gridCol w="2493308">
                  <a:extLst>
                    <a:ext uri="{9D8B030D-6E8A-4147-A177-3AD203B41FA5}">
                      <a16:colId xmlns:a16="http://schemas.microsoft.com/office/drawing/2014/main" val="3025990132"/>
                    </a:ext>
                  </a:extLst>
                </a:gridCol>
                <a:gridCol w="6648035">
                  <a:extLst>
                    <a:ext uri="{9D8B030D-6E8A-4147-A177-3AD203B41FA5}">
                      <a16:colId xmlns:a16="http://schemas.microsoft.com/office/drawing/2014/main" val="1835975624"/>
                    </a:ext>
                  </a:extLst>
                </a:gridCol>
              </a:tblGrid>
              <a:tr h="592071">
                <a:tc>
                  <a:txBody>
                    <a:bodyPr/>
                    <a:lstStyle/>
                    <a:p>
                      <a:pPr lvl="0">
                        <a:buNone/>
                      </a:pPr>
                      <a:r>
                        <a:rPr lang="vi-VN">
                          <a:solidFill>
                            <a:schemeClr val="tx1"/>
                          </a:solidFill>
                        </a:rPr>
                        <a:t>Đỗ Viết Dương</a:t>
                      </a:r>
                    </a:p>
                  </a:txBody>
                  <a:tcPr>
                    <a:solidFill>
                      <a:schemeClr val="bg2"/>
                    </a:solidFill>
                  </a:tcPr>
                </a:tc>
                <a:tc>
                  <a:txBody>
                    <a:bodyPr/>
                    <a:lstStyle/>
                    <a:p>
                      <a:pPr lvl="0">
                        <a:buNone/>
                      </a:pPr>
                      <a:r>
                        <a:rPr lang="vi-VN" b="0">
                          <a:solidFill>
                            <a:schemeClr val="tx1"/>
                          </a:solidFill>
                        </a:rPr>
                        <a:t>Báo Cáo </a:t>
                      </a:r>
                      <a:r>
                        <a:rPr lang="vi-VN" b="0" err="1">
                          <a:solidFill>
                            <a:schemeClr val="tx1"/>
                          </a:solidFill>
                        </a:rPr>
                        <a:t>slide</a:t>
                      </a:r>
                      <a:r>
                        <a:rPr lang="vi-VN" b="0">
                          <a:solidFill>
                            <a:schemeClr val="tx1"/>
                          </a:solidFill>
                        </a:rPr>
                        <a:t>, viết </a:t>
                      </a:r>
                      <a:r>
                        <a:rPr lang="vi-VN" b="0" err="1">
                          <a:solidFill>
                            <a:schemeClr val="tx1"/>
                          </a:solidFill>
                        </a:rPr>
                        <a:t>code</a:t>
                      </a:r>
                      <a:r>
                        <a:rPr lang="vi-VN" b="0">
                          <a:solidFill>
                            <a:schemeClr val="tx1"/>
                          </a:solidFill>
                        </a:rPr>
                        <a:t> chức năng thêm, sửa, xóa sản phẩm.</a:t>
                      </a:r>
                    </a:p>
                  </a:txBody>
                  <a:tcPr>
                    <a:solidFill>
                      <a:schemeClr val="bg2"/>
                    </a:solidFill>
                  </a:tcPr>
                </a:tc>
                <a:extLst>
                  <a:ext uri="{0D108BD9-81ED-4DB2-BD59-A6C34878D82A}">
                    <a16:rowId xmlns:a16="http://schemas.microsoft.com/office/drawing/2014/main" val="2761975404"/>
                  </a:ext>
                </a:extLst>
              </a:tr>
              <a:tr h="592071">
                <a:tc>
                  <a:txBody>
                    <a:bodyPr/>
                    <a:lstStyle/>
                    <a:p>
                      <a:r>
                        <a:rPr lang="vi-VN" b="1">
                          <a:solidFill>
                            <a:schemeClr val="tx1"/>
                          </a:solidFill>
                        </a:rPr>
                        <a:t>Trân Cao Bảo Huân</a:t>
                      </a:r>
                    </a:p>
                  </a:txBody>
                  <a:tcPr>
                    <a:solidFill>
                      <a:schemeClr val="bg2"/>
                    </a:solidFill>
                  </a:tcPr>
                </a:tc>
                <a:tc>
                  <a:txBody>
                    <a:bodyPr/>
                    <a:lstStyle/>
                    <a:p>
                      <a:r>
                        <a:rPr lang="vi-VN">
                          <a:solidFill>
                            <a:schemeClr val="tx1"/>
                          </a:solidFill>
                        </a:rPr>
                        <a:t>Tạo </a:t>
                      </a:r>
                      <a:r>
                        <a:rPr lang="vi-VN" err="1">
                          <a:solidFill>
                            <a:schemeClr val="tx1"/>
                          </a:solidFill>
                        </a:rPr>
                        <a:t>menu</a:t>
                      </a:r>
                      <a:r>
                        <a:rPr lang="vi-VN">
                          <a:solidFill>
                            <a:schemeClr val="tx1"/>
                          </a:solidFill>
                        </a:rPr>
                        <a:t>, thanh toán,, </a:t>
                      </a:r>
                    </a:p>
                  </a:txBody>
                  <a:tcPr>
                    <a:solidFill>
                      <a:schemeClr val="bg2"/>
                    </a:solidFill>
                  </a:tcPr>
                </a:tc>
                <a:extLst>
                  <a:ext uri="{0D108BD9-81ED-4DB2-BD59-A6C34878D82A}">
                    <a16:rowId xmlns:a16="http://schemas.microsoft.com/office/drawing/2014/main" val="2516169133"/>
                  </a:ext>
                </a:extLst>
              </a:tr>
            </a:tbl>
          </a:graphicData>
        </a:graphic>
      </p:graphicFrame>
    </p:spTree>
    <p:extLst>
      <p:ext uri="{BB962C8B-B14F-4D97-AF65-F5344CB8AC3E}">
        <p14:creationId xmlns:p14="http://schemas.microsoft.com/office/powerpoint/2010/main" val="22475484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2. </a:t>
            </a:r>
            <a:r>
              <a:rPr lang="en-US" sz="3200" b="1" err="1">
                <a:solidFill>
                  <a:schemeClr val="bg1"/>
                </a:solidFill>
                <a:latin typeface="Times New Roman"/>
                <a:cs typeface="Times New Roman"/>
              </a:rPr>
              <a:t>Mục</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tiêu</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dự</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án</a:t>
            </a:r>
            <a:endParaRPr lang="en-US" sz="3200" b="1">
              <a:solidFill>
                <a:schemeClr val="bg1"/>
              </a:solidFill>
              <a:latin typeface="Times New Roman"/>
              <a:cs typeface="Times New Roman"/>
            </a:endParaRP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6754" y="1137174"/>
            <a:ext cx="6252754" cy="78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4">
            <a:extLst>
              <a:ext uri="{FF2B5EF4-FFF2-40B4-BE49-F238E27FC236}">
                <a16:creationId xmlns:a16="http://schemas.microsoft.com/office/drawing/2014/main" id="{248E140E-0A2B-A421-438B-F3E8C86681E3}"/>
              </a:ext>
            </a:extLst>
          </p:cNvPr>
          <p:cNvSpPr txBox="1"/>
          <p:nvPr/>
        </p:nvSpPr>
        <p:spPr>
          <a:xfrm>
            <a:off x="976531" y="1774288"/>
            <a:ext cx="10308319" cy="2246769"/>
          </a:xfrm>
          <a:prstGeom prst="rect">
            <a:avLst/>
          </a:prstGeom>
          <a:noFill/>
        </p:spPr>
        <p:txBody>
          <a:bodyPr wrap="square" lIns="91440" tIns="45720" rIns="91440" bIns="45720" rtlCol="0" anchor="t">
            <a:spAutoFit/>
          </a:bodyPr>
          <a:lstStyle/>
          <a:p>
            <a:pPr marL="285750" indent="-285750" algn="just">
              <a:buFont typeface="Calibri"/>
              <a:buChar char="-"/>
            </a:pPr>
            <a:r>
              <a:rPr lang="vi-VN" sz="2800">
                <a:solidFill>
                  <a:schemeClr val="bg1"/>
                </a:solidFill>
                <a:latin typeface="Arial"/>
                <a:ea typeface="+mn-lt"/>
                <a:cs typeface="Arial"/>
              </a:rPr>
              <a:t>Mục tiêu của dự án làm một trang </a:t>
            </a:r>
            <a:r>
              <a:rPr lang="vi-VN" sz="2800" err="1">
                <a:solidFill>
                  <a:schemeClr val="bg1"/>
                </a:solidFill>
                <a:latin typeface="Arial"/>
                <a:ea typeface="+mn-lt"/>
                <a:cs typeface="Arial"/>
              </a:rPr>
              <a:t>web</a:t>
            </a:r>
            <a:r>
              <a:rPr lang="vi-VN" sz="2800">
                <a:solidFill>
                  <a:schemeClr val="bg1"/>
                </a:solidFill>
                <a:latin typeface="Arial"/>
                <a:ea typeface="+mn-lt"/>
                <a:cs typeface="Arial"/>
              </a:rPr>
              <a:t> quản lí bán kem là tạo ra một nền tảng trực tuyến hiệu quả và thuận tiện để bán kem, cung cấp trải nghiệm ăn uống tốt nhất cho khách hàng, đồng thời giúp quản lí hàng tồn kho, đơn hàng và tối ưu hóa hoạt động kinh doanh</a:t>
            </a:r>
            <a:r>
              <a:rPr lang="vi-VN">
                <a:solidFill>
                  <a:schemeClr val="bg1"/>
                </a:solidFill>
                <a:latin typeface="Arial"/>
                <a:ea typeface="+mn-lt"/>
                <a:cs typeface="Arial"/>
              </a:rPr>
              <a:t>.</a:t>
            </a:r>
            <a:endParaRPr lang="vi-VN">
              <a:solidFill>
                <a:schemeClr val="bg1"/>
              </a:solidFill>
              <a:latin typeface="Arial"/>
              <a:cs typeface="Arial"/>
            </a:endParaRPr>
          </a:p>
        </p:txBody>
      </p:sp>
    </p:spTree>
    <p:extLst>
      <p:ext uri="{BB962C8B-B14F-4D97-AF65-F5344CB8AC3E}">
        <p14:creationId xmlns:p14="http://schemas.microsoft.com/office/powerpoint/2010/main" val="29887902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3. </a:t>
            </a:r>
            <a:r>
              <a:rPr lang="en-US" sz="3200" b="1" err="1">
                <a:solidFill>
                  <a:schemeClr val="bg1"/>
                </a:solidFill>
                <a:latin typeface="Times New Roman"/>
                <a:cs typeface="Times New Roman"/>
              </a:rPr>
              <a:t>Chức</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năng</a:t>
            </a:r>
            <a:endParaRPr lang="en-US" sz="3200" b="1">
              <a:solidFill>
                <a:schemeClr val="bg1"/>
              </a:solidFill>
              <a:latin typeface="Times New Roman"/>
              <a:cs typeface="Times New Roman"/>
            </a:endParaRP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7011" y="1137174"/>
            <a:ext cx="6252754" cy="78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4">
            <a:extLst>
              <a:ext uri="{FF2B5EF4-FFF2-40B4-BE49-F238E27FC236}">
                <a16:creationId xmlns:a16="http://schemas.microsoft.com/office/drawing/2014/main" id="{248E140E-0A2B-A421-438B-F3E8C86681E3}"/>
              </a:ext>
            </a:extLst>
          </p:cNvPr>
          <p:cNvSpPr txBox="1"/>
          <p:nvPr/>
        </p:nvSpPr>
        <p:spPr>
          <a:xfrm>
            <a:off x="976531" y="1846174"/>
            <a:ext cx="8232183" cy="2523768"/>
          </a:xfrm>
          <a:prstGeom prst="rect">
            <a:avLst/>
          </a:prstGeom>
          <a:noFill/>
        </p:spPr>
        <p:txBody>
          <a:bodyPr wrap="square" lIns="91440" tIns="45720" rIns="91440" bIns="45720" rtlCol="0" anchor="t">
            <a:spAutoFit/>
          </a:bodyPr>
          <a:lstStyle/>
          <a:p>
            <a:pPr marL="285750" indent="-285750" algn="just">
              <a:buFont typeface="Calibri"/>
              <a:buChar char="-"/>
            </a:pPr>
            <a:endParaRPr lang="vi-VN" sz="2800">
              <a:solidFill>
                <a:schemeClr val="bg1"/>
              </a:solidFill>
              <a:latin typeface="Arial"/>
              <a:cs typeface="Arial"/>
            </a:endParaRPr>
          </a:p>
          <a:p>
            <a:pPr marL="285750" indent="-285750" algn="just">
              <a:buFont typeface="Calibri"/>
              <a:buChar char="-"/>
            </a:pPr>
            <a:r>
              <a:rPr lang="vi-VN" sz="2800">
                <a:solidFill>
                  <a:schemeClr val="bg1"/>
                </a:solidFill>
                <a:latin typeface="Arial"/>
                <a:ea typeface="+mn-lt"/>
                <a:cs typeface="Arial"/>
              </a:rPr>
              <a:t>Xem Sản phẩm</a:t>
            </a:r>
          </a:p>
          <a:p>
            <a:pPr marL="285750" indent="-285750" algn="just">
              <a:buFont typeface="Calibri"/>
              <a:buChar char="-"/>
            </a:pPr>
            <a:r>
              <a:rPr lang="vi-VN" sz="2800">
                <a:solidFill>
                  <a:schemeClr val="bg1"/>
                </a:solidFill>
                <a:latin typeface="Arial"/>
                <a:ea typeface="+mn-lt"/>
                <a:cs typeface="Arial"/>
              </a:rPr>
              <a:t>Đặt hàng</a:t>
            </a:r>
          </a:p>
          <a:p>
            <a:pPr marL="285750" indent="-285750" algn="just">
              <a:buFont typeface="Calibri"/>
              <a:buChar char="-"/>
            </a:pPr>
            <a:r>
              <a:rPr lang="vi-VN" sz="2800" err="1">
                <a:solidFill>
                  <a:schemeClr val="bg1"/>
                </a:solidFill>
                <a:latin typeface="Arial"/>
                <a:ea typeface="+mn-lt"/>
                <a:cs typeface="Arial"/>
              </a:rPr>
              <a:t>Thêm,sửa</a:t>
            </a:r>
            <a:r>
              <a:rPr lang="vi-VN" sz="2800">
                <a:solidFill>
                  <a:schemeClr val="bg1"/>
                </a:solidFill>
                <a:latin typeface="Arial"/>
                <a:ea typeface="+mn-lt"/>
                <a:cs typeface="Arial"/>
              </a:rPr>
              <a:t>, xóa sản phẩm</a:t>
            </a:r>
          </a:p>
          <a:p>
            <a:pPr marL="285750" indent="-285750" algn="just">
              <a:buFont typeface="Calibri"/>
              <a:buChar char="-"/>
            </a:pPr>
            <a:r>
              <a:rPr lang="vi-VN" sz="2800">
                <a:solidFill>
                  <a:schemeClr val="bg1"/>
                </a:solidFill>
                <a:latin typeface="Arial"/>
                <a:ea typeface="+mn-lt"/>
                <a:cs typeface="Arial"/>
              </a:rPr>
              <a:t>Thanh toán</a:t>
            </a:r>
          </a:p>
          <a:p>
            <a:pPr marL="285750" indent="-285750" algn="just">
              <a:buFont typeface="Calibri"/>
              <a:buChar char="-"/>
            </a:pPr>
            <a:endParaRPr lang="vi-VN" b="1">
              <a:solidFill>
                <a:schemeClr val="bg1"/>
              </a:solidFill>
              <a:latin typeface="Arial"/>
              <a:ea typeface="+mn-lt"/>
              <a:cs typeface="Arial"/>
            </a:endParaRPr>
          </a:p>
        </p:txBody>
      </p:sp>
    </p:spTree>
    <p:extLst>
      <p:ext uri="{BB962C8B-B14F-4D97-AF65-F5344CB8AC3E}">
        <p14:creationId xmlns:p14="http://schemas.microsoft.com/office/powerpoint/2010/main" val="78295046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4. </a:t>
            </a:r>
            <a:r>
              <a:rPr lang="en-US" sz="3200" b="1" err="1">
                <a:solidFill>
                  <a:schemeClr val="bg1"/>
                </a:solidFill>
                <a:latin typeface="Times New Roman"/>
                <a:cs typeface="Times New Roman"/>
              </a:rPr>
              <a:t>Thiết</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kế</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cơ</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sở</a:t>
            </a:r>
            <a:endParaRPr lang="en-US" sz="3200" b="1">
              <a:solidFill>
                <a:schemeClr val="bg1"/>
              </a:solidFill>
              <a:latin typeface="Times New Roman"/>
              <a:cs typeface="Times New Roman"/>
            </a:endParaRP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28" y="1125968"/>
            <a:ext cx="6252754" cy="78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êu đề 3">
            <a:extLst>
              <a:ext uri="{FF2B5EF4-FFF2-40B4-BE49-F238E27FC236}">
                <a16:creationId xmlns:a16="http://schemas.microsoft.com/office/drawing/2014/main" id="{00600BB1-AF81-FC78-96B0-0A6AEFED6C96}"/>
              </a:ext>
            </a:extLst>
          </p:cNvPr>
          <p:cNvSpPr>
            <a:spLocks noGrp="1"/>
          </p:cNvSpPr>
          <p:nvPr>
            <p:ph type="title"/>
          </p:nvPr>
        </p:nvSpPr>
        <p:spPr>
          <a:xfrm>
            <a:off x="474887" y="1455472"/>
            <a:ext cx="3932237" cy="526960"/>
          </a:xfrm>
        </p:spPr>
        <p:txBody>
          <a:bodyPr/>
          <a:lstStyle/>
          <a:p>
            <a:pPr marL="514350" indent="-514350">
              <a:buAutoNum type="alphaLcPeriod"/>
            </a:pPr>
            <a:r>
              <a:rPr lang="vi-VN" sz="2800" b="1">
                <a:solidFill>
                  <a:schemeClr val="bg1"/>
                </a:solidFill>
                <a:latin typeface="Times New Roman"/>
                <a:cs typeface="Times New Roman"/>
              </a:rPr>
              <a:t>Xác định yêu cầu</a:t>
            </a:r>
            <a:endParaRPr lang="vi-VN" sz="2800" b="1">
              <a:solidFill>
                <a:schemeClr val="bg1"/>
              </a:solidFill>
              <a:latin typeface="Times New Roman"/>
              <a:cs typeface="Times New Roman" panose="02020603050405020304" pitchFamily="18" charset="0"/>
            </a:endParaRPr>
          </a:p>
        </p:txBody>
      </p:sp>
      <p:sp>
        <p:nvSpPr>
          <p:cNvPr id="6" name="Chỗ dành sẵn cho Văn bản 5">
            <a:extLst>
              <a:ext uri="{FF2B5EF4-FFF2-40B4-BE49-F238E27FC236}">
                <a16:creationId xmlns:a16="http://schemas.microsoft.com/office/drawing/2014/main" id="{6C799CD7-F11B-74B2-AFCA-CDB73943A074}"/>
              </a:ext>
            </a:extLst>
          </p:cNvPr>
          <p:cNvSpPr>
            <a:spLocks noGrp="1"/>
          </p:cNvSpPr>
          <p:nvPr>
            <p:ph type="body" sz="half" idx="2"/>
          </p:nvPr>
        </p:nvSpPr>
        <p:spPr>
          <a:xfrm>
            <a:off x="474887" y="2252160"/>
            <a:ext cx="8772546" cy="4337476"/>
          </a:xfrm>
        </p:spPr>
        <p:txBody>
          <a:bodyPr vert="horz" lIns="91440" tIns="45720" rIns="91440" bIns="45720" rtlCol="0" anchor="t">
            <a:normAutofit/>
          </a:bodyPr>
          <a:lstStyle/>
          <a:p>
            <a:pPr marL="285750" indent="-285750">
              <a:buFont typeface="Calibri" panose="020B0604020202020204" pitchFamily="34" charset="0"/>
              <a:buChar char="-"/>
            </a:pPr>
            <a:r>
              <a:rPr lang="vi-VN" sz="2800">
                <a:solidFill>
                  <a:schemeClr val="bg1"/>
                </a:solidFill>
                <a:latin typeface="Arial"/>
                <a:cs typeface="Arial"/>
              </a:rPr>
              <a:t>Quản lý danh sách sản phẩm</a:t>
            </a:r>
            <a:endParaRPr lang="vi-VN" sz="2800">
              <a:solidFill>
                <a:schemeClr val="bg1"/>
              </a:solidFill>
              <a:latin typeface="Arial"/>
              <a:cs typeface="Arial" panose="020B0604020202020204" pitchFamily="34" charset="0"/>
            </a:endParaRPr>
          </a:p>
          <a:p>
            <a:pPr marL="285750" indent="-285750">
              <a:buFont typeface="Calibri" panose="020B0604020202020204" pitchFamily="34" charset="0"/>
              <a:buChar char="-"/>
            </a:pPr>
            <a:r>
              <a:rPr lang="vi-VN" sz="2800">
                <a:solidFill>
                  <a:schemeClr val="bg1"/>
                </a:solidFill>
                <a:latin typeface="Arial"/>
                <a:cs typeface="Arial"/>
              </a:rPr>
              <a:t>Đặt món</a:t>
            </a:r>
          </a:p>
          <a:p>
            <a:pPr marL="285750" indent="-285750">
              <a:buFont typeface="Calibri" panose="020B0604020202020204" pitchFamily="34" charset="0"/>
              <a:buChar char="-"/>
            </a:pPr>
            <a:r>
              <a:rPr lang="vi-VN" sz="2800">
                <a:solidFill>
                  <a:schemeClr val="bg1"/>
                </a:solidFill>
                <a:latin typeface="Arial"/>
                <a:cs typeface="Arial"/>
              </a:rPr>
              <a:t>Thanh toán </a:t>
            </a:r>
          </a:p>
          <a:p>
            <a:pPr marL="285750" indent="-285750">
              <a:buFont typeface="Calibri" panose="020B0604020202020204" pitchFamily="34" charset="0"/>
              <a:buChar char="-"/>
            </a:pPr>
            <a:r>
              <a:rPr lang="vi-VN" sz="2800">
                <a:solidFill>
                  <a:schemeClr val="bg1"/>
                </a:solidFill>
                <a:latin typeface="Arial"/>
                <a:cs typeface="Arial"/>
              </a:rPr>
              <a:t>Thêm, sửa, xóa sản phẩm</a:t>
            </a:r>
          </a:p>
          <a:p>
            <a:endParaRPr lang="vi-VN">
              <a:solidFill>
                <a:schemeClr val="bg1"/>
              </a:solidFill>
              <a:latin typeface="Arial"/>
              <a:cs typeface="Arial"/>
            </a:endParaRPr>
          </a:p>
        </p:txBody>
      </p:sp>
    </p:spTree>
    <p:extLst>
      <p:ext uri="{BB962C8B-B14F-4D97-AF65-F5344CB8AC3E}">
        <p14:creationId xmlns:p14="http://schemas.microsoft.com/office/powerpoint/2010/main" val="11874016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4. </a:t>
            </a:r>
            <a:r>
              <a:rPr lang="en-US" sz="3200" b="1" err="1">
                <a:solidFill>
                  <a:schemeClr val="bg1"/>
                </a:solidFill>
                <a:latin typeface="Times New Roman"/>
                <a:cs typeface="Times New Roman"/>
              </a:rPr>
              <a:t>Thiết</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kế</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cơ</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sở</a:t>
            </a:r>
            <a:endParaRPr lang="en-US" sz="3200" b="1">
              <a:solidFill>
                <a:schemeClr val="bg1"/>
              </a:solidFill>
              <a:latin typeface="Times New Roman"/>
              <a:cs typeface="Times New Roman"/>
            </a:endParaRP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28" y="1137174"/>
            <a:ext cx="6252754" cy="78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êu đề 3">
            <a:extLst>
              <a:ext uri="{FF2B5EF4-FFF2-40B4-BE49-F238E27FC236}">
                <a16:creationId xmlns:a16="http://schemas.microsoft.com/office/drawing/2014/main" id="{00600BB1-AF81-FC78-96B0-0A6AEFED6C96}"/>
              </a:ext>
            </a:extLst>
          </p:cNvPr>
          <p:cNvSpPr>
            <a:spLocks noGrp="1"/>
          </p:cNvSpPr>
          <p:nvPr>
            <p:ph type="title"/>
          </p:nvPr>
        </p:nvSpPr>
        <p:spPr>
          <a:xfrm>
            <a:off x="474887" y="1433061"/>
            <a:ext cx="3932237" cy="526960"/>
          </a:xfrm>
        </p:spPr>
        <p:txBody>
          <a:bodyPr/>
          <a:lstStyle/>
          <a:p>
            <a:r>
              <a:rPr lang="vi-VN" sz="2800" b="1">
                <a:solidFill>
                  <a:schemeClr val="bg1"/>
                </a:solidFill>
                <a:latin typeface="Times New Roman"/>
                <a:cs typeface="Times New Roman"/>
              </a:rPr>
              <a:t>b. Thiết kế lớp</a:t>
            </a:r>
          </a:p>
        </p:txBody>
      </p:sp>
      <p:sp>
        <p:nvSpPr>
          <p:cNvPr id="6" name="Chỗ dành sẵn cho Văn bản 5">
            <a:extLst>
              <a:ext uri="{FF2B5EF4-FFF2-40B4-BE49-F238E27FC236}">
                <a16:creationId xmlns:a16="http://schemas.microsoft.com/office/drawing/2014/main" id="{6C799CD7-F11B-74B2-AFCA-CDB73943A074}"/>
              </a:ext>
            </a:extLst>
          </p:cNvPr>
          <p:cNvSpPr>
            <a:spLocks noGrp="1"/>
          </p:cNvSpPr>
          <p:nvPr>
            <p:ph type="body" sz="half" idx="2"/>
          </p:nvPr>
        </p:nvSpPr>
        <p:spPr>
          <a:xfrm>
            <a:off x="474887" y="1960807"/>
            <a:ext cx="9716996" cy="4552123"/>
          </a:xfrm>
        </p:spPr>
        <p:txBody>
          <a:bodyPr vert="horz" lIns="91440" tIns="45720" rIns="91440" bIns="45720" rtlCol="0" anchor="t">
            <a:normAutofit/>
          </a:bodyPr>
          <a:lstStyle/>
          <a:p>
            <a:r>
              <a:rPr lang="vi-VN" sz="1800">
                <a:solidFill>
                  <a:schemeClr val="bg1"/>
                </a:solidFill>
                <a:latin typeface="Times New Roman"/>
                <a:ea typeface="+mn-lt"/>
                <a:cs typeface="Arial"/>
              </a:rPr>
              <a:t>Lớp </a:t>
            </a:r>
            <a:r>
              <a:rPr lang="vi-VN" sz="1800" err="1">
                <a:solidFill>
                  <a:schemeClr val="bg1"/>
                </a:solidFill>
                <a:latin typeface="Times New Roman"/>
                <a:ea typeface="+mn-lt"/>
                <a:cs typeface="Arial"/>
              </a:rPr>
              <a:t>Tiemkem</a:t>
            </a:r>
            <a:r>
              <a:rPr lang="vi-VN" sz="1800">
                <a:solidFill>
                  <a:schemeClr val="bg1"/>
                </a:solidFill>
                <a:latin typeface="Times New Roman"/>
                <a:ea typeface="+mn-lt"/>
                <a:cs typeface="Arial"/>
              </a:rPr>
              <a:t>: Để lưu thông tin về các loại kem.</a:t>
            </a:r>
            <a:endParaRPr lang="vi-VN" sz="1800">
              <a:solidFill>
                <a:schemeClr val="bg1"/>
              </a:solidFill>
              <a:latin typeface="Times New Roman"/>
              <a:cs typeface="Arial" panose="020B0604020202020204" pitchFamily="34" charset="0"/>
            </a:endParaRPr>
          </a:p>
          <a:p>
            <a:r>
              <a:rPr lang="vi-VN" sz="1800">
                <a:solidFill>
                  <a:schemeClr val="bg1"/>
                </a:solidFill>
                <a:latin typeface="Times New Roman"/>
                <a:cs typeface="Arial"/>
              </a:rPr>
              <a:t>Các chức năng của lớp </a:t>
            </a:r>
            <a:r>
              <a:rPr lang="vi-VN" sz="1800" err="1">
                <a:solidFill>
                  <a:schemeClr val="bg1"/>
                </a:solidFill>
                <a:latin typeface="Times New Roman"/>
                <a:cs typeface="Arial"/>
              </a:rPr>
              <a:t>Tiemkem</a:t>
            </a:r>
            <a:endParaRPr lang="vi-VN" sz="1800">
              <a:solidFill>
                <a:schemeClr val="bg1"/>
              </a:solidFill>
              <a:latin typeface="Times New Roman"/>
              <a:cs typeface="Arial"/>
            </a:endParaRPr>
          </a:p>
          <a:p>
            <a:pPr marL="285750" indent="-285750">
              <a:buChar char="•"/>
            </a:pPr>
            <a:r>
              <a:rPr lang="vi-VN" sz="1800">
                <a:solidFill>
                  <a:schemeClr val="bg1"/>
                </a:solidFill>
                <a:latin typeface="Times New Roman"/>
                <a:cs typeface="Arial"/>
              </a:rPr>
              <a:t> </a:t>
            </a:r>
            <a:r>
              <a:rPr lang="vi-VN" sz="1800" b="1" err="1">
                <a:solidFill>
                  <a:schemeClr val="bg1"/>
                </a:solidFill>
                <a:latin typeface="Times New Roman"/>
                <a:ea typeface="+mn-lt"/>
                <a:cs typeface="Arial"/>
              </a:rPr>
              <a:t>Menu</a:t>
            </a:r>
            <a:r>
              <a:rPr lang="vi-VN" sz="1800" b="1">
                <a:solidFill>
                  <a:schemeClr val="bg1"/>
                </a:solidFill>
                <a:latin typeface="Times New Roman"/>
                <a:ea typeface="+mn-lt"/>
                <a:cs typeface="Arial"/>
              </a:rPr>
              <a:t>()</a:t>
            </a:r>
            <a:r>
              <a:rPr lang="vi-VN" sz="1800">
                <a:solidFill>
                  <a:schemeClr val="bg1"/>
                </a:solidFill>
                <a:latin typeface="Times New Roman"/>
                <a:ea typeface="+mn-lt"/>
                <a:cs typeface="Arial"/>
              </a:rPr>
              <a:t>: Phương thức này được sử dụng để hiển thị </a:t>
            </a:r>
            <a:r>
              <a:rPr lang="vi-VN" sz="1800" err="1">
                <a:solidFill>
                  <a:schemeClr val="bg1"/>
                </a:solidFill>
                <a:latin typeface="Times New Roman"/>
                <a:ea typeface="+mn-lt"/>
                <a:cs typeface="Arial"/>
              </a:rPr>
              <a:t>menu</a:t>
            </a:r>
            <a:r>
              <a:rPr lang="vi-VN" sz="1800">
                <a:solidFill>
                  <a:schemeClr val="bg1"/>
                </a:solidFill>
                <a:latin typeface="Times New Roman"/>
                <a:ea typeface="+mn-lt"/>
                <a:cs typeface="Arial"/>
              </a:rPr>
              <a:t> của cửa hàng kem, bao gồm danh sách các sản phẩm và giá của chúng.</a:t>
            </a:r>
          </a:p>
          <a:p>
            <a:pPr marL="285750" indent="-285750">
              <a:buFont typeface="Arial"/>
              <a:buChar char="•"/>
            </a:pPr>
            <a:r>
              <a:rPr lang="vi-VN" sz="1800">
                <a:solidFill>
                  <a:schemeClr val="bg1"/>
                </a:solidFill>
                <a:latin typeface="Times New Roman"/>
                <a:ea typeface="+mn-lt"/>
                <a:cs typeface="Arial"/>
              </a:rPr>
              <a:t> </a:t>
            </a:r>
            <a:r>
              <a:rPr lang="vi-VN" sz="1800" b="1" err="1">
                <a:solidFill>
                  <a:schemeClr val="bg1"/>
                </a:solidFill>
                <a:latin typeface="Times New Roman"/>
                <a:ea typeface="+mn-lt"/>
                <a:cs typeface="Arial"/>
              </a:rPr>
              <a:t>Order</a:t>
            </a:r>
            <a:r>
              <a:rPr lang="vi-VN" sz="1800" b="1">
                <a:solidFill>
                  <a:schemeClr val="bg1"/>
                </a:solidFill>
                <a:latin typeface="Times New Roman"/>
                <a:ea typeface="+mn-lt"/>
                <a:cs typeface="Arial"/>
              </a:rPr>
              <a:t>()</a:t>
            </a:r>
            <a:r>
              <a:rPr lang="vi-VN" sz="1800">
                <a:solidFill>
                  <a:schemeClr val="bg1"/>
                </a:solidFill>
                <a:latin typeface="Times New Roman"/>
                <a:ea typeface="+mn-lt"/>
                <a:cs typeface="Arial"/>
              </a:rPr>
              <a:t>: Phương thức này cho phép người dùng đặt hàng các sản phẩm bằng cách chọn số thứ tự của sản phẩm từ </a:t>
            </a:r>
            <a:r>
              <a:rPr lang="vi-VN" sz="1800" err="1">
                <a:solidFill>
                  <a:schemeClr val="bg1"/>
                </a:solidFill>
                <a:latin typeface="Times New Roman"/>
                <a:ea typeface="+mn-lt"/>
                <a:cs typeface="Arial"/>
              </a:rPr>
              <a:t>menu</a:t>
            </a:r>
            <a:r>
              <a:rPr lang="vi-VN" sz="1800">
                <a:solidFill>
                  <a:schemeClr val="bg1"/>
                </a:solidFill>
                <a:latin typeface="Times New Roman"/>
                <a:ea typeface="+mn-lt"/>
                <a:cs typeface="Arial"/>
              </a:rPr>
              <a:t> và nhập số lượng. Tổng số tiền cần thanh toán sẽ được tính toán và hiển thị.</a:t>
            </a:r>
          </a:p>
          <a:p>
            <a:pPr marL="285750" indent="-285750">
              <a:buChar char="•"/>
            </a:pPr>
            <a:r>
              <a:rPr lang="vi-VN" sz="1800" b="1" err="1">
                <a:solidFill>
                  <a:schemeClr val="bg1"/>
                </a:solidFill>
                <a:latin typeface="Times New Roman"/>
                <a:cs typeface="Arial"/>
              </a:rPr>
              <a:t>AddTiemKem</a:t>
            </a:r>
            <a:r>
              <a:rPr lang="vi-VN" sz="1800" b="1">
                <a:solidFill>
                  <a:schemeClr val="bg1"/>
                </a:solidFill>
                <a:latin typeface="Times New Roman"/>
                <a:cs typeface="Arial"/>
              </a:rPr>
              <a:t>()</a:t>
            </a:r>
            <a:r>
              <a:rPr lang="vi-VN" sz="1800">
                <a:solidFill>
                  <a:schemeClr val="bg1"/>
                </a:solidFill>
                <a:latin typeface="Times New Roman"/>
                <a:ea typeface="+mn-lt"/>
                <a:cs typeface="Arial"/>
              </a:rPr>
              <a:t>: Phương thức này cho phép người dùng thêm một sản phẩm kem mới vào danh sách sản phẩm của cửa hàng. Người dùng cần nhập tên và giá của sản phẩm.</a:t>
            </a:r>
            <a:endParaRPr lang="vi-VN" sz="1800">
              <a:solidFill>
                <a:schemeClr val="bg1"/>
              </a:solidFill>
              <a:latin typeface="Times New Roman"/>
              <a:cs typeface="Arial"/>
            </a:endParaRPr>
          </a:p>
          <a:p>
            <a:pPr marL="171450" indent="-171450">
              <a:buChar char="•"/>
            </a:pPr>
            <a:r>
              <a:rPr lang="vi-VN" sz="1800" b="1">
                <a:solidFill>
                  <a:schemeClr val="bg1"/>
                </a:solidFill>
                <a:latin typeface="Times New Roman"/>
                <a:cs typeface="Arial"/>
              </a:rPr>
              <a:t> </a:t>
            </a:r>
            <a:r>
              <a:rPr lang="vi-VN" sz="1800" b="1" err="1">
                <a:solidFill>
                  <a:schemeClr val="bg1"/>
                </a:solidFill>
                <a:latin typeface="Times New Roman"/>
                <a:cs typeface="Arial"/>
              </a:rPr>
              <a:t>ShowSanpham</a:t>
            </a:r>
            <a:r>
              <a:rPr lang="vi-VN" sz="1800" b="1">
                <a:solidFill>
                  <a:schemeClr val="bg1"/>
                </a:solidFill>
                <a:latin typeface="Times New Roman"/>
                <a:cs typeface="Arial"/>
              </a:rPr>
              <a:t>()</a:t>
            </a:r>
            <a:r>
              <a:rPr lang="vi-VN" sz="1800">
                <a:solidFill>
                  <a:schemeClr val="bg1"/>
                </a:solidFill>
                <a:latin typeface="Times New Roman"/>
                <a:ea typeface="+mn-lt"/>
                <a:cs typeface="Arial"/>
              </a:rPr>
              <a:t>: Phương thức này hiển thị danh sách các sản phẩm hiện có trong cửa hàng.</a:t>
            </a:r>
            <a:endParaRPr lang="vi-VN" sz="1800">
              <a:solidFill>
                <a:schemeClr val="bg1"/>
              </a:solidFill>
              <a:latin typeface="Times New Roman"/>
              <a:cs typeface="Arial"/>
            </a:endParaRPr>
          </a:p>
          <a:p>
            <a:pPr marL="171450" indent="-171450">
              <a:buChar char="•"/>
            </a:pPr>
            <a:r>
              <a:rPr lang="vi-VN" sz="1800" b="1" err="1">
                <a:solidFill>
                  <a:schemeClr val="bg1"/>
                </a:solidFill>
                <a:latin typeface="Times New Roman"/>
                <a:cs typeface="Arial"/>
              </a:rPr>
              <a:t>deleteTiemKem</a:t>
            </a:r>
            <a:r>
              <a:rPr lang="vi-VN" sz="1800" b="1">
                <a:solidFill>
                  <a:schemeClr val="bg1"/>
                </a:solidFill>
                <a:latin typeface="Times New Roman"/>
                <a:cs typeface="Arial"/>
              </a:rPr>
              <a:t>()</a:t>
            </a:r>
            <a:r>
              <a:rPr lang="vi-VN" sz="1800">
                <a:solidFill>
                  <a:schemeClr val="bg1"/>
                </a:solidFill>
                <a:latin typeface="Times New Roman"/>
                <a:ea typeface="+mn-lt"/>
                <a:cs typeface="Arial"/>
              </a:rPr>
              <a:t>: Phương thức này cho phép người dùng xóa một sản phẩm khỏi danh sách sản phẩm của cửa hàng bằng cách nhập chỉ số của sản phẩm cần xóa.</a:t>
            </a:r>
            <a:endParaRPr lang="vi-VN" sz="1800">
              <a:solidFill>
                <a:schemeClr val="bg1"/>
              </a:solidFill>
              <a:latin typeface="Times New Roman"/>
              <a:cs typeface="Arial"/>
            </a:endParaRPr>
          </a:p>
          <a:p>
            <a:pPr marL="171450" indent="-171450">
              <a:buChar char="•"/>
            </a:pPr>
            <a:r>
              <a:rPr lang="vi-VN" sz="1800" b="1" err="1">
                <a:solidFill>
                  <a:schemeClr val="bg1"/>
                </a:solidFill>
                <a:latin typeface="Times New Roman"/>
                <a:cs typeface="Arial"/>
              </a:rPr>
              <a:t>updategia</a:t>
            </a:r>
            <a:r>
              <a:rPr lang="vi-VN" sz="1800" b="1">
                <a:solidFill>
                  <a:schemeClr val="bg1"/>
                </a:solidFill>
                <a:latin typeface="Times New Roman"/>
                <a:cs typeface="Arial"/>
              </a:rPr>
              <a:t>()</a:t>
            </a:r>
            <a:r>
              <a:rPr lang="vi-VN" sz="1800">
                <a:solidFill>
                  <a:schemeClr val="bg1"/>
                </a:solidFill>
                <a:latin typeface="Times New Roman"/>
                <a:ea typeface="+mn-lt"/>
                <a:cs typeface="Arial"/>
              </a:rPr>
              <a:t>: Phương thức này cho phép người dùng cập nhật giá của một sản phẩm bằng cách nhập chỉ số của sản phẩm và giá mới</a:t>
            </a:r>
            <a:endParaRPr lang="vi-VN" sz="1800">
              <a:solidFill>
                <a:schemeClr val="bg1"/>
              </a:solidFill>
              <a:latin typeface="Times New Roman"/>
              <a:cs typeface="Arial"/>
            </a:endParaRPr>
          </a:p>
        </p:txBody>
      </p:sp>
    </p:spTree>
    <p:extLst>
      <p:ext uri="{BB962C8B-B14F-4D97-AF65-F5344CB8AC3E}">
        <p14:creationId xmlns:p14="http://schemas.microsoft.com/office/powerpoint/2010/main" val="38588833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560251"/>
            <a:ext cx="5625011"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4. </a:t>
            </a:r>
            <a:r>
              <a:rPr lang="en-US" sz="3200" b="1" err="1">
                <a:solidFill>
                  <a:schemeClr val="bg1"/>
                </a:solidFill>
                <a:latin typeface="Times New Roman"/>
                <a:cs typeface="Times New Roman"/>
              </a:rPr>
              <a:t>Thiết</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kế</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cơ</a:t>
            </a:r>
            <a:r>
              <a:rPr lang="en-US" sz="3200" b="1">
                <a:solidFill>
                  <a:schemeClr val="bg1"/>
                </a:solidFill>
                <a:latin typeface="Times New Roman"/>
                <a:cs typeface="Times New Roman"/>
              </a:rPr>
              <a:t> </a:t>
            </a:r>
            <a:r>
              <a:rPr lang="en-US" sz="3200" b="1" err="1">
                <a:solidFill>
                  <a:schemeClr val="bg1"/>
                </a:solidFill>
                <a:latin typeface="Times New Roman"/>
                <a:cs typeface="Times New Roman"/>
              </a:rPr>
              <a:t>sở</a:t>
            </a:r>
            <a:endParaRPr lang="en-US" sz="3200" b="1">
              <a:solidFill>
                <a:schemeClr val="bg1"/>
              </a:solidFill>
              <a:latin typeface="Times New Roman"/>
              <a:cs typeface="Times New Roman"/>
            </a:endParaRP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28" y="1081145"/>
            <a:ext cx="6252754" cy="78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êu đề 3">
            <a:extLst>
              <a:ext uri="{FF2B5EF4-FFF2-40B4-BE49-F238E27FC236}">
                <a16:creationId xmlns:a16="http://schemas.microsoft.com/office/drawing/2014/main" id="{00600BB1-AF81-FC78-96B0-0A6AEFED6C96}"/>
              </a:ext>
            </a:extLst>
          </p:cNvPr>
          <p:cNvSpPr>
            <a:spLocks noGrp="1"/>
          </p:cNvSpPr>
          <p:nvPr>
            <p:ph type="title"/>
          </p:nvPr>
        </p:nvSpPr>
        <p:spPr>
          <a:xfrm>
            <a:off x="474887" y="1358723"/>
            <a:ext cx="3932237" cy="526960"/>
          </a:xfrm>
        </p:spPr>
        <p:txBody>
          <a:bodyPr/>
          <a:lstStyle/>
          <a:p>
            <a:r>
              <a:rPr lang="vi-VN" sz="2800" b="1">
                <a:solidFill>
                  <a:schemeClr val="bg1"/>
                </a:solidFill>
                <a:latin typeface="Times New Roman"/>
                <a:cs typeface="Times New Roman"/>
              </a:rPr>
              <a:t>c. Viết </a:t>
            </a:r>
            <a:r>
              <a:rPr lang="vi-VN" sz="2800" b="1" err="1">
                <a:solidFill>
                  <a:schemeClr val="bg1"/>
                </a:solidFill>
                <a:latin typeface="Times New Roman"/>
                <a:cs typeface="Times New Roman"/>
              </a:rPr>
              <a:t>code</a:t>
            </a:r>
            <a:endParaRPr lang="vi-VN" sz="2800" b="1">
              <a:solidFill>
                <a:schemeClr val="bg1"/>
              </a:solidFill>
              <a:latin typeface="Times New Roman"/>
              <a:cs typeface="Times New Roman"/>
            </a:endParaRPr>
          </a:p>
        </p:txBody>
      </p:sp>
    </p:spTree>
    <p:extLst>
      <p:ext uri="{BB962C8B-B14F-4D97-AF65-F5344CB8AC3E}">
        <p14:creationId xmlns:p14="http://schemas.microsoft.com/office/powerpoint/2010/main" val="22388280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42-236B-FEA1-2A32-BF28F1347B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F46D0-8561-B4EA-AF3F-DF19BC87F21F}"/>
              </a:ext>
            </a:extLst>
          </p:cNvPr>
          <p:cNvSpPr txBox="1"/>
          <p:nvPr/>
        </p:nvSpPr>
        <p:spPr>
          <a:xfrm>
            <a:off x="470989" y="216814"/>
            <a:ext cx="5625011" cy="584775"/>
          </a:xfrm>
          <a:prstGeom prst="rect">
            <a:avLst/>
          </a:prstGeom>
          <a:noFill/>
        </p:spPr>
        <p:txBody>
          <a:bodyPr wrap="square" lIns="91440" tIns="45720" rIns="91440" bIns="45720" rtlCol="0" anchor="t">
            <a:spAutoFit/>
          </a:bodyPr>
          <a:lstStyle/>
          <a:p>
            <a:r>
              <a:rPr lang="en-US" sz="3200" b="1">
                <a:latin typeface="Times New Roman"/>
                <a:cs typeface="Times New Roman"/>
              </a:rPr>
              <a:t>5. Hình </a:t>
            </a:r>
            <a:r>
              <a:rPr lang="en-US" sz="3200" b="1" err="1">
                <a:latin typeface="Times New Roman"/>
                <a:cs typeface="Times New Roman"/>
              </a:rPr>
              <a:t>ảnh</a:t>
            </a:r>
            <a:r>
              <a:rPr lang="en-US" sz="3200" b="1">
                <a:latin typeface="Times New Roman"/>
                <a:cs typeface="Times New Roman"/>
              </a:rPr>
              <a:t> code</a:t>
            </a:r>
          </a:p>
        </p:txBody>
      </p:sp>
      <p:cxnSp>
        <p:nvCxnSpPr>
          <p:cNvPr id="3" name="Straight Connector 2">
            <a:extLst>
              <a:ext uri="{FF2B5EF4-FFF2-40B4-BE49-F238E27FC236}">
                <a16:creationId xmlns:a16="http://schemas.microsoft.com/office/drawing/2014/main" id="{3926449E-91CD-EAF4-6D16-F808D025339A}"/>
              </a:ext>
            </a:extLst>
          </p:cNvPr>
          <p:cNvCxnSpPr>
            <a:cxnSpLocks/>
          </p:cNvCxnSpPr>
          <p:nvPr/>
        </p:nvCxnSpPr>
        <p:spPr>
          <a:xfrm flipH="1" flipV="1">
            <a:off x="154485" y="804470"/>
            <a:ext cx="6252754" cy="7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Hình ảnh 4" descr="Ảnh có chứa văn bản, ảnh chụp màn hình, phần mềm, màn hình&#10;&#10;Mô tả được tự động tạo">
            <a:extLst>
              <a:ext uri="{FF2B5EF4-FFF2-40B4-BE49-F238E27FC236}">
                <a16:creationId xmlns:a16="http://schemas.microsoft.com/office/drawing/2014/main" id="{3AE862CF-7965-85BD-C0D5-B6FF4D4C3E2F}"/>
              </a:ext>
            </a:extLst>
          </p:cNvPr>
          <p:cNvPicPr>
            <a:picLocks noChangeAspect="1"/>
          </p:cNvPicPr>
          <p:nvPr/>
        </p:nvPicPr>
        <p:blipFill>
          <a:blip r:embed="rId2"/>
          <a:stretch>
            <a:fillRect/>
          </a:stretch>
        </p:blipFill>
        <p:spPr>
          <a:xfrm>
            <a:off x="154484" y="1049250"/>
            <a:ext cx="11439849" cy="5702689"/>
          </a:xfrm>
          <a:prstGeom prst="rect">
            <a:avLst/>
          </a:prstGeom>
        </p:spPr>
      </p:pic>
    </p:spTree>
    <p:extLst>
      <p:ext uri="{BB962C8B-B14F-4D97-AF65-F5344CB8AC3E}">
        <p14:creationId xmlns:p14="http://schemas.microsoft.com/office/powerpoint/2010/main" val="3926720729"/>
      </p:ext>
    </p:extLst>
  </p:cSld>
  <p:clrMapOvr>
    <a:masterClrMapping/>
  </p:clrMapOvr>
  <p:transition spd="slow">
    <p:wipe/>
  </p:transition>
</p:sld>
</file>

<file path=ppt/theme/theme1.xml><?xml version="1.0" encoding="utf-8"?>
<a:theme xmlns:a="http://schemas.openxmlformats.org/drawingml/2006/main" name="Chủ đề củ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Văn phòng">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Chủ đề của Office</vt:lpstr>
      <vt:lpstr>PowerPoint Presentation</vt:lpstr>
      <vt:lpstr>PowerPoint Presentation</vt:lpstr>
      <vt:lpstr>PowerPoint Presentation</vt:lpstr>
      <vt:lpstr>PowerPoint Presentation</vt:lpstr>
      <vt:lpstr>PowerPoint Presentation</vt:lpstr>
      <vt:lpstr>Xác định yêu cầu</vt:lpstr>
      <vt:lpstr>b. Thiết kế lớp</vt:lpstr>
      <vt:lpstr>c. Viết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1</cp:revision>
  <dcterms:created xsi:type="dcterms:W3CDTF">2012-09-27T01:07:24Z</dcterms:created>
  <dcterms:modified xsi:type="dcterms:W3CDTF">2024-05-28T03:20:02Z</dcterms:modified>
</cp:coreProperties>
</file>