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07" r:id="rId49"/>
    <p:sldId id="291" r:id="rId50"/>
    <p:sldId id="315" r:id="rId51"/>
    <p:sldId id="269"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7658"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10.06.2017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6/10/2017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6/10/2017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ecurity-center.intel.com/BugBountyProgram.asp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it to Linux</a:t>
            </a:r>
          </a:p>
          <a:p>
            <a:r>
              <a:rPr lang="en-US" dirty="0"/>
              <a:t>Publishing walkthrough and exploits </a:t>
            </a:r>
          </a:p>
          <a:p>
            <a:r>
              <a:rPr lang="en-US" dirty="0"/>
              <a:t>Automatic deduction of the enclave ECALLs/OCALLs from binary analysis</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2"/>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81118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1130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47500" lnSpcReduction="20000"/>
          </a:bodyPr>
          <a:lstStyle/>
          <a:p>
            <a:r>
              <a:rPr lang="en-US" dirty="0">
                <a:hlinkClick r:id="rId2"/>
              </a:rPr>
              <a:t>https://software.intel.com/en-us/license/intel-software-guard-extensions-licensee-guide</a:t>
            </a:r>
            <a:endParaRPr lang="en-US" dirty="0"/>
          </a:p>
          <a:p>
            <a:r>
              <a:rPr lang="en-US" dirty="0"/>
              <a:t>“ In addition, Licensees should:</a:t>
            </a:r>
          </a:p>
          <a:p>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r>
              <a:rPr lang="en-US" dirty="0"/>
              <a:t>Address and fix significant security vulnerabilities within a reasonable time, or within a time frame established under existing disclosure arrangements between Intel and the Licensee, after becoming aware of the vulnerability.</a:t>
            </a:r>
          </a:p>
          <a:p>
            <a:r>
              <a:rPr lang="en-US" dirty="0"/>
              <a:t>Ensure that the licensed application installer, or the operating environment in which the application resides, includes the most current Platform Software (PSW) Installer for Intel SGX.</a:t>
            </a:r>
          </a:p>
          <a:p>
            <a:r>
              <a:rPr lang="en-US" dirty="0"/>
              <a:t>Ensure that end-users receive PSW updates via application update mechanism, or via the operating environment in which the application resides.</a:t>
            </a:r>
          </a:p>
          <a:p>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99495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98105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53153</TotalTime>
  <Words>6010</Words>
  <Application>Microsoft Office PowerPoint</Application>
  <PresentationFormat>מסך רחב</PresentationFormat>
  <Paragraphs>706</Paragraphs>
  <Slides>52</Slides>
  <Notes>47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52</vt:i4>
      </vt:variant>
    </vt:vector>
  </HeadingPairs>
  <TitlesOfParts>
    <vt:vector size="59"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235</cp:revision>
  <dcterms:created xsi:type="dcterms:W3CDTF">2017-04-14T20:36:45Z</dcterms:created>
  <dcterms:modified xsi:type="dcterms:W3CDTF">2017-06-10T20:05:39Z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