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107" autoAdjust="0"/>
  </p:normalViewPr>
  <p:slideViewPr>
    <p:cSldViewPr snapToGrid="0">
      <p:cViewPr varScale="1">
        <p:scale>
          <a:sx n="60" d="100"/>
          <a:sy n="60" d="100"/>
        </p:scale>
        <p:origin x="15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11.06.2017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code</a:t>
            </a:r>
          </a:p>
          <a:p>
            <a:r>
              <a:rPr lang="en-US" baseline="0" dirty="0"/>
              <a:t>8 – Show the </a:t>
            </a:r>
            <a:r>
              <a:rPr lang="en-US" baseline="0" dirty="0" err="1"/>
              <a:t>memcpy</a:t>
            </a:r>
            <a:r>
              <a:rPr lang="en-US" baseline="0" dirty="0"/>
              <a:t> </a:t>
            </a:r>
          </a:p>
          <a:p>
            <a:r>
              <a:rPr lang="en-US" baseline="0" dirty="0"/>
              <a:t>9 – Show the enclave test</a:t>
            </a:r>
          </a:p>
          <a:p>
            <a:r>
              <a:rPr lang="en-US" baseline="0" dirty="0"/>
              <a:t>10  - Run it</a:t>
            </a:r>
          </a:p>
          <a:p>
            <a:r>
              <a:rPr lang="en-US" baseline="0" dirty="0"/>
              <a:t>11 – Show found coupons</a:t>
            </a:r>
          </a:p>
          <a:p>
            <a:r>
              <a:rPr lang="en-US" baseline="0" dirty="0"/>
              <a:t>12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a:t>
            </a:r>
          </a:p>
          <a:p>
            <a:r>
              <a:rPr lang="en-US" baseline="0" dirty="0"/>
              <a:t>2 – Standard vulnerabilities (and it can be found by fuzzing)</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witter.com/wireshrink" TargetMode="External"/><Relationship Id="rId2" Type="http://schemas.openxmlformats.org/officeDocument/2006/relationships/hyperlink" Target="mailto:wireshrink@gmail.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a:t>
            </a:r>
          </a:p>
        </p:txBody>
      </p:sp>
      <p:sp>
        <p:nvSpPr>
          <p:cNvPr id="4" name="מציין מיקום של מספר שקופית 3">
            <a:extLst>
              <a:ext uri="{FF2B5EF4-FFF2-40B4-BE49-F238E27FC236}">
                <a16:creationId xmlns:a16="http://schemas.microsoft.com/office/drawing/2014/main"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56094</TotalTime>
  <Words>6289</Words>
  <Application>Microsoft Office PowerPoint</Application>
  <PresentationFormat>מסך רחב</PresentationFormat>
  <Paragraphs>734</Paragraphs>
  <Slides>53</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53</vt:i4>
      </vt:variant>
    </vt:vector>
  </HeadingPairs>
  <TitlesOfParts>
    <vt:vector size="60"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 (order doesn’t matter)</vt:lpstr>
      <vt:lpstr>BTW, Intel opened a bug bounty program </vt:lpstr>
      <vt:lpstr>enclave – USEFUL links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252</cp:revision>
  <dcterms:created xsi:type="dcterms:W3CDTF">2017-04-14T20:36:45Z</dcterms:created>
  <dcterms:modified xsi:type="dcterms:W3CDTF">2017-06-13T12:18:49Z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