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316" r:id="rId45"/>
    <p:sldId id="284" r:id="rId46"/>
    <p:sldId id="261" r:id="rId47"/>
    <p:sldId id="282" r:id="rId48"/>
    <p:sldId id="307" r:id="rId49"/>
    <p:sldId id="291" r:id="rId50"/>
    <p:sldId id="315" r:id="rId51"/>
    <p:sldId id="269" r:id="rId52"/>
    <p:sldId id="26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950"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11.06.2017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Static analysis is back.</a:t>
            </a:r>
          </a:p>
          <a:p>
            <a:r>
              <a:rPr lang="en-US" dirty="0"/>
              <a:t>Side channel attacks are the special case: see SGX enclave writers guide </a:t>
            </a:r>
            <a:r>
              <a:rPr lang="mr-IN" dirty="0"/>
              <a:t>–</a:t>
            </a:r>
            <a:r>
              <a:rPr lang="en-US" dirty="0"/>
              <a:t> but you are more then welcome to explore this direction, it works</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endParaRPr lang="en-US" dirty="0"/>
          </a:p>
          <a:p>
            <a:endParaRPr lang="en-US" dirty="0"/>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“SGX is turned off by default and must enabled via MSR.IA32_Feature_Control.SGX_Enable. Only the BIOS can make changes to the IA32_Feature_Control.”</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is out of scope – it is kind of runtime environment</a:t>
            </a:r>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r>
              <a:rPr lang="en-US" dirty="0"/>
              <a:t>In this picture trusted section means  calls into the enclave, </a:t>
            </a:r>
          </a:p>
          <a:p>
            <a:r>
              <a:rPr lang="en-US" dirty="0"/>
              <a:t>And untrusted – calls out of the enclave to untrusted environment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like red are untrusted and running in standard hackable mode. </a:t>
            </a:r>
          </a:p>
          <a:p>
            <a:r>
              <a:rPr lang="en-US" dirty="0"/>
              <a:t>Blocks looking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pre-release build much more interesting target</a:t>
            </a:r>
          </a:p>
          <a:p>
            <a:r>
              <a:rPr lang="en-US" dirty="0"/>
              <a:t>If you want to use this in release environment you have to sign it yourself on behalf of yourself or your organization</a:t>
            </a:r>
          </a:p>
          <a:p>
            <a:r>
              <a:rPr lang="en-US" dirty="0"/>
              <a:t>[insert here a link to the access to SGX development services to sign a release enclave]</a:t>
            </a:r>
          </a:p>
          <a:p>
            <a:r>
              <a:rPr lang="en-US" dirty="0"/>
              <a:t>[insert here the link to “DVSE”]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a:t>
            </a:r>
          </a:p>
          <a:p>
            <a:pPr lvl="1"/>
            <a:r>
              <a:rPr lang="en-US" dirty="0"/>
              <a:t>It doesn't mean that there are no other mistakes I made not intentionally</a:t>
            </a:r>
          </a:p>
          <a:p>
            <a:pPr lvl="1"/>
            <a:r>
              <a:rPr lang="en-US" dirty="0"/>
              <a:t>Some of these mistakes deliberately are made a bit easier to exploit</a:t>
            </a:r>
          </a:p>
          <a:p>
            <a:pPr lvl="1"/>
            <a:endParaRPr lang="en-US" dirty="0"/>
          </a:p>
          <a:p>
            <a:r>
              <a:rPr lang="en-US" dirty="0"/>
              <a:t>In order to write it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 but abandoned it.</a:t>
            </a:r>
          </a:p>
          <a:p>
            <a:r>
              <a:rPr lang="en-US" dirty="0"/>
              <a:t>Whoever didn’t play – didn’t fake.</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have to describe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from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and other tricks in untrusted part. I decided to leave application protection out of scope – </a:t>
            </a:r>
          </a:p>
          <a:p>
            <a:r>
              <a:rPr lang="en-US" dirty="0"/>
              <a:t>Defeating it is not the point. I establishing some kind of pseudo-secure channel between enclave and the player implemented with additional layer of AES encryption, </a:t>
            </a:r>
          </a:p>
          <a:p>
            <a:r>
              <a:rPr lang="en-US" dirty="0"/>
              <a:t>But 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in pre-release mode, add media to the media folder as wrote in the readme file, run client on the local machine.</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endParaRPr lang="en-US" dirty="0"/>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sealing”</a:t>
            </a:r>
          </a:p>
          <a:p>
            <a:r>
              <a:rPr lang="en-US" dirty="0"/>
              <a:t>After taking this unfortunate decision the responsibility on this is your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exercises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will be under #ifdef – not checked index of the</a:t>
            </a:r>
            <a:r>
              <a:rPr lang="en-US" baseline="0" dirty="0"/>
              <a:t> read buffer</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49</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51</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6/11/2017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6/11/2017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ecurity-center.intel.com/BugBountyProgram.aspx"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Probably there are other not intentional mistakes</a:t>
            </a:r>
          </a:p>
          <a:p>
            <a:pPr lvl="1"/>
            <a:r>
              <a:rPr lang="en-US" dirty="0"/>
              <a:t>Some of these mistakes deliberately are made a bit easier to exploit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r>
              <a:rPr lang="en-US" dirty="0"/>
              <a:t>Note: most of really interesting things almost can not be found dynamically</a:t>
            </a:r>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1E693-AAC6-490E-AAB9-F3263105878D}"/>
              </a:ext>
            </a:extLst>
          </p:cNvPr>
          <p:cNvSpPr>
            <a:spLocks noGrp="1"/>
          </p:cNvSpPr>
          <p:nvPr>
            <p:ph type="title"/>
          </p:nvPr>
        </p:nvSpPr>
        <p:spPr/>
        <p:txBody>
          <a:bodyPr/>
          <a:lstStyle/>
          <a:p>
            <a:r>
              <a:rPr lang="en-US" dirty="0"/>
              <a:t>Future work (</a:t>
            </a:r>
            <a:r>
              <a:rPr lang="en-US"/>
              <a:t>order doesn’t matter)</a:t>
            </a:r>
            <a:endParaRPr lang="en-US" dirty="0"/>
          </a:p>
        </p:txBody>
      </p:sp>
      <p:sp>
        <p:nvSpPr>
          <p:cNvPr id="3" name="מציין מיקום תוכן 2">
            <a:extLst>
              <a:ext uri="{FF2B5EF4-FFF2-40B4-BE49-F238E27FC236}">
                <a16:creationId xmlns:a16="http://schemas.microsoft.com/office/drawing/2014/main" id="{40D7FADA-349C-4F46-A92A-84063BD0ED85}"/>
              </a:ext>
            </a:extLst>
          </p:cNvPr>
          <p:cNvSpPr>
            <a:spLocks noGrp="1"/>
          </p:cNvSpPr>
          <p:nvPr>
            <p:ph idx="1"/>
          </p:nvPr>
        </p:nvSpPr>
        <p:spPr/>
        <p:txBody>
          <a:bodyPr/>
          <a:lstStyle/>
          <a:p>
            <a:r>
              <a:rPr lang="en-US" dirty="0"/>
              <a:t>Porting DVSE to Linux</a:t>
            </a:r>
          </a:p>
          <a:p>
            <a:r>
              <a:rPr lang="en-US" dirty="0"/>
              <a:t>Publishing walkthrough and exploits </a:t>
            </a:r>
          </a:p>
          <a:p>
            <a:r>
              <a:rPr lang="en-US" dirty="0"/>
              <a:t>Automatic deduction of the enclave ECALLs/OCALLs from binary analysis</a:t>
            </a:r>
          </a:p>
          <a:p>
            <a:r>
              <a:rPr lang="en-US" dirty="0"/>
              <a:t>Abstract interpretation and/or symbolic execution for fuzzing (again, enclave is small)</a:t>
            </a:r>
          </a:p>
        </p:txBody>
      </p:sp>
      <p:sp>
        <p:nvSpPr>
          <p:cNvPr id="4" name="מציין מיקום של מספר שקופית 3">
            <a:extLst>
              <a:ext uri="{FF2B5EF4-FFF2-40B4-BE49-F238E27FC236}">
                <a16:creationId xmlns:a16="http://schemas.microsoft.com/office/drawing/2014/main"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2106738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255152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81118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113006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994950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2498105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“secure”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55717</TotalTime>
  <Words>6058</Words>
  <Application>Microsoft Office PowerPoint</Application>
  <PresentationFormat>מסך רחב</PresentationFormat>
  <Paragraphs>710</Paragraphs>
  <Slides>52</Slides>
  <Notes>48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52</vt:i4>
      </vt:variant>
    </vt:vector>
  </HeadingPairs>
  <TitlesOfParts>
    <vt:vector size="59"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Future work (order doesn’t matter)</vt:lpstr>
      <vt:lpstr>BTW, Intel opened a bug bounty program </vt:lpstr>
      <vt:lpstr>enclave – USEFUL links</vt:lpstr>
      <vt:lpstr>Questions</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243</cp:revision>
  <dcterms:created xsi:type="dcterms:W3CDTF">2017-04-14T20:36:45Z</dcterms:created>
  <dcterms:modified xsi:type="dcterms:W3CDTF">2017-06-13T06:01:56Z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