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2"/>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3" r:id="rId44"/>
    <p:sldId id="284" r:id="rId45"/>
    <p:sldId id="261" r:id="rId46"/>
    <p:sldId id="282" r:id="rId47"/>
    <p:sldId id="307" r:id="rId48"/>
    <p:sldId id="291" r:id="rId49"/>
    <p:sldId id="269" r:id="rId50"/>
    <p:sldId id="26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67658" autoAdjust="0"/>
  </p:normalViewPr>
  <p:slideViewPr>
    <p:cSldViewPr snapToGrid="0">
      <p:cViewPr varScale="1">
        <p:scale>
          <a:sx n="58" d="100"/>
          <a:sy n="58" d="100"/>
        </p:scale>
        <p:origin x="14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26.05.2017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words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Static analysis is back.</a:t>
            </a:r>
          </a:p>
          <a:p>
            <a:r>
              <a:rPr lang="en-US" dirty="0"/>
              <a:t>Side channel attacks are the special case: see SGX enclave writers guide </a:t>
            </a:r>
            <a:r>
              <a:rPr lang="mr-IN" dirty="0"/>
              <a:t>–</a:t>
            </a:r>
            <a:r>
              <a:rPr lang="en-US" dirty="0"/>
              <a:t> but you are more then welcome to explore this direction, it works</a:t>
            </a:r>
          </a:p>
          <a:p>
            <a:endParaRPr lang="en-US" dirty="0"/>
          </a:p>
          <a:p>
            <a:r>
              <a:rPr lang="en-US" dirty="0"/>
              <a:t>It also changes the focus of the attack: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channel attacks are the special case: see SGX enclave writers guide </a:t>
            </a:r>
            <a:r>
              <a:rPr lang="mr-IN" dirty="0"/>
              <a:t>–</a:t>
            </a:r>
            <a:r>
              <a:rPr lang="en-US" dirty="0"/>
              <a:t> but you are more then welcome to explore this direction, it works</a:t>
            </a:r>
          </a:p>
          <a:p>
            <a:r>
              <a:rPr lang="en-US" dirty="0"/>
              <a:t>There are some articles published recently. I keeping this long quote here</a:t>
            </a:r>
            <a:r>
              <a:rPr lang="en-US" baseline="0" dirty="0"/>
              <a:t> for those that can not hear me and will be reading the presentation, it is exact quote from enclave writers guide –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endParaRPr lang="en-US" dirty="0"/>
          </a:p>
          <a:p>
            <a:endParaRPr lang="en-US" dirty="0"/>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“SGX is turned off by default and must enabled via MSR.IA32_Feature_Control.SGX_Enable. Only the BIOS can make changes to the IA32_Feature_Control.”</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is out of scope – it is kind of runtime environment</a:t>
            </a:r>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r>
              <a:rPr lang="en-US" dirty="0"/>
              <a:t>In this picture trusted section means  calls into the enclave, </a:t>
            </a:r>
          </a:p>
          <a:p>
            <a:r>
              <a:rPr lang="en-US" dirty="0"/>
              <a:t>And untrusted – calls out of the enclave to untrusted environment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like red are untrusted and running in standard hackable mode. </a:t>
            </a:r>
          </a:p>
          <a:p>
            <a:r>
              <a:rPr lang="en-US" dirty="0"/>
              <a:t>Blocks looking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pre-release build much more interesting target</a:t>
            </a:r>
          </a:p>
          <a:p>
            <a:r>
              <a:rPr lang="en-US" dirty="0"/>
              <a:t>If you want to use this in release environment you have to sign it yourself on behalf of yourself or your organization</a:t>
            </a:r>
          </a:p>
          <a:p>
            <a:r>
              <a:rPr lang="en-US" dirty="0"/>
              <a:t>[insert here a link to the access to SGX development services to sign a release enclave]</a:t>
            </a:r>
          </a:p>
          <a:p>
            <a:r>
              <a:rPr lang="en-US" dirty="0"/>
              <a:t>[insert here the link to “DVSE”]</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a:t>
            </a:r>
          </a:p>
          <a:p>
            <a:pPr lvl="1"/>
            <a:r>
              <a:rPr lang="en-US" dirty="0"/>
              <a:t>It doesn't mean that there are no other mistakes I made not intentionally</a:t>
            </a:r>
          </a:p>
          <a:p>
            <a:pPr lvl="1"/>
            <a:r>
              <a:rPr lang="en-US" dirty="0"/>
              <a:t>Some of these mistakes deliberately are made a bit easier to exploit</a:t>
            </a:r>
          </a:p>
          <a:p>
            <a:pPr lvl="1"/>
            <a:endParaRPr lang="en-US" dirty="0"/>
          </a:p>
          <a:p>
            <a:r>
              <a:rPr lang="en-US" dirty="0"/>
              <a:t>In order to write it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 but abandoned it.</a:t>
            </a:r>
          </a:p>
          <a:p>
            <a:r>
              <a:rPr lang="en-US" dirty="0"/>
              <a:t>Whoever didn’t play – didn’t fake.</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have to describe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from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subscription management</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and other tricks in untrusted part. I decided to leave application protection out of scope – </a:t>
            </a:r>
          </a:p>
          <a:p>
            <a:r>
              <a:rPr lang="en-US" dirty="0"/>
              <a:t>Defeating it is not the point. I establishing some kind of pseudo-secure channel between enclave and the player implemented with additional layer of AES encryption, </a:t>
            </a:r>
          </a:p>
          <a:p>
            <a:r>
              <a:rPr lang="en-US" dirty="0"/>
              <a:t>But 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in pre-release mode, add media to the media folder as wrote in the readme file, run client on the local machine.</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endParaRPr lang="en-US" dirty="0"/>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sealing”</a:t>
            </a:r>
          </a:p>
          <a:p>
            <a:r>
              <a:rPr lang="en-US" dirty="0"/>
              <a:t>After taking this unfortunate decision the responsibility on this is your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err="1"/>
              <a:t>to</a:t>
            </a:r>
            <a:r>
              <a:rPr lang="en-US" dirty="0"/>
              <a:t>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a:t>
            </a:r>
            <a:r>
              <a:rPr lang="en-US" dirty="0" err="1"/>
              <a:t>excersises</a:t>
            </a:r>
            <a:r>
              <a:rPr lang="en-US" dirty="0"/>
              <a:t>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will be under #ifdef – not checked index of the</a:t>
            </a:r>
            <a:r>
              <a:rPr lang="en-US" baseline="0" dirty="0"/>
              <a:t> read buffer</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Nothing new here except of old good and dumb enclave fuzzing – there are no tools that allow to use something more complicated.</a:t>
            </a:r>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48</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49</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50</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5/26/2017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5/26/2017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5/26/2017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5/26/2017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reshrin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ayeks/SGX-hardwa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node/70894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ecurity-center.intel.com/BugBountyProgram.aspx"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github.com/01org/linux-sgx" TargetMode="External"/><Relationship Id="rId3" Type="http://schemas.openxmlformats.org/officeDocument/2006/relationships/hyperlink" Target="https://software.intel.com/en-us/sgx" TargetMode="External"/><Relationship Id="rId7" Type="http://schemas.openxmlformats.org/officeDocument/2006/relationships/hyperlink" Target="https://01.org/intel-softwareguard-extension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www.intel.com/content/dam/www/public/us/en/documents/manuals/64-ia-32-architectures-software-developer-manual-325462.pdf" TargetMode="External"/><Relationship Id="rId5" Type="http://schemas.openxmlformats.org/officeDocument/2006/relationships/hyperlink" Target="http://eprint.iacr.org/2016/086.pdf" TargetMode="External"/><Relationship Id="rId4" Type="http://schemas.openxmlformats.org/officeDocument/2006/relationships/hyperlink" Target="https://software.intel.com/sites/default/files/332680-002.pdf" TargetMode="External"/><Relationship Id="rId9" Type="http://schemas.openxmlformats.org/officeDocument/2006/relationships/hyperlink" Target="https://software.intel.com/sites/default/files/managed/ae/48/Software-Guard-Extensions-Enclave-Writers-Guide.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 sign the enclave – try to break in pre-release mode</a:t>
            </a:r>
          </a:p>
          <a:p>
            <a:r>
              <a:rPr lang="en-US" dirty="0"/>
              <a:t>[insert links]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a:t>
            </a:r>
          </a:p>
          <a:p>
            <a:pPr lvl="1"/>
            <a:r>
              <a:rPr lang="en-US" dirty="0"/>
              <a:t>To my best knowledge these mistakes are fixed</a:t>
            </a:r>
          </a:p>
          <a:p>
            <a:pPr lvl="1"/>
            <a:r>
              <a:rPr lang="en-US" dirty="0"/>
              <a:t>Probably there are other not intentional mistakes</a:t>
            </a:r>
          </a:p>
          <a:p>
            <a:pPr lvl="1"/>
            <a:r>
              <a:rPr lang="en-US" dirty="0"/>
              <a:t>Some of these mistakes deliberately are made a bit easier to exploit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subscription management</a:t>
            </a:r>
          </a:p>
          <a:p>
            <a:pPr lvl="2"/>
            <a:r>
              <a:rPr lang="en-US" dirty="0"/>
              <a:t>“Secure” local library management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a:t>
            </a:r>
          </a:p>
          <a:p>
            <a:pPr lvl="2"/>
            <a:r>
              <a:rPr lang="en-US" dirty="0"/>
              <a:t>Defeating of which is definitely not the point - you have the original source code</a:t>
            </a:r>
          </a:p>
          <a:p>
            <a:pPr lvl="1"/>
            <a:r>
              <a:rPr lang="en-US" dirty="0"/>
              <a:t>Secure channel between the application and the enclave is established for DRM defense simulation (random AES key inside an enclave)</a:t>
            </a:r>
          </a:p>
          <a:p>
            <a:pPr lvl="1"/>
            <a:r>
              <a:rPr lang="en-US" u="sng" dirty="0"/>
              <a:t>The goal is not to hack the application, but to hack the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lstStyle/>
          <a:p>
            <a:r>
              <a:rPr lang="en-US" dirty="0"/>
              <a:t>Install QT5, SGX SDK and PSW</a:t>
            </a:r>
          </a:p>
          <a:p>
            <a:r>
              <a:rPr lang="en-US" dirty="0"/>
              <a:t>Compile the code</a:t>
            </a:r>
          </a:p>
          <a:p>
            <a:r>
              <a:rPr lang="en-US" dirty="0"/>
              <a:t>Run server on a local machine, add media to the media folder</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AES GCM IV exhaustion with sealing </a:t>
            </a:r>
          </a:p>
          <a:p>
            <a:pPr lvl="1"/>
            <a:r>
              <a:rPr lang="en-US" dirty="0"/>
              <a:t>Not constant time crypto-algorithms</a:t>
            </a:r>
          </a:p>
          <a:p>
            <a:pPr lvl="1"/>
            <a:r>
              <a:rPr lang="en-US" dirty="0"/>
              <a:t>Call your crypto PhD, don’t do it yourself</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a:t>
            </a:r>
          </a:p>
          <a:p>
            <a:pPr lvl="1"/>
            <a:r>
              <a:rPr lang="en-US" dirty="0" err="1"/>
              <a:t>sgx_read_rand</a:t>
            </a:r>
            <a:r>
              <a:rPr lang="en-US" dirty="0"/>
              <a:t> uses RDRAND instruction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(used tools – IDA pro)</a:t>
            </a:r>
          </a:p>
          <a:p>
            <a:r>
              <a:rPr lang="en-US" dirty="0"/>
              <a:t>I’d be glad to help you to find all the rest (wireshrink@gmail.com) </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a:t>Klocwork</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tool)</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3110051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2"/>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106738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3255152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073879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811180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1130062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249810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“secure”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34183</TotalTime>
  <Words>5922</Words>
  <Application>Microsoft Office PowerPoint</Application>
  <PresentationFormat>מסך רחב</PresentationFormat>
  <Paragraphs>688</Paragraphs>
  <Slides>50</Slides>
  <Notes>47</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50</vt:i4>
      </vt:variant>
    </vt:vector>
  </HeadingPairs>
  <TitlesOfParts>
    <vt:vector size="57" baseType="lpstr">
      <vt:lpstr>Arial</vt:lpstr>
      <vt:lpstr>Calibri</vt:lpstr>
      <vt:lpstr>Mangal</vt:lpstr>
      <vt:lpstr>Trebuchet MS</vt:lpstr>
      <vt:lpstr>Tw Cen MT</vt:lpstr>
      <vt:lpstr>Wingdings</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Special thanks</vt:lpstr>
      <vt:lpstr>BTW, Intel opened a bug bounty program </vt:lpstr>
      <vt:lpstr>enclave – USEFUL links</vt:lpstr>
      <vt:lpstr>Questions</vt:lpstr>
      <vt:lpstr>backup</vt:lpstr>
      <vt:lpstr>Note on SGX sealing key derivation material</vt:lpstr>
      <vt:lpstr>Note on involved crypto</vt:lpstr>
      <vt:lpstr>SGX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Michael Atlas</cp:lastModifiedBy>
  <cp:revision>220</cp:revision>
  <dcterms:created xsi:type="dcterms:W3CDTF">2017-04-14T20:36:45Z</dcterms:created>
  <dcterms:modified xsi:type="dcterms:W3CDTF">2017-05-27T08:24:30Z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