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07" r:id="rId49"/>
    <p:sldId id="291" r:id="rId50"/>
    <p:sldId id="315" r:id="rId51"/>
    <p:sldId id="269"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107"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11.06.2017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81118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1130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99495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98105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55879</TotalTime>
  <Words>6085</Words>
  <Application>Microsoft Office PowerPoint</Application>
  <PresentationFormat>מסך רחב</PresentationFormat>
  <Paragraphs>710</Paragraphs>
  <Slides>52</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52</vt:i4>
      </vt:variant>
    </vt:vector>
  </HeadingPairs>
  <TitlesOfParts>
    <vt:vector size="59"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 (order doesn’t matter)</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248</cp:revision>
  <dcterms:created xsi:type="dcterms:W3CDTF">2017-04-14T20:36:45Z</dcterms:created>
  <dcterms:modified xsi:type="dcterms:W3CDTF">2017-06-13T08:43:41Z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