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3"/>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284" r:id="rId45"/>
    <p:sldId id="261" r:id="rId46"/>
    <p:sldId id="282" r:id="rId47"/>
    <p:sldId id="307" r:id="rId48"/>
    <p:sldId id="291" r:id="rId49"/>
    <p:sldId id="315" r:id="rId50"/>
    <p:sldId id="269" r:id="rId51"/>
    <p:sldId id="26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67658" autoAdjust="0"/>
  </p:normalViewPr>
  <p:slideViewPr>
    <p:cSldViewPr snapToGrid="0">
      <p:cViewPr varScale="1">
        <p:scale>
          <a:sx n="58" d="100"/>
          <a:sy n="58"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26.05.2017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words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48</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5/26/2017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5/26/2017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a:t>
            </a:r>
          </a:p>
          <a:p>
            <a:pPr lvl="2"/>
            <a:r>
              <a:rPr lang="en-US" dirty="0"/>
              <a:t>Defeating of which is definitely not the point - you have the original source code</a:t>
            </a:r>
          </a:p>
          <a:p>
            <a:pPr lvl="1"/>
            <a:r>
              <a:rPr lang="en-US" dirty="0"/>
              <a:t>Secure channel between the application and the enclave is established for DRM defense simulation (random AES key inside an enclave)</a:t>
            </a:r>
          </a:p>
          <a:p>
            <a:pPr lvl="1"/>
            <a:r>
              <a:rPr lang="en-US" u="sng" dirty="0"/>
              <a:t>The goal is not to hack the application, but to hack the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lstStyle/>
          <a:p>
            <a:r>
              <a:rPr lang="en-US" dirty="0"/>
              <a:t>Install QT5, SGX SDK and PSW</a:t>
            </a:r>
          </a:p>
          <a:p>
            <a:r>
              <a:rPr lang="en-US" dirty="0"/>
              <a:t>Compile the code</a:t>
            </a:r>
          </a:p>
          <a:p>
            <a:r>
              <a:rPr lang="en-US" dirty="0"/>
              <a:t>Run server on a local machine, add media to the media folder</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a:t>
            </a:r>
            <a:r>
              <a:rPr lang="en-US"/>
              <a:t>material and AES </a:t>
            </a:r>
            <a:r>
              <a:rPr lang="en-US" dirty="0"/>
              <a:t>GCM IV exhaustion with sealing </a:t>
            </a:r>
          </a:p>
          <a:p>
            <a:pPr lvl="1"/>
            <a:r>
              <a:rPr lang="en-US" dirty="0"/>
              <a:t>Not constant time crypto-algorithms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a:t>
            </a:r>
          </a:p>
          <a:p>
            <a:pPr lvl="1"/>
            <a:r>
              <a:rPr lang="en-US" dirty="0" err="1"/>
              <a:t>sgx_read_rand</a:t>
            </a:r>
            <a:r>
              <a:rPr lang="en-US" dirty="0"/>
              <a:t> uses RDRAND instruction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(used tools – IDA pro)</a:t>
            </a:r>
          </a:p>
          <a:p>
            <a:r>
              <a:rPr lang="en-US" dirty="0"/>
              <a:t>I’d be glad to help you to find all the rest (wireshrink@gmail.com) </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106738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073879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81118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13006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47500" lnSpcReduction="20000"/>
          </a:bodyPr>
          <a:lstStyle/>
          <a:p>
            <a:r>
              <a:rPr lang="en-US" dirty="0">
                <a:hlinkClick r:id="rId2"/>
              </a:rPr>
              <a:t>https://software.intel.com/en-us/license/intel-software-guard-extensions-licensee-guide</a:t>
            </a:r>
            <a:endParaRPr lang="en-US" dirty="0"/>
          </a:p>
          <a:p>
            <a:r>
              <a:rPr lang="en-US" dirty="0"/>
              <a:t>“ In addition, Licensees should:</a:t>
            </a:r>
          </a:p>
          <a:p>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r>
              <a:rPr lang="en-US" dirty="0"/>
              <a:t>Address and fix significant security vulnerabilities within a reasonable time, or within a time frame established under existing disclosure arrangements between Intel and the Licensee, after becoming aware of the vulnerability.</a:t>
            </a:r>
          </a:p>
          <a:p>
            <a:r>
              <a:rPr lang="en-US" dirty="0"/>
              <a:t>Ensure that the licensed application installer, or the operating environment in which the application resides, includes the most current Platform Software (PSW) Installer for Intel SGX.</a:t>
            </a:r>
          </a:p>
          <a:p>
            <a:r>
              <a:rPr lang="en-US" dirty="0"/>
              <a:t>Ensure that end-users receive PSW updates via application update mechanism, or via the operating environment in which the application resides.</a:t>
            </a:r>
          </a:p>
          <a:p>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99495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249810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43166</TotalTime>
  <Words>5951</Words>
  <Application>Microsoft Office PowerPoint</Application>
  <PresentationFormat>מסך רחב</PresentationFormat>
  <Paragraphs>698</Paragraphs>
  <Slides>51</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51</vt:i4>
      </vt:variant>
    </vt:vector>
  </HeadingPairs>
  <TitlesOfParts>
    <vt:vector size="58"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223</cp:revision>
  <dcterms:created xsi:type="dcterms:W3CDTF">2017-04-14T20:36:45Z</dcterms:created>
  <dcterms:modified xsi:type="dcterms:W3CDTF">2017-06-02T14:08:14Z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