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2.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1" r:id="rId3"/>
    <p:sldId id="257" r:id="rId4"/>
    <p:sldId id="258" r:id="rId5"/>
    <p:sldId id="259" r:id="rId6"/>
    <p:sldId id="271" r:id="rId7"/>
    <p:sldId id="272" r:id="rId8"/>
    <p:sldId id="273" r:id="rId9"/>
    <p:sldId id="274" r:id="rId10"/>
    <p:sldId id="275" r:id="rId11"/>
    <p:sldId id="309" r:id="rId12"/>
    <p:sldId id="279" r:id="rId13"/>
    <p:sldId id="278" r:id="rId14"/>
    <p:sldId id="307" r:id="rId15"/>
    <p:sldId id="260" r:id="rId16"/>
    <p:sldId id="261" r:id="rId17"/>
    <p:sldId id="280" r:id="rId18"/>
    <p:sldId id="281" r:id="rId19"/>
    <p:sldId id="286" r:id="rId20"/>
    <p:sldId id="282" r:id="rId21"/>
    <p:sldId id="283" r:id="rId22"/>
    <p:sldId id="284" r:id="rId23"/>
    <p:sldId id="264" r:id="rId24"/>
    <p:sldId id="265" r:id="rId25"/>
    <p:sldId id="287" r:id="rId26"/>
    <p:sldId id="288" r:id="rId27"/>
    <p:sldId id="312" r:id="rId28"/>
    <p:sldId id="289" r:id="rId29"/>
    <p:sldId id="303" r:id="rId30"/>
    <p:sldId id="308" r:id="rId31"/>
    <p:sldId id="305" r:id="rId32"/>
    <p:sldId id="304" r:id="rId33"/>
    <p:sldId id="313" r:id="rId34"/>
    <p:sldId id="306" r:id="rId35"/>
    <p:sldId id="290" r:id="rId36"/>
    <p:sldId id="292" r:id="rId37"/>
    <p:sldId id="262" r:id="rId38"/>
    <p:sldId id="263" r:id="rId39"/>
    <p:sldId id="296" r:id="rId40"/>
    <p:sldId id="297" r:id="rId41"/>
    <p:sldId id="299" r:id="rId42"/>
    <p:sldId id="310" r:id="rId43"/>
    <p:sldId id="268" r:id="rId44"/>
    <p:sldId id="269" r:id="rId45"/>
    <p:sldId id="27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Lemay" initials="ML" lastIdx="2" clrIdx="0">
    <p:extLst>
      <p:ext uri="{19B8F6BF-5375-455C-9EA6-DF929625EA0E}">
        <p15:presenceInfo xmlns:p15="http://schemas.microsoft.com/office/powerpoint/2012/main" userId="S-1-5-21-1417238777-1582384553-2904431062-33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09T13:33:15.822" idx="2">
    <p:pos x="10" y="10"/>
    <p:text>15MIN THEORIE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2-09T13:33:00.754" idx="1">
    <p:pos x="10" y="10"/>
    <p:text>10MIN THEORIE</p:text>
    <p:extLst>
      <p:ext uri="{C676402C-5697-4E1C-873F-D02D1690AC5C}">
        <p15:threadingInfo xmlns:p15="http://schemas.microsoft.com/office/powerpoint/2012/main" timeZoneBias="300"/>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4715FC-6F71-4C84-B78E-0D99AEF9C44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B8A697E-271D-4461-AA77-83EE31CC5D48}">
      <dgm:prSet/>
      <dgm:spPr/>
      <dgm:t>
        <a:bodyPr/>
        <a:lstStyle/>
        <a:p>
          <a:r>
            <a:rPr lang="en-CA" dirty="0"/>
            <a:t>Art of sending a message in plain sight over an untrusted channel that can be read only by intended recipients.</a:t>
          </a:r>
          <a:endParaRPr lang="en-US" dirty="0"/>
        </a:p>
      </dgm:t>
    </dgm:pt>
    <dgm:pt modelId="{21A0A249-9374-4510-B894-4D1AE778DBEB}" type="parTrans" cxnId="{36EA933D-CE5D-4A9A-B125-E1D29E56DE78}">
      <dgm:prSet/>
      <dgm:spPr/>
      <dgm:t>
        <a:bodyPr/>
        <a:lstStyle/>
        <a:p>
          <a:endParaRPr lang="en-US"/>
        </a:p>
      </dgm:t>
    </dgm:pt>
    <dgm:pt modelId="{7C222131-E5C4-42F1-A81D-1E16FB140618}" type="sibTrans" cxnId="{36EA933D-CE5D-4A9A-B125-E1D29E56DE78}">
      <dgm:prSet/>
      <dgm:spPr/>
      <dgm:t>
        <a:bodyPr/>
        <a:lstStyle/>
        <a:p>
          <a:endParaRPr lang="en-US"/>
        </a:p>
      </dgm:t>
    </dgm:pt>
    <dgm:pt modelId="{81EDCD70-2213-4796-A621-B0136318FD76}">
      <dgm:prSet/>
      <dgm:spPr/>
      <dgm:t>
        <a:bodyPr/>
        <a:lstStyle/>
        <a:p>
          <a:r>
            <a:rPr lang="en-CA" dirty="0"/>
            <a:t>Recipients and sender are identified by the “secret key(s)”.</a:t>
          </a:r>
          <a:endParaRPr lang="en-US" dirty="0"/>
        </a:p>
      </dgm:t>
    </dgm:pt>
    <dgm:pt modelId="{927C34DB-B0B8-491B-B6F1-9539F416DEE9}" type="parTrans" cxnId="{E66C82CC-B1C3-42E8-ADE1-4BAC86820720}">
      <dgm:prSet/>
      <dgm:spPr/>
      <dgm:t>
        <a:bodyPr/>
        <a:lstStyle/>
        <a:p>
          <a:endParaRPr lang="en-US"/>
        </a:p>
      </dgm:t>
    </dgm:pt>
    <dgm:pt modelId="{375F78DA-A780-4F3C-8116-5BB557A71E00}" type="sibTrans" cxnId="{E66C82CC-B1C3-42E8-ADE1-4BAC86820720}">
      <dgm:prSet/>
      <dgm:spPr/>
      <dgm:t>
        <a:bodyPr/>
        <a:lstStyle/>
        <a:p>
          <a:endParaRPr lang="en-US"/>
        </a:p>
      </dgm:t>
    </dgm:pt>
    <dgm:pt modelId="{019BE410-5107-4FAE-A366-737C67DECEDE}">
      <dgm:prSet/>
      <dgm:spPr/>
      <dgm:t>
        <a:bodyPr/>
        <a:lstStyle/>
        <a:p>
          <a:r>
            <a:rPr lang="en-CA" dirty="0"/>
            <a:t>An algorithm is used to transform (encrypt) a message in such way that an adversary won’t be able to recover (decrypt) its original form without having the secret key(s).</a:t>
          </a:r>
          <a:endParaRPr lang="en-US" dirty="0"/>
        </a:p>
      </dgm:t>
    </dgm:pt>
    <dgm:pt modelId="{3D8104A9-A290-4DB1-8488-8A6F978D41E2}" type="parTrans" cxnId="{4430FFE4-6990-4ABB-A993-E33D63FF5950}">
      <dgm:prSet/>
      <dgm:spPr/>
      <dgm:t>
        <a:bodyPr/>
        <a:lstStyle/>
        <a:p>
          <a:endParaRPr lang="en-US"/>
        </a:p>
      </dgm:t>
    </dgm:pt>
    <dgm:pt modelId="{623E2845-FAD1-4229-A739-EBEDB5D4CEF9}" type="sibTrans" cxnId="{4430FFE4-6990-4ABB-A993-E33D63FF5950}">
      <dgm:prSet/>
      <dgm:spPr/>
      <dgm:t>
        <a:bodyPr/>
        <a:lstStyle/>
        <a:p>
          <a:endParaRPr lang="en-US"/>
        </a:p>
      </dgm:t>
    </dgm:pt>
    <dgm:pt modelId="{7D5AB223-D980-41B2-9397-B6B1B06A17E7}">
      <dgm:prSet/>
      <dgm:spPr/>
      <dgm:t>
        <a:bodyPr/>
        <a:lstStyle/>
        <a:p>
          <a:r>
            <a:rPr lang="en-CA" dirty="0"/>
            <a:t>There are two types of keys: symmetric and asymmetric.</a:t>
          </a:r>
          <a:endParaRPr lang="en-US" dirty="0"/>
        </a:p>
      </dgm:t>
    </dgm:pt>
    <dgm:pt modelId="{2231845F-E06D-4DD7-A35E-9EBE5763E94B}" type="parTrans" cxnId="{EEA95290-BEA7-419F-A77F-6186A1D23FC0}">
      <dgm:prSet/>
      <dgm:spPr/>
      <dgm:t>
        <a:bodyPr/>
        <a:lstStyle/>
        <a:p>
          <a:endParaRPr lang="en-US"/>
        </a:p>
      </dgm:t>
    </dgm:pt>
    <dgm:pt modelId="{49E5A49F-3461-4203-BB9F-7A29F0273AB7}" type="sibTrans" cxnId="{EEA95290-BEA7-419F-A77F-6186A1D23FC0}">
      <dgm:prSet/>
      <dgm:spPr/>
      <dgm:t>
        <a:bodyPr/>
        <a:lstStyle/>
        <a:p>
          <a:endParaRPr lang="en-US"/>
        </a:p>
      </dgm:t>
    </dgm:pt>
    <dgm:pt modelId="{7BCF5903-BA93-4C36-ABF0-FDC903B4F99F}">
      <dgm:prSet/>
      <dgm:spPr/>
      <dgm:t>
        <a:bodyPr/>
        <a:lstStyle/>
        <a:p>
          <a:r>
            <a:rPr lang="en-CA" dirty="0"/>
            <a:t>Symmetric keys are the same secrets that are shared amongst senders and recipients.</a:t>
          </a:r>
          <a:endParaRPr lang="en-US" dirty="0"/>
        </a:p>
      </dgm:t>
    </dgm:pt>
    <dgm:pt modelId="{CAF9BB91-E1B4-4187-BE25-8E4168C42805}" type="parTrans" cxnId="{CB3022A1-1609-4AB0-B926-9446915AD3DB}">
      <dgm:prSet/>
      <dgm:spPr/>
      <dgm:t>
        <a:bodyPr/>
        <a:lstStyle/>
        <a:p>
          <a:endParaRPr lang="en-US"/>
        </a:p>
      </dgm:t>
    </dgm:pt>
    <dgm:pt modelId="{F27113C8-8BFB-468A-BA68-24DB85635DDB}" type="sibTrans" cxnId="{CB3022A1-1609-4AB0-B926-9446915AD3DB}">
      <dgm:prSet/>
      <dgm:spPr/>
      <dgm:t>
        <a:bodyPr/>
        <a:lstStyle/>
        <a:p>
          <a:endParaRPr lang="en-US"/>
        </a:p>
      </dgm:t>
    </dgm:pt>
    <dgm:pt modelId="{A1CF688E-CC02-4F47-BAF6-BB81D7E61345}">
      <dgm:prSet/>
      <dgm:spPr/>
      <dgm:t>
        <a:bodyPr/>
        <a:lstStyle/>
        <a:p>
          <a:r>
            <a:rPr lang="en-CA"/>
            <a:t>Ex. AES, 3DES, Blowfish</a:t>
          </a:r>
          <a:endParaRPr lang="en-US"/>
        </a:p>
      </dgm:t>
    </dgm:pt>
    <dgm:pt modelId="{3E9207B6-6E08-42CD-98A5-6D14C8701E98}" type="parTrans" cxnId="{9A4410A1-4CFB-40AB-8FFB-6CF93C5F023A}">
      <dgm:prSet/>
      <dgm:spPr/>
      <dgm:t>
        <a:bodyPr/>
        <a:lstStyle/>
        <a:p>
          <a:endParaRPr lang="en-US"/>
        </a:p>
      </dgm:t>
    </dgm:pt>
    <dgm:pt modelId="{808624CD-F44C-4D81-92BD-72E6702B35BB}" type="sibTrans" cxnId="{9A4410A1-4CFB-40AB-8FFB-6CF93C5F023A}">
      <dgm:prSet/>
      <dgm:spPr/>
      <dgm:t>
        <a:bodyPr/>
        <a:lstStyle/>
        <a:p>
          <a:endParaRPr lang="en-US"/>
        </a:p>
      </dgm:t>
    </dgm:pt>
    <dgm:pt modelId="{7AD7CD04-DFAE-465C-AA12-29B891EABE54}">
      <dgm:prSet/>
      <dgm:spPr/>
      <dgm:t>
        <a:bodyPr/>
        <a:lstStyle/>
        <a:p>
          <a:r>
            <a:rPr lang="en-CA"/>
            <a:t>Asymmetric keys are pairs of secrets where one can only encrypt and the other one can only decrypt. One of them is considered “public” and is not really secret while the other is “private” and must be kept secret.</a:t>
          </a:r>
          <a:endParaRPr lang="en-US"/>
        </a:p>
      </dgm:t>
    </dgm:pt>
    <dgm:pt modelId="{F7CDAFE7-BE45-46FD-B82F-5920E5CB6BA3}" type="parTrans" cxnId="{1B64368B-E9D8-4089-AF52-05A6EA960BCB}">
      <dgm:prSet/>
      <dgm:spPr/>
      <dgm:t>
        <a:bodyPr/>
        <a:lstStyle/>
        <a:p>
          <a:endParaRPr lang="en-US"/>
        </a:p>
      </dgm:t>
    </dgm:pt>
    <dgm:pt modelId="{A3AB4D89-371A-4A64-A382-16D74A0FC65F}" type="sibTrans" cxnId="{1B64368B-E9D8-4089-AF52-05A6EA960BCB}">
      <dgm:prSet/>
      <dgm:spPr/>
      <dgm:t>
        <a:bodyPr/>
        <a:lstStyle/>
        <a:p>
          <a:endParaRPr lang="en-US"/>
        </a:p>
      </dgm:t>
    </dgm:pt>
    <dgm:pt modelId="{7B730446-B593-43CC-975A-79E916137B05}">
      <dgm:prSet/>
      <dgm:spPr/>
      <dgm:t>
        <a:bodyPr/>
        <a:lstStyle/>
        <a:p>
          <a:r>
            <a:rPr lang="en-CA"/>
            <a:t>Ex. RSA, Elliptic Curves</a:t>
          </a:r>
          <a:endParaRPr lang="en-US"/>
        </a:p>
      </dgm:t>
    </dgm:pt>
    <dgm:pt modelId="{9DA4EBF6-7078-4414-BEC3-D6C50D7C0B1C}" type="parTrans" cxnId="{2B60D7BF-1EDB-4586-94C5-B689979F065C}">
      <dgm:prSet/>
      <dgm:spPr/>
      <dgm:t>
        <a:bodyPr/>
        <a:lstStyle/>
        <a:p>
          <a:endParaRPr lang="en-US"/>
        </a:p>
      </dgm:t>
    </dgm:pt>
    <dgm:pt modelId="{E7E3292C-A102-4BEE-A026-FFC79CB429EF}" type="sibTrans" cxnId="{2B60D7BF-1EDB-4586-94C5-B689979F065C}">
      <dgm:prSet/>
      <dgm:spPr/>
      <dgm:t>
        <a:bodyPr/>
        <a:lstStyle/>
        <a:p>
          <a:endParaRPr lang="en-US"/>
        </a:p>
      </dgm:t>
    </dgm:pt>
    <dgm:pt modelId="{64572710-2208-4F46-BA54-5668FAF1FE76}">
      <dgm:prSet/>
      <dgm:spPr/>
      <dgm:t>
        <a:bodyPr/>
        <a:lstStyle/>
        <a:p>
          <a:r>
            <a:rPr lang="en-CA"/>
            <a:t>Not covered in this workshop</a:t>
          </a:r>
          <a:endParaRPr lang="en-US"/>
        </a:p>
      </dgm:t>
    </dgm:pt>
    <dgm:pt modelId="{CCAFC9E9-5673-4405-876F-674BA5CFD864}" type="parTrans" cxnId="{7C16BC21-4F76-4FA6-816C-058E721FC6A4}">
      <dgm:prSet/>
      <dgm:spPr/>
      <dgm:t>
        <a:bodyPr/>
        <a:lstStyle/>
        <a:p>
          <a:endParaRPr lang="en-US"/>
        </a:p>
      </dgm:t>
    </dgm:pt>
    <dgm:pt modelId="{FD08D2D3-4937-46EA-872E-9736B6126418}" type="sibTrans" cxnId="{7C16BC21-4F76-4FA6-816C-058E721FC6A4}">
      <dgm:prSet/>
      <dgm:spPr/>
      <dgm:t>
        <a:bodyPr/>
        <a:lstStyle/>
        <a:p>
          <a:endParaRPr lang="en-US"/>
        </a:p>
      </dgm:t>
    </dgm:pt>
    <dgm:pt modelId="{E474B3F4-90CA-46F9-9834-F4E4DA399413}" type="pres">
      <dgm:prSet presAssocID="{364715FC-6F71-4C84-B78E-0D99AEF9C441}" presName="linear" presStyleCnt="0">
        <dgm:presLayoutVars>
          <dgm:animLvl val="lvl"/>
          <dgm:resizeHandles val="exact"/>
        </dgm:presLayoutVars>
      </dgm:prSet>
      <dgm:spPr/>
    </dgm:pt>
    <dgm:pt modelId="{A97DB756-04E6-4C61-83E5-0760A59CA552}" type="pres">
      <dgm:prSet presAssocID="{AB8A697E-271D-4461-AA77-83EE31CC5D48}" presName="parentText" presStyleLbl="node1" presStyleIdx="0" presStyleCnt="6">
        <dgm:presLayoutVars>
          <dgm:chMax val="0"/>
          <dgm:bulletEnabled val="1"/>
        </dgm:presLayoutVars>
      </dgm:prSet>
      <dgm:spPr/>
    </dgm:pt>
    <dgm:pt modelId="{446B4560-09B8-49B1-9FDD-943E5AD28B9A}" type="pres">
      <dgm:prSet presAssocID="{7C222131-E5C4-42F1-A81D-1E16FB140618}" presName="spacer" presStyleCnt="0"/>
      <dgm:spPr/>
    </dgm:pt>
    <dgm:pt modelId="{C4A971AC-62BF-46B8-A7D0-528E90B4027A}" type="pres">
      <dgm:prSet presAssocID="{81EDCD70-2213-4796-A621-B0136318FD76}" presName="parentText" presStyleLbl="node1" presStyleIdx="1" presStyleCnt="6">
        <dgm:presLayoutVars>
          <dgm:chMax val="0"/>
          <dgm:bulletEnabled val="1"/>
        </dgm:presLayoutVars>
      </dgm:prSet>
      <dgm:spPr/>
    </dgm:pt>
    <dgm:pt modelId="{2146228B-73A9-49FA-971A-C569CBF72D3A}" type="pres">
      <dgm:prSet presAssocID="{375F78DA-A780-4F3C-8116-5BB557A71E00}" presName="spacer" presStyleCnt="0"/>
      <dgm:spPr/>
    </dgm:pt>
    <dgm:pt modelId="{AA966BC6-5189-42DC-97C3-E1CE9B5D267E}" type="pres">
      <dgm:prSet presAssocID="{019BE410-5107-4FAE-A366-737C67DECEDE}" presName="parentText" presStyleLbl="node1" presStyleIdx="2" presStyleCnt="6">
        <dgm:presLayoutVars>
          <dgm:chMax val="0"/>
          <dgm:bulletEnabled val="1"/>
        </dgm:presLayoutVars>
      </dgm:prSet>
      <dgm:spPr/>
    </dgm:pt>
    <dgm:pt modelId="{C8C4F727-874B-4201-BF29-DCCEB4D337CE}" type="pres">
      <dgm:prSet presAssocID="{623E2845-FAD1-4229-A739-EBEDB5D4CEF9}" presName="spacer" presStyleCnt="0"/>
      <dgm:spPr/>
    </dgm:pt>
    <dgm:pt modelId="{32B900EC-904D-47DC-A91E-5C734DEE8596}" type="pres">
      <dgm:prSet presAssocID="{7D5AB223-D980-41B2-9397-B6B1B06A17E7}" presName="parentText" presStyleLbl="node1" presStyleIdx="3" presStyleCnt="6">
        <dgm:presLayoutVars>
          <dgm:chMax val="0"/>
          <dgm:bulletEnabled val="1"/>
        </dgm:presLayoutVars>
      </dgm:prSet>
      <dgm:spPr/>
    </dgm:pt>
    <dgm:pt modelId="{39F2814B-C4D5-4300-BDED-38D1ACABEE96}" type="pres">
      <dgm:prSet presAssocID="{49E5A49F-3461-4203-BB9F-7A29F0273AB7}" presName="spacer" presStyleCnt="0"/>
      <dgm:spPr/>
    </dgm:pt>
    <dgm:pt modelId="{093AAC50-2FF2-4EE9-9E63-D42422FC8B1B}" type="pres">
      <dgm:prSet presAssocID="{7BCF5903-BA93-4C36-ABF0-FDC903B4F99F}" presName="parentText" presStyleLbl="node1" presStyleIdx="4" presStyleCnt="6">
        <dgm:presLayoutVars>
          <dgm:chMax val="0"/>
          <dgm:bulletEnabled val="1"/>
        </dgm:presLayoutVars>
      </dgm:prSet>
      <dgm:spPr/>
    </dgm:pt>
    <dgm:pt modelId="{A6D07B7F-4D50-461A-81EB-A78620968B21}" type="pres">
      <dgm:prSet presAssocID="{7BCF5903-BA93-4C36-ABF0-FDC903B4F99F}" presName="childText" presStyleLbl="revTx" presStyleIdx="0" presStyleCnt="2">
        <dgm:presLayoutVars>
          <dgm:bulletEnabled val="1"/>
        </dgm:presLayoutVars>
      </dgm:prSet>
      <dgm:spPr/>
    </dgm:pt>
    <dgm:pt modelId="{02EBFC25-4CA3-4A1E-8FD1-087BF44BA88A}" type="pres">
      <dgm:prSet presAssocID="{7AD7CD04-DFAE-465C-AA12-29B891EABE54}" presName="parentText" presStyleLbl="node1" presStyleIdx="5" presStyleCnt="6">
        <dgm:presLayoutVars>
          <dgm:chMax val="0"/>
          <dgm:bulletEnabled val="1"/>
        </dgm:presLayoutVars>
      </dgm:prSet>
      <dgm:spPr/>
    </dgm:pt>
    <dgm:pt modelId="{5BAA8752-E739-4172-A499-317C48884F70}" type="pres">
      <dgm:prSet presAssocID="{7AD7CD04-DFAE-465C-AA12-29B891EABE54}" presName="childText" presStyleLbl="revTx" presStyleIdx="1" presStyleCnt="2">
        <dgm:presLayoutVars>
          <dgm:bulletEnabled val="1"/>
        </dgm:presLayoutVars>
      </dgm:prSet>
      <dgm:spPr/>
    </dgm:pt>
  </dgm:ptLst>
  <dgm:cxnLst>
    <dgm:cxn modelId="{29DCF402-72C8-438B-843F-68351F2A5DBF}" type="presOf" srcId="{364715FC-6F71-4C84-B78E-0D99AEF9C441}" destId="{E474B3F4-90CA-46F9-9834-F4E4DA399413}" srcOrd="0" destOrd="0" presId="urn:microsoft.com/office/officeart/2005/8/layout/vList2"/>
    <dgm:cxn modelId="{B0CE7A11-D747-4C55-8CF6-EF21B755C345}" type="presOf" srcId="{AB8A697E-271D-4461-AA77-83EE31CC5D48}" destId="{A97DB756-04E6-4C61-83E5-0760A59CA552}" srcOrd="0" destOrd="0" presId="urn:microsoft.com/office/officeart/2005/8/layout/vList2"/>
    <dgm:cxn modelId="{7C16BC21-4F76-4FA6-816C-058E721FC6A4}" srcId="{7AD7CD04-DFAE-465C-AA12-29B891EABE54}" destId="{64572710-2208-4F46-BA54-5668FAF1FE76}" srcOrd="1" destOrd="0" parTransId="{CCAFC9E9-5673-4405-876F-674BA5CFD864}" sibTransId="{FD08D2D3-4937-46EA-872E-9736B6126418}"/>
    <dgm:cxn modelId="{36EA933D-CE5D-4A9A-B125-E1D29E56DE78}" srcId="{364715FC-6F71-4C84-B78E-0D99AEF9C441}" destId="{AB8A697E-271D-4461-AA77-83EE31CC5D48}" srcOrd="0" destOrd="0" parTransId="{21A0A249-9374-4510-B894-4D1AE778DBEB}" sibTransId="{7C222131-E5C4-42F1-A81D-1E16FB140618}"/>
    <dgm:cxn modelId="{0849105F-506F-4757-B987-E0F907AAA916}" type="presOf" srcId="{7BCF5903-BA93-4C36-ABF0-FDC903B4F99F}" destId="{093AAC50-2FF2-4EE9-9E63-D42422FC8B1B}" srcOrd="0" destOrd="0" presId="urn:microsoft.com/office/officeart/2005/8/layout/vList2"/>
    <dgm:cxn modelId="{52F5FA72-9AE3-4B0F-B5E5-8C6578E41949}" type="presOf" srcId="{7D5AB223-D980-41B2-9397-B6B1B06A17E7}" destId="{32B900EC-904D-47DC-A91E-5C734DEE8596}" srcOrd="0" destOrd="0" presId="urn:microsoft.com/office/officeart/2005/8/layout/vList2"/>
    <dgm:cxn modelId="{1B64368B-E9D8-4089-AF52-05A6EA960BCB}" srcId="{364715FC-6F71-4C84-B78E-0D99AEF9C441}" destId="{7AD7CD04-DFAE-465C-AA12-29B891EABE54}" srcOrd="5" destOrd="0" parTransId="{F7CDAFE7-BE45-46FD-B82F-5920E5CB6BA3}" sibTransId="{A3AB4D89-371A-4A64-A382-16D74A0FC65F}"/>
    <dgm:cxn modelId="{EEA95290-BEA7-419F-A77F-6186A1D23FC0}" srcId="{364715FC-6F71-4C84-B78E-0D99AEF9C441}" destId="{7D5AB223-D980-41B2-9397-B6B1B06A17E7}" srcOrd="3" destOrd="0" parTransId="{2231845F-E06D-4DD7-A35E-9EBE5763E94B}" sibTransId="{49E5A49F-3461-4203-BB9F-7A29F0273AB7}"/>
    <dgm:cxn modelId="{9A4410A1-4CFB-40AB-8FFB-6CF93C5F023A}" srcId="{7BCF5903-BA93-4C36-ABF0-FDC903B4F99F}" destId="{A1CF688E-CC02-4F47-BAF6-BB81D7E61345}" srcOrd="0" destOrd="0" parTransId="{3E9207B6-6E08-42CD-98A5-6D14C8701E98}" sibTransId="{808624CD-F44C-4D81-92BD-72E6702B35BB}"/>
    <dgm:cxn modelId="{CB3022A1-1609-4AB0-B926-9446915AD3DB}" srcId="{364715FC-6F71-4C84-B78E-0D99AEF9C441}" destId="{7BCF5903-BA93-4C36-ABF0-FDC903B4F99F}" srcOrd="4" destOrd="0" parTransId="{CAF9BB91-E1B4-4187-BE25-8E4168C42805}" sibTransId="{F27113C8-8BFB-468A-BA68-24DB85635DDB}"/>
    <dgm:cxn modelId="{46878ABC-84F7-4C6E-9FEB-8F17DEE6054D}" type="presOf" srcId="{7B730446-B593-43CC-975A-79E916137B05}" destId="{5BAA8752-E739-4172-A499-317C48884F70}" srcOrd="0" destOrd="0" presId="urn:microsoft.com/office/officeart/2005/8/layout/vList2"/>
    <dgm:cxn modelId="{C0F62BBD-D07A-4727-93EB-E2D20C04C5D1}" type="presOf" srcId="{64572710-2208-4F46-BA54-5668FAF1FE76}" destId="{5BAA8752-E739-4172-A499-317C48884F70}" srcOrd="0" destOrd="1" presId="urn:microsoft.com/office/officeart/2005/8/layout/vList2"/>
    <dgm:cxn modelId="{98506ABD-20E5-4769-B3BD-778F0F78A74A}" type="presOf" srcId="{A1CF688E-CC02-4F47-BAF6-BB81D7E61345}" destId="{A6D07B7F-4D50-461A-81EB-A78620968B21}" srcOrd="0" destOrd="0" presId="urn:microsoft.com/office/officeart/2005/8/layout/vList2"/>
    <dgm:cxn modelId="{2B60D7BF-1EDB-4586-94C5-B689979F065C}" srcId="{7AD7CD04-DFAE-465C-AA12-29B891EABE54}" destId="{7B730446-B593-43CC-975A-79E916137B05}" srcOrd="0" destOrd="0" parTransId="{9DA4EBF6-7078-4414-BEC3-D6C50D7C0B1C}" sibTransId="{E7E3292C-A102-4BEE-A026-FFC79CB429EF}"/>
    <dgm:cxn modelId="{E66C82CC-B1C3-42E8-ADE1-4BAC86820720}" srcId="{364715FC-6F71-4C84-B78E-0D99AEF9C441}" destId="{81EDCD70-2213-4796-A621-B0136318FD76}" srcOrd="1" destOrd="0" parTransId="{927C34DB-B0B8-491B-B6F1-9539F416DEE9}" sibTransId="{375F78DA-A780-4F3C-8116-5BB557A71E00}"/>
    <dgm:cxn modelId="{F2D376DE-5B54-40E9-9AB5-5FE0A2A88834}" type="presOf" srcId="{019BE410-5107-4FAE-A366-737C67DECEDE}" destId="{AA966BC6-5189-42DC-97C3-E1CE9B5D267E}" srcOrd="0" destOrd="0" presId="urn:microsoft.com/office/officeart/2005/8/layout/vList2"/>
    <dgm:cxn modelId="{36D4A8E2-2172-4081-BAE2-C0E85D1A3DAC}" type="presOf" srcId="{81EDCD70-2213-4796-A621-B0136318FD76}" destId="{C4A971AC-62BF-46B8-A7D0-528E90B4027A}" srcOrd="0" destOrd="0" presId="urn:microsoft.com/office/officeart/2005/8/layout/vList2"/>
    <dgm:cxn modelId="{4430FFE4-6990-4ABB-A993-E33D63FF5950}" srcId="{364715FC-6F71-4C84-B78E-0D99AEF9C441}" destId="{019BE410-5107-4FAE-A366-737C67DECEDE}" srcOrd="2" destOrd="0" parTransId="{3D8104A9-A290-4DB1-8488-8A6F978D41E2}" sibTransId="{623E2845-FAD1-4229-A739-EBEDB5D4CEF9}"/>
    <dgm:cxn modelId="{7DC816E9-3F0D-41AC-BF9F-DBAB97C01DDE}" type="presOf" srcId="{7AD7CD04-DFAE-465C-AA12-29B891EABE54}" destId="{02EBFC25-4CA3-4A1E-8FD1-087BF44BA88A}" srcOrd="0" destOrd="0" presId="urn:microsoft.com/office/officeart/2005/8/layout/vList2"/>
    <dgm:cxn modelId="{BD6B35E7-2793-425A-A6A0-C884C40F1531}" type="presParOf" srcId="{E474B3F4-90CA-46F9-9834-F4E4DA399413}" destId="{A97DB756-04E6-4C61-83E5-0760A59CA552}" srcOrd="0" destOrd="0" presId="urn:microsoft.com/office/officeart/2005/8/layout/vList2"/>
    <dgm:cxn modelId="{74C84CF1-DF97-4474-9DDE-4EE27CC5942A}" type="presParOf" srcId="{E474B3F4-90CA-46F9-9834-F4E4DA399413}" destId="{446B4560-09B8-49B1-9FDD-943E5AD28B9A}" srcOrd="1" destOrd="0" presId="urn:microsoft.com/office/officeart/2005/8/layout/vList2"/>
    <dgm:cxn modelId="{06594810-370B-4228-9473-83F97112F99A}" type="presParOf" srcId="{E474B3F4-90CA-46F9-9834-F4E4DA399413}" destId="{C4A971AC-62BF-46B8-A7D0-528E90B4027A}" srcOrd="2" destOrd="0" presId="urn:microsoft.com/office/officeart/2005/8/layout/vList2"/>
    <dgm:cxn modelId="{A48F9EBC-08A7-42B1-A2B3-A7C7B77C0AAF}" type="presParOf" srcId="{E474B3F4-90CA-46F9-9834-F4E4DA399413}" destId="{2146228B-73A9-49FA-971A-C569CBF72D3A}" srcOrd="3" destOrd="0" presId="urn:microsoft.com/office/officeart/2005/8/layout/vList2"/>
    <dgm:cxn modelId="{0327DA23-E7EF-4AE8-A0C4-51D8A9B19D39}" type="presParOf" srcId="{E474B3F4-90CA-46F9-9834-F4E4DA399413}" destId="{AA966BC6-5189-42DC-97C3-E1CE9B5D267E}" srcOrd="4" destOrd="0" presId="urn:microsoft.com/office/officeart/2005/8/layout/vList2"/>
    <dgm:cxn modelId="{386DB916-96EB-4E08-9FE6-AF063F0CF330}" type="presParOf" srcId="{E474B3F4-90CA-46F9-9834-F4E4DA399413}" destId="{C8C4F727-874B-4201-BF29-DCCEB4D337CE}" srcOrd="5" destOrd="0" presId="urn:microsoft.com/office/officeart/2005/8/layout/vList2"/>
    <dgm:cxn modelId="{4D44CD11-5B6D-4269-8BC0-3A39E8FB4C21}" type="presParOf" srcId="{E474B3F4-90CA-46F9-9834-F4E4DA399413}" destId="{32B900EC-904D-47DC-A91E-5C734DEE8596}" srcOrd="6" destOrd="0" presId="urn:microsoft.com/office/officeart/2005/8/layout/vList2"/>
    <dgm:cxn modelId="{AEDE4953-1659-48DE-96BB-39F89B9E2E1F}" type="presParOf" srcId="{E474B3F4-90CA-46F9-9834-F4E4DA399413}" destId="{39F2814B-C4D5-4300-BDED-38D1ACABEE96}" srcOrd="7" destOrd="0" presId="urn:microsoft.com/office/officeart/2005/8/layout/vList2"/>
    <dgm:cxn modelId="{BAB9E120-6BDD-412A-8A50-3B2709791BA0}" type="presParOf" srcId="{E474B3F4-90CA-46F9-9834-F4E4DA399413}" destId="{093AAC50-2FF2-4EE9-9E63-D42422FC8B1B}" srcOrd="8" destOrd="0" presId="urn:microsoft.com/office/officeart/2005/8/layout/vList2"/>
    <dgm:cxn modelId="{1BA0B508-50C6-44D5-A32F-A52C5DB821AB}" type="presParOf" srcId="{E474B3F4-90CA-46F9-9834-F4E4DA399413}" destId="{A6D07B7F-4D50-461A-81EB-A78620968B21}" srcOrd="9" destOrd="0" presId="urn:microsoft.com/office/officeart/2005/8/layout/vList2"/>
    <dgm:cxn modelId="{8C41F634-EF3A-4687-A9E3-10A419695261}" type="presParOf" srcId="{E474B3F4-90CA-46F9-9834-F4E4DA399413}" destId="{02EBFC25-4CA3-4A1E-8FD1-087BF44BA88A}" srcOrd="10" destOrd="0" presId="urn:microsoft.com/office/officeart/2005/8/layout/vList2"/>
    <dgm:cxn modelId="{272042B7-B842-483C-A482-7FEA4F29B524}" type="presParOf" srcId="{E474B3F4-90CA-46F9-9834-F4E4DA399413}" destId="{5BAA8752-E739-4172-A499-317C48884F70}"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ADFB88-C076-4E4B-B454-1C5ED358F55A}"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74FD2BD8-4DC8-4AD4-B513-CCE7194943F1}">
      <dgm:prSet/>
      <dgm:spPr/>
      <dgm:t>
        <a:bodyPr/>
        <a:lstStyle/>
        <a:p>
          <a:r>
            <a:rPr lang="en-CA"/>
            <a:t>Ciphertext must reveal nothing about the plaintext or the key.</a:t>
          </a:r>
          <a:endParaRPr lang="en-US"/>
        </a:p>
      </dgm:t>
    </dgm:pt>
    <dgm:pt modelId="{D4916A08-A00B-44F6-ADF7-3F5891D5E444}" type="parTrans" cxnId="{46D3E725-B5DC-4D95-A63E-C2A2B167A44E}">
      <dgm:prSet/>
      <dgm:spPr/>
      <dgm:t>
        <a:bodyPr/>
        <a:lstStyle/>
        <a:p>
          <a:endParaRPr lang="en-US"/>
        </a:p>
      </dgm:t>
    </dgm:pt>
    <dgm:pt modelId="{57131AB3-11FE-42AA-AF2C-777D560A4493}" type="sibTrans" cxnId="{46D3E725-B5DC-4D95-A63E-C2A2B167A44E}">
      <dgm:prSet/>
      <dgm:spPr/>
      <dgm:t>
        <a:bodyPr/>
        <a:lstStyle/>
        <a:p>
          <a:endParaRPr lang="en-US"/>
        </a:p>
      </dgm:t>
    </dgm:pt>
    <dgm:pt modelId="{058B4C01-5386-4DC1-8A4B-4EA8935B5B44}">
      <dgm:prSet/>
      <dgm:spPr/>
      <dgm:t>
        <a:bodyPr/>
        <a:lstStyle/>
        <a:p>
          <a:r>
            <a:rPr lang="en-CA"/>
            <a:t>Ciphertext must be unique for any given plaintext and key pair (collision-free).</a:t>
          </a:r>
          <a:endParaRPr lang="en-US"/>
        </a:p>
      </dgm:t>
    </dgm:pt>
    <dgm:pt modelId="{15EEA004-32DC-4F62-8427-2ED2298EF8AC}" type="parTrans" cxnId="{D828E816-E791-4E5D-B947-7871C220930E}">
      <dgm:prSet/>
      <dgm:spPr/>
      <dgm:t>
        <a:bodyPr/>
        <a:lstStyle/>
        <a:p>
          <a:endParaRPr lang="en-US"/>
        </a:p>
      </dgm:t>
    </dgm:pt>
    <dgm:pt modelId="{2E370AE6-D156-433E-8AB0-F579E4A27C1E}" type="sibTrans" cxnId="{D828E816-E791-4E5D-B947-7871C220930E}">
      <dgm:prSet/>
      <dgm:spPr/>
      <dgm:t>
        <a:bodyPr/>
        <a:lstStyle/>
        <a:p>
          <a:endParaRPr lang="en-US"/>
        </a:p>
      </dgm:t>
    </dgm:pt>
    <dgm:pt modelId="{2C1687B1-1A18-4663-8C2A-45B699147725}">
      <dgm:prSet/>
      <dgm:spPr/>
      <dgm:t>
        <a:bodyPr/>
        <a:lstStyle/>
        <a:p>
          <a:r>
            <a:rPr lang="en-CA"/>
            <a:t>Ciphertext must indistinguishable from random for any given plaintext and key pair (adversary game).</a:t>
          </a:r>
          <a:endParaRPr lang="en-US"/>
        </a:p>
      </dgm:t>
    </dgm:pt>
    <dgm:pt modelId="{EC6F4037-7E2B-4F5F-BF40-EA8547A57C2A}" type="parTrans" cxnId="{80BCA6EF-8AD0-4B4C-A7B1-981DC2EB0FBC}">
      <dgm:prSet/>
      <dgm:spPr/>
      <dgm:t>
        <a:bodyPr/>
        <a:lstStyle/>
        <a:p>
          <a:endParaRPr lang="en-US"/>
        </a:p>
      </dgm:t>
    </dgm:pt>
    <dgm:pt modelId="{F86B5EAF-276B-4D82-A3B2-7F3611EC49D1}" type="sibTrans" cxnId="{80BCA6EF-8AD0-4B4C-A7B1-981DC2EB0FBC}">
      <dgm:prSet/>
      <dgm:spPr/>
      <dgm:t>
        <a:bodyPr/>
        <a:lstStyle/>
        <a:p>
          <a:endParaRPr lang="en-US"/>
        </a:p>
      </dgm:t>
    </dgm:pt>
    <dgm:pt modelId="{BD4C5A2D-E0BD-48A8-B71D-4763789A433B}" type="pres">
      <dgm:prSet presAssocID="{67ADFB88-C076-4E4B-B454-1C5ED358F55A}" presName="root" presStyleCnt="0">
        <dgm:presLayoutVars>
          <dgm:dir/>
          <dgm:resizeHandles val="exact"/>
        </dgm:presLayoutVars>
      </dgm:prSet>
      <dgm:spPr/>
    </dgm:pt>
    <dgm:pt modelId="{2A5DED66-A77F-44AE-B295-45107F79112F}" type="pres">
      <dgm:prSet presAssocID="{74FD2BD8-4DC8-4AD4-B513-CCE7194943F1}" presName="compNode" presStyleCnt="0"/>
      <dgm:spPr/>
    </dgm:pt>
    <dgm:pt modelId="{7F721F55-4E78-47B1-9F69-FDAF47387F07}" type="pres">
      <dgm:prSet presAssocID="{74FD2BD8-4DC8-4AD4-B513-CCE7194943F1}" presName="bgRect" presStyleLbl="bgShp" presStyleIdx="0" presStyleCnt="3"/>
      <dgm:spPr/>
    </dgm:pt>
    <dgm:pt modelId="{76DF6D25-7DDF-4782-A96D-177961642DE4}" type="pres">
      <dgm:prSet presAssocID="{74FD2BD8-4DC8-4AD4-B513-CCE7194943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77F37A01-E9D5-4BBF-B7D6-BC891D672090}" type="pres">
      <dgm:prSet presAssocID="{74FD2BD8-4DC8-4AD4-B513-CCE7194943F1}" presName="spaceRect" presStyleCnt="0"/>
      <dgm:spPr/>
    </dgm:pt>
    <dgm:pt modelId="{BDCAD29A-2320-4C2F-B01B-9E06FD7D950B}" type="pres">
      <dgm:prSet presAssocID="{74FD2BD8-4DC8-4AD4-B513-CCE7194943F1}" presName="parTx" presStyleLbl="revTx" presStyleIdx="0" presStyleCnt="3">
        <dgm:presLayoutVars>
          <dgm:chMax val="0"/>
          <dgm:chPref val="0"/>
        </dgm:presLayoutVars>
      </dgm:prSet>
      <dgm:spPr/>
    </dgm:pt>
    <dgm:pt modelId="{6C94F21F-9DCD-47D9-9F84-477A92B5034E}" type="pres">
      <dgm:prSet presAssocID="{57131AB3-11FE-42AA-AF2C-777D560A4493}" presName="sibTrans" presStyleCnt="0"/>
      <dgm:spPr/>
    </dgm:pt>
    <dgm:pt modelId="{67ECE9EC-6EC1-4541-B08F-1DD239CE696C}" type="pres">
      <dgm:prSet presAssocID="{058B4C01-5386-4DC1-8A4B-4EA8935B5B44}" presName="compNode" presStyleCnt="0"/>
      <dgm:spPr/>
    </dgm:pt>
    <dgm:pt modelId="{4151E481-A413-478C-8947-A67B96529E2F}" type="pres">
      <dgm:prSet presAssocID="{058B4C01-5386-4DC1-8A4B-4EA8935B5B44}" presName="bgRect" presStyleLbl="bgShp" presStyleIdx="1" presStyleCnt="3"/>
      <dgm:spPr/>
    </dgm:pt>
    <dgm:pt modelId="{8374B85A-B7A6-45BF-8560-584BBB2C49CC}" type="pres">
      <dgm:prSet presAssocID="{058B4C01-5386-4DC1-8A4B-4EA8935B5B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5B4D9F94-80B8-4310-A558-6EA46496AF2B}" type="pres">
      <dgm:prSet presAssocID="{058B4C01-5386-4DC1-8A4B-4EA8935B5B44}" presName="spaceRect" presStyleCnt="0"/>
      <dgm:spPr/>
    </dgm:pt>
    <dgm:pt modelId="{D7FD1E5D-69DB-437C-B494-69E5CA318E07}" type="pres">
      <dgm:prSet presAssocID="{058B4C01-5386-4DC1-8A4B-4EA8935B5B44}" presName="parTx" presStyleLbl="revTx" presStyleIdx="1" presStyleCnt="3">
        <dgm:presLayoutVars>
          <dgm:chMax val="0"/>
          <dgm:chPref val="0"/>
        </dgm:presLayoutVars>
      </dgm:prSet>
      <dgm:spPr/>
    </dgm:pt>
    <dgm:pt modelId="{DC481E9D-2182-4E5F-BF52-498448E9D523}" type="pres">
      <dgm:prSet presAssocID="{2E370AE6-D156-433E-8AB0-F579E4A27C1E}" presName="sibTrans" presStyleCnt="0"/>
      <dgm:spPr/>
    </dgm:pt>
    <dgm:pt modelId="{339BDA38-0F18-4668-816B-1DDBDA6CF6F8}" type="pres">
      <dgm:prSet presAssocID="{2C1687B1-1A18-4663-8C2A-45B699147725}" presName="compNode" presStyleCnt="0"/>
      <dgm:spPr/>
    </dgm:pt>
    <dgm:pt modelId="{11B2D0D6-E73F-4BC2-9DF8-445A32E3BEE5}" type="pres">
      <dgm:prSet presAssocID="{2C1687B1-1A18-4663-8C2A-45B699147725}" presName="bgRect" presStyleLbl="bgShp" presStyleIdx="2" presStyleCnt="3"/>
      <dgm:spPr/>
    </dgm:pt>
    <dgm:pt modelId="{6A3B260B-F540-466C-9BEB-2C2EA1AB0377}" type="pres">
      <dgm:prSet presAssocID="{2C1687B1-1A18-4663-8C2A-45B6991477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A6BBDBD9-4E0D-446C-9BAF-586ED8B98A2E}" type="pres">
      <dgm:prSet presAssocID="{2C1687B1-1A18-4663-8C2A-45B699147725}" presName="spaceRect" presStyleCnt="0"/>
      <dgm:spPr/>
    </dgm:pt>
    <dgm:pt modelId="{FD53F325-C8B3-442A-80FF-67F1F371BFD1}" type="pres">
      <dgm:prSet presAssocID="{2C1687B1-1A18-4663-8C2A-45B699147725}" presName="parTx" presStyleLbl="revTx" presStyleIdx="2" presStyleCnt="3">
        <dgm:presLayoutVars>
          <dgm:chMax val="0"/>
          <dgm:chPref val="0"/>
        </dgm:presLayoutVars>
      </dgm:prSet>
      <dgm:spPr/>
    </dgm:pt>
  </dgm:ptLst>
  <dgm:cxnLst>
    <dgm:cxn modelId="{60EFA214-F816-466D-90F1-C159F6C02C7B}" type="presOf" srcId="{74FD2BD8-4DC8-4AD4-B513-CCE7194943F1}" destId="{BDCAD29A-2320-4C2F-B01B-9E06FD7D950B}" srcOrd="0" destOrd="0" presId="urn:microsoft.com/office/officeart/2018/2/layout/IconVerticalSolidList"/>
    <dgm:cxn modelId="{D828E816-E791-4E5D-B947-7871C220930E}" srcId="{67ADFB88-C076-4E4B-B454-1C5ED358F55A}" destId="{058B4C01-5386-4DC1-8A4B-4EA8935B5B44}" srcOrd="1" destOrd="0" parTransId="{15EEA004-32DC-4F62-8427-2ED2298EF8AC}" sibTransId="{2E370AE6-D156-433E-8AB0-F579E4A27C1E}"/>
    <dgm:cxn modelId="{46D3E725-B5DC-4D95-A63E-C2A2B167A44E}" srcId="{67ADFB88-C076-4E4B-B454-1C5ED358F55A}" destId="{74FD2BD8-4DC8-4AD4-B513-CCE7194943F1}" srcOrd="0" destOrd="0" parTransId="{D4916A08-A00B-44F6-ADF7-3F5891D5E444}" sibTransId="{57131AB3-11FE-42AA-AF2C-777D560A4493}"/>
    <dgm:cxn modelId="{2C5F8B2B-44E4-4E35-8D80-42B0FD33EC39}" type="presOf" srcId="{67ADFB88-C076-4E4B-B454-1C5ED358F55A}" destId="{BD4C5A2D-E0BD-48A8-B71D-4763789A433B}" srcOrd="0" destOrd="0" presId="urn:microsoft.com/office/officeart/2018/2/layout/IconVerticalSolidList"/>
    <dgm:cxn modelId="{C6D78131-E10F-4D0C-9E6F-E88787CDBA9E}" type="presOf" srcId="{058B4C01-5386-4DC1-8A4B-4EA8935B5B44}" destId="{D7FD1E5D-69DB-437C-B494-69E5CA318E07}" srcOrd="0" destOrd="0" presId="urn:microsoft.com/office/officeart/2018/2/layout/IconVerticalSolidList"/>
    <dgm:cxn modelId="{411D7FC7-E2B5-4B01-A214-903437317955}" type="presOf" srcId="{2C1687B1-1A18-4663-8C2A-45B699147725}" destId="{FD53F325-C8B3-442A-80FF-67F1F371BFD1}" srcOrd="0" destOrd="0" presId="urn:microsoft.com/office/officeart/2018/2/layout/IconVerticalSolidList"/>
    <dgm:cxn modelId="{80BCA6EF-8AD0-4B4C-A7B1-981DC2EB0FBC}" srcId="{67ADFB88-C076-4E4B-B454-1C5ED358F55A}" destId="{2C1687B1-1A18-4663-8C2A-45B699147725}" srcOrd="2" destOrd="0" parTransId="{EC6F4037-7E2B-4F5F-BF40-EA8547A57C2A}" sibTransId="{F86B5EAF-276B-4D82-A3B2-7F3611EC49D1}"/>
    <dgm:cxn modelId="{645D5FE0-B763-4585-B9C0-B950AE9BEFAF}" type="presParOf" srcId="{BD4C5A2D-E0BD-48A8-B71D-4763789A433B}" destId="{2A5DED66-A77F-44AE-B295-45107F79112F}" srcOrd="0" destOrd="0" presId="urn:microsoft.com/office/officeart/2018/2/layout/IconVerticalSolidList"/>
    <dgm:cxn modelId="{680C6037-3FB0-41C9-8807-839ABF48D100}" type="presParOf" srcId="{2A5DED66-A77F-44AE-B295-45107F79112F}" destId="{7F721F55-4E78-47B1-9F69-FDAF47387F07}" srcOrd="0" destOrd="0" presId="urn:microsoft.com/office/officeart/2018/2/layout/IconVerticalSolidList"/>
    <dgm:cxn modelId="{0F5BC76F-3343-40BB-911D-ABAA16504751}" type="presParOf" srcId="{2A5DED66-A77F-44AE-B295-45107F79112F}" destId="{76DF6D25-7DDF-4782-A96D-177961642DE4}" srcOrd="1" destOrd="0" presId="urn:microsoft.com/office/officeart/2018/2/layout/IconVerticalSolidList"/>
    <dgm:cxn modelId="{3DC710C3-10FC-485A-905D-7BAA469A1573}" type="presParOf" srcId="{2A5DED66-A77F-44AE-B295-45107F79112F}" destId="{77F37A01-E9D5-4BBF-B7D6-BC891D672090}" srcOrd="2" destOrd="0" presId="urn:microsoft.com/office/officeart/2018/2/layout/IconVerticalSolidList"/>
    <dgm:cxn modelId="{13B57579-0E1F-4BE6-9908-93B7793C6FB4}" type="presParOf" srcId="{2A5DED66-A77F-44AE-B295-45107F79112F}" destId="{BDCAD29A-2320-4C2F-B01B-9E06FD7D950B}" srcOrd="3" destOrd="0" presId="urn:microsoft.com/office/officeart/2018/2/layout/IconVerticalSolidList"/>
    <dgm:cxn modelId="{3C4F6478-883B-4A9E-85F4-DB24FFB0617B}" type="presParOf" srcId="{BD4C5A2D-E0BD-48A8-B71D-4763789A433B}" destId="{6C94F21F-9DCD-47D9-9F84-477A92B5034E}" srcOrd="1" destOrd="0" presId="urn:microsoft.com/office/officeart/2018/2/layout/IconVerticalSolidList"/>
    <dgm:cxn modelId="{15B6CB4A-3883-4F3B-9D31-1A663B5D5498}" type="presParOf" srcId="{BD4C5A2D-E0BD-48A8-B71D-4763789A433B}" destId="{67ECE9EC-6EC1-4541-B08F-1DD239CE696C}" srcOrd="2" destOrd="0" presId="urn:microsoft.com/office/officeart/2018/2/layout/IconVerticalSolidList"/>
    <dgm:cxn modelId="{60C1A65C-BC6A-4776-83C3-F11D99C6BE87}" type="presParOf" srcId="{67ECE9EC-6EC1-4541-B08F-1DD239CE696C}" destId="{4151E481-A413-478C-8947-A67B96529E2F}" srcOrd="0" destOrd="0" presId="urn:microsoft.com/office/officeart/2018/2/layout/IconVerticalSolidList"/>
    <dgm:cxn modelId="{8C90A8B0-DE6B-4929-A26F-E3FE3B30C42F}" type="presParOf" srcId="{67ECE9EC-6EC1-4541-B08F-1DD239CE696C}" destId="{8374B85A-B7A6-45BF-8560-584BBB2C49CC}" srcOrd="1" destOrd="0" presId="urn:microsoft.com/office/officeart/2018/2/layout/IconVerticalSolidList"/>
    <dgm:cxn modelId="{AE8282CC-09CF-4A8A-9FA2-FC50D0C20021}" type="presParOf" srcId="{67ECE9EC-6EC1-4541-B08F-1DD239CE696C}" destId="{5B4D9F94-80B8-4310-A558-6EA46496AF2B}" srcOrd="2" destOrd="0" presId="urn:microsoft.com/office/officeart/2018/2/layout/IconVerticalSolidList"/>
    <dgm:cxn modelId="{AD7A95D7-1F6B-4F22-8E14-3E56079E1B44}" type="presParOf" srcId="{67ECE9EC-6EC1-4541-B08F-1DD239CE696C}" destId="{D7FD1E5D-69DB-437C-B494-69E5CA318E07}" srcOrd="3" destOrd="0" presId="urn:microsoft.com/office/officeart/2018/2/layout/IconVerticalSolidList"/>
    <dgm:cxn modelId="{9B241383-E9AA-42CC-8A87-3C7150A7B793}" type="presParOf" srcId="{BD4C5A2D-E0BD-48A8-B71D-4763789A433B}" destId="{DC481E9D-2182-4E5F-BF52-498448E9D523}" srcOrd="3" destOrd="0" presId="urn:microsoft.com/office/officeart/2018/2/layout/IconVerticalSolidList"/>
    <dgm:cxn modelId="{02DFC4F4-6179-4333-8832-016918C987AA}" type="presParOf" srcId="{BD4C5A2D-E0BD-48A8-B71D-4763789A433B}" destId="{339BDA38-0F18-4668-816B-1DDBDA6CF6F8}" srcOrd="4" destOrd="0" presId="urn:microsoft.com/office/officeart/2018/2/layout/IconVerticalSolidList"/>
    <dgm:cxn modelId="{1DF7EDEA-B498-4817-B669-72D82D2FC900}" type="presParOf" srcId="{339BDA38-0F18-4668-816B-1DDBDA6CF6F8}" destId="{11B2D0D6-E73F-4BC2-9DF8-445A32E3BEE5}" srcOrd="0" destOrd="0" presId="urn:microsoft.com/office/officeart/2018/2/layout/IconVerticalSolidList"/>
    <dgm:cxn modelId="{CAF3615A-BD62-4AC9-8900-29E6688F489A}" type="presParOf" srcId="{339BDA38-0F18-4668-816B-1DDBDA6CF6F8}" destId="{6A3B260B-F540-466C-9BEB-2C2EA1AB0377}" srcOrd="1" destOrd="0" presId="urn:microsoft.com/office/officeart/2018/2/layout/IconVerticalSolidList"/>
    <dgm:cxn modelId="{FE693FC3-DB9C-4D10-9C47-976F8534B106}" type="presParOf" srcId="{339BDA38-0F18-4668-816B-1DDBDA6CF6F8}" destId="{A6BBDBD9-4E0D-446C-9BAF-586ED8B98A2E}" srcOrd="2" destOrd="0" presId="urn:microsoft.com/office/officeart/2018/2/layout/IconVerticalSolidList"/>
    <dgm:cxn modelId="{C93C69ED-7D93-4837-9155-8C2AFD23D96E}" type="presParOf" srcId="{339BDA38-0F18-4668-816B-1DDBDA6CF6F8}" destId="{FD53F325-C8B3-442A-80FF-67F1F371BF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09DA2B-6FC3-4848-AB24-EEA44D36AAA6}" type="doc">
      <dgm:prSet loTypeId="urn:microsoft.com/office/officeart/2005/8/layout/hProcess11" loCatId="process" qsTypeId="urn:microsoft.com/office/officeart/2005/8/quickstyle/3d6" qsCatId="3D" csTypeId="urn:microsoft.com/office/officeart/2005/8/colors/accent1_2" csCatId="accent1" phldr="1"/>
      <dgm:spPr/>
    </dgm:pt>
    <dgm:pt modelId="{3F77E771-8719-4800-99DC-FF4E58F464C1}">
      <dgm:prSet phldrT="[Text]"/>
      <dgm:spPr/>
      <dgm:t>
        <a:bodyPr/>
        <a:lstStyle/>
        <a:p>
          <a:r>
            <a:rPr lang="en-CA" dirty="0"/>
            <a:t>Recon</a:t>
          </a:r>
        </a:p>
      </dgm:t>
    </dgm:pt>
    <dgm:pt modelId="{0ADEC899-95AD-4BF1-AC72-2A44C869713F}" type="parTrans" cxnId="{1BE4D809-43B0-43A7-9B59-2743F00ADE0E}">
      <dgm:prSet/>
      <dgm:spPr/>
      <dgm:t>
        <a:bodyPr/>
        <a:lstStyle/>
        <a:p>
          <a:endParaRPr lang="en-CA"/>
        </a:p>
      </dgm:t>
    </dgm:pt>
    <dgm:pt modelId="{FF32C131-7648-4571-83A2-E76A9C4274AC}" type="sibTrans" cxnId="{1BE4D809-43B0-43A7-9B59-2743F00ADE0E}">
      <dgm:prSet/>
      <dgm:spPr/>
      <dgm:t>
        <a:bodyPr/>
        <a:lstStyle/>
        <a:p>
          <a:endParaRPr lang="en-CA"/>
        </a:p>
      </dgm:t>
    </dgm:pt>
    <dgm:pt modelId="{DD44E7B5-5A63-431D-8A3A-8AB198D09738}">
      <dgm:prSet phldrT="[Text]"/>
      <dgm:spPr/>
      <dgm:t>
        <a:bodyPr/>
        <a:lstStyle/>
        <a:p>
          <a:r>
            <a:rPr lang="en-CA" dirty="0"/>
            <a:t>Control</a:t>
          </a:r>
        </a:p>
      </dgm:t>
    </dgm:pt>
    <dgm:pt modelId="{62A80588-D1FD-401A-A9D8-19C156451C6D}" type="parTrans" cxnId="{C6CD7A4D-9B96-4191-9275-F079BF60FEE4}">
      <dgm:prSet/>
      <dgm:spPr/>
      <dgm:t>
        <a:bodyPr/>
        <a:lstStyle/>
        <a:p>
          <a:endParaRPr lang="en-CA"/>
        </a:p>
      </dgm:t>
    </dgm:pt>
    <dgm:pt modelId="{1F67073A-B4E7-43E8-B07F-CE7EEAA36CD8}" type="sibTrans" cxnId="{C6CD7A4D-9B96-4191-9275-F079BF60FEE4}">
      <dgm:prSet/>
      <dgm:spPr/>
      <dgm:t>
        <a:bodyPr/>
        <a:lstStyle/>
        <a:p>
          <a:endParaRPr lang="en-CA"/>
        </a:p>
      </dgm:t>
    </dgm:pt>
    <dgm:pt modelId="{78A5A745-5B81-4746-AFFC-11AAA9BC750B}">
      <dgm:prSet phldrT="[Text]"/>
      <dgm:spPr/>
      <dgm:t>
        <a:bodyPr/>
        <a:lstStyle/>
        <a:p>
          <a:r>
            <a:rPr lang="en-CA" dirty="0"/>
            <a:t>Identify</a:t>
          </a:r>
        </a:p>
      </dgm:t>
    </dgm:pt>
    <dgm:pt modelId="{D1D8BB7E-B13E-4A9F-8E62-6195FD96F638}" type="parTrans" cxnId="{E6402D3A-B87F-4E29-A249-9805485D5DAB}">
      <dgm:prSet/>
      <dgm:spPr/>
      <dgm:t>
        <a:bodyPr/>
        <a:lstStyle/>
        <a:p>
          <a:endParaRPr lang="en-CA"/>
        </a:p>
      </dgm:t>
    </dgm:pt>
    <dgm:pt modelId="{1589312C-40E9-45F5-B525-AE66D9015B9D}" type="sibTrans" cxnId="{E6402D3A-B87F-4E29-A249-9805485D5DAB}">
      <dgm:prSet/>
      <dgm:spPr/>
      <dgm:t>
        <a:bodyPr/>
        <a:lstStyle/>
        <a:p>
          <a:endParaRPr lang="en-CA"/>
        </a:p>
      </dgm:t>
    </dgm:pt>
    <dgm:pt modelId="{0122D900-92A3-471A-B455-D90FC48BD45B}">
      <dgm:prSet phldrT="[Text]"/>
      <dgm:spPr/>
      <dgm:t>
        <a:bodyPr/>
        <a:lstStyle/>
        <a:p>
          <a:r>
            <a:rPr lang="en-CA" dirty="0"/>
            <a:t>Exploit</a:t>
          </a:r>
        </a:p>
      </dgm:t>
    </dgm:pt>
    <dgm:pt modelId="{7C1CB1B8-6BA4-46BB-AECD-7FCBB4370E5D}" type="parTrans" cxnId="{2414050E-105C-4E2A-8257-A097E15A788B}">
      <dgm:prSet/>
      <dgm:spPr/>
      <dgm:t>
        <a:bodyPr/>
        <a:lstStyle/>
        <a:p>
          <a:endParaRPr lang="en-CA"/>
        </a:p>
      </dgm:t>
    </dgm:pt>
    <dgm:pt modelId="{D6FA162F-B871-4A13-8D61-43B78035D9FD}" type="sibTrans" cxnId="{2414050E-105C-4E2A-8257-A097E15A788B}">
      <dgm:prSet/>
      <dgm:spPr/>
      <dgm:t>
        <a:bodyPr/>
        <a:lstStyle/>
        <a:p>
          <a:endParaRPr lang="en-CA"/>
        </a:p>
      </dgm:t>
    </dgm:pt>
    <dgm:pt modelId="{63486129-60E5-4ABA-9139-6E5F72BFDABB}" type="pres">
      <dgm:prSet presAssocID="{4409DA2B-6FC3-4848-AB24-EEA44D36AAA6}" presName="Name0" presStyleCnt="0">
        <dgm:presLayoutVars>
          <dgm:dir/>
          <dgm:resizeHandles val="exact"/>
        </dgm:presLayoutVars>
      </dgm:prSet>
      <dgm:spPr/>
    </dgm:pt>
    <dgm:pt modelId="{60EA5491-249A-4809-ACC2-C1C4672DC606}" type="pres">
      <dgm:prSet presAssocID="{4409DA2B-6FC3-4848-AB24-EEA44D36AAA6}" presName="arrow" presStyleLbl="bgShp" presStyleIdx="0" presStyleCnt="1"/>
      <dgm:spPr/>
    </dgm:pt>
    <dgm:pt modelId="{D0CA164C-1703-4594-A97B-850D8C9C3B0B}" type="pres">
      <dgm:prSet presAssocID="{4409DA2B-6FC3-4848-AB24-EEA44D36AAA6}" presName="points" presStyleCnt="0"/>
      <dgm:spPr/>
    </dgm:pt>
    <dgm:pt modelId="{DCA2A599-DFE9-42DF-B774-613EB0E0C442}" type="pres">
      <dgm:prSet presAssocID="{3F77E771-8719-4800-99DC-FF4E58F464C1}" presName="compositeA" presStyleCnt="0"/>
      <dgm:spPr/>
    </dgm:pt>
    <dgm:pt modelId="{91DF5CD4-F97D-40D7-8A8C-BC40B5E908B3}" type="pres">
      <dgm:prSet presAssocID="{3F77E771-8719-4800-99DC-FF4E58F464C1}" presName="textA" presStyleLbl="revTx" presStyleIdx="0" presStyleCnt="4">
        <dgm:presLayoutVars>
          <dgm:bulletEnabled val="1"/>
        </dgm:presLayoutVars>
      </dgm:prSet>
      <dgm:spPr/>
    </dgm:pt>
    <dgm:pt modelId="{DD4AE4DC-8C7F-4D3C-AEDF-5417F9FC220C}" type="pres">
      <dgm:prSet presAssocID="{3F77E771-8719-4800-99DC-FF4E58F464C1}" presName="circleA" presStyleLbl="node1" presStyleIdx="0" presStyleCnt="4"/>
      <dgm:spPr/>
    </dgm:pt>
    <dgm:pt modelId="{570F2204-CFAF-42DE-B0F9-517A78F4BDD6}" type="pres">
      <dgm:prSet presAssocID="{3F77E771-8719-4800-99DC-FF4E58F464C1}" presName="spaceA" presStyleCnt="0"/>
      <dgm:spPr/>
    </dgm:pt>
    <dgm:pt modelId="{044C060D-0626-446B-9A4E-18DFD1346A61}" type="pres">
      <dgm:prSet presAssocID="{FF32C131-7648-4571-83A2-E76A9C4274AC}" presName="space" presStyleCnt="0"/>
      <dgm:spPr/>
    </dgm:pt>
    <dgm:pt modelId="{E0078BF6-9DDA-4C09-A502-EE5F6C72DB52}" type="pres">
      <dgm:prSet presAssocID="{DD44E7B5-5A63-431D-8A3A-8AB198D09738}" presName="compositeB" presStyleCnt="0"/>
      <dgm:spPr/>
    </dgm:pt>
    <dgm:pt modelId="{ACB6EABB-E7BD-43DD-93DE-DD33D6CD84D9}" type="pres">
      <dgm:prSet presAssocID="{DD44E7B5-5A63-431D-8A3A-8AB198D09738}" presName="textB" presStyleLbl="revTx" presStyleIdx="1" presStyleCnt="4">
        <dgm:presLayoutVars>
          <dgm:bulletEnabled val="1"/>
        </dgm:presLayoutVars>
      </dgm:prSet>
      <dgm:spPr/>
    </dgm:pt>
    <dgm:pt modelId="{36C88D85-41EA-4E79-AE96-C6C71EDE1E30}" type="pres">
      <dgm:prSet presAssocID="{DD44E7B5-5A63-431D-8A3A-8AB198D09738}" presName="circleB" presStyleLbl="node1" presStyleIdx="1" presStyleCnt="4"/>
      <dgm:spPr/>
    </dgm:pt>
    <dgm:pt modelId="{8D1A5035-0A68-4ADE-BF1F-68740B99AD0B}" type="pres">
      <dgm:prSet presAssocID="{DD44E7B5-5A63-431D-8A3A-8AB198D09738}" presName="spaceB" presStyleCnt="0"/>
      <dgm:spPr/>
    </dgm:pt>
    <dgm:pt modelId="{114BA601-FF6F-4930-8A3D-432616FDCA48}" type="pres">
      <dgm:prSet presAssocID="{1F67073A-B4E7-43E8-B07F-CE7EEAA36CD8}" presName="space" presStyleCnt="0"/>
      <dgm:spPr/>
    </dgm:pt>
    <dgm:pt modelId="{1079FBAD-C138-4DE3-87CF-F191E38ACFE6}" type="pres">
      <dgm:prSet presAssocID="{78A5A745-5B81-4746-AFFC-11AAA9BC750B}" presName="compositeA" presStyleCnt="0"/>
      <dgm:spPr/>
    </dgm:pt>
    <dgm:pt modelId="{D24BE7A1-FC1D-4090-B986-815488222E03}" type="pres">
      <dgm:prSet presAssocID="{78A5A745-5B81-4746-AFFC-11AAA9BC750B}" presName="textA" presStyleLbl="revTx" presStyleIdx="2" presStyleCnt="4">
        <dgm:presLayoutVars>
          <dgm:bulletEnabled val="1"/>
        </dgm:presLayoutVars>
      </dgm:prSet>
      <dgm:spPr/>
    </dgm:pt>
    <dgm:pt modelId="{AF0D42C6-253D-4105-BF45-7913F3D32E52}" type="pres">
      <dgm:prSet presAssocID="{78A5A745-5B81-4746-AFFC-11AAA9BC750B}" presName="circleA" presStyleLbl="node1" presStyleIdx="2" presStyleCnt="4"/>
      <dgm:spPr/>
    </dgm:pt>
    <dgm:pt modelId="{34D2DF11-8DC9-4CE8-9226-3683C1B8AA7D}" type="pres">
      <dgm:prSet presAssocID="{78A5A745-5B81-4746-AFFC-11AAA9BC750B}" presName="spaceA" presStyleCnt="0"/>
      <dgm:spPr/>
    </dgm:pt>
    <dgm:pt modelId="{B6AB7511-9CBA-4F84-B2E7-EB8B88A692AE}" type="pres">
      <dgm:prSet presAssocID="{1589312C-40E9-45F5-B525-AE66D9015B9D}" presName="space" presStyleCnt="0"/>
      <dgm:spPr/>
    </dgm:pt>
    <dgm:pt modelId="{7C5281C8-B764-48C1-A1BF-C46B1A5CBB88}" type="pres">
      <dgm:prSet presAssocID="{0122D900-92A3-471A-B455-D90FC48BD45B}" presName="compositeB" presStyleCnt="0"/>
      <dgm:spPr/>
    </dgm:pt>
    <dgm:pt modelId="{50E26CA5-A67D-4941-BE87-F6D4426A6F97}" type="pres">
      <dgm:prSet presAssocID="{0122D900-92A3-471A-B455-D90FC48BD45B}" presName="textB" presStyleLbl="revTx" presStyleIdx="3" presStyleCnt="4">
        <dgm:presLayoutVars>
          <dgm:bulletEnabled val="1"/>
        </dgm:presLayoutVars>
      </dgm:prSet>
      <dgm:spPr/>
    </dgm:pt>
    <dgm:pt modelId="{2CE75E8D-1AC8-4AB0-A5D2-AF38EFB1B350}" type="pres">
      <dgm:prSet presAssocID="{0122D900-92A3-471A-B455-D90FC48BD45B}" presName="circleB" presStyleLbl="node1" presStyleIdx="3" presStyleCnt="4"/>
      <dgm:spPr/>
    </dgm:pt>
    <dgm:pt modelId="{F1AAA72B-EBE3-4F36-A0F3-817963BD1E23}" type="pres">
      <dgm:prSet presAssocID="{0122D900-92A3-471A-B455-D90FC48BD45B}" presName="spaceB" presStyleCnt="0"/>
      <dgm:spPr/>
    </dgm:pt>
  </dgm:ptLst>
  <dgm:cxnLst>
    <dgm:cxn modelId="{1BE4D809-43B0-43A7-9B59-2743F00ADE0E}" srcId="{4409DA2B-6FC3-4848-AB24-EEA44D36AAA6}" destId="{3F77E771-8719-4800-99DC-FF4E58F464C1}" srcOrd="0" destOrd="0" parTransId="{0ADEC899-95AD-4BF1-AC72-2A44C869713F}" sibTransId="{FF32C131-7648-4571-83A2-E76A9C4274AC}"/>
    <dgm:cxn modelId="{2414050E-105C-4E2A-8257-A097E15A788B}" srcId="{4409DA2B-6FC3-4848-AB24-EEA44D36AAA6}" destId="{0122D900-92A3-471A-B455-D90FC48BD45B}" srcOrd="3" destOrd="0" parTransId="{7C1CB1B8-6BA4-46BB-AECD-7FCBB4370E5D}" sibTransId="{D6FA162F-B871-4A13-8D61-43B78035D9FD}"/>
    <dgm:cxn modelId="{E6402D3A-B87F-4E29-A249-9805485D5DAB}" srcId="{4409DA2B-6FC3-4848-AB24-EEA44D36AAA6}" destId="{78A5A745-5B81-4746-AFFC-11AAA9BC750B}" srcOrd="2" destOrd="0" parTransId="{D1D8BB7E-B13E-4A9F-8E62-6195FD96F638}" sibTransId="{1589312C-40E9-45F5-B525-AE66D9015B9D}"/>
    <dgm:cxn modelId="{0AF96469-6E2F-422F-A5FB-1AC9ED88FE56}" type="presOf" srcId="{3F77E771-8719-4800-99DC-FF4E58F464C1}" destId="{91DF5CD4-F97D-40D7-8A8C-BC40B5E908B3}" srcOrd="0" destOrd="0" presId="urn:microsoft.com/office/officeart/2005/8/layout/hProcess11"/>
    <dgm:cxn modelId="{C6CD7A4D-9B96-4191-9275-F079BF60FEE4}" srcId="{4409DA2B-6FC3-4848-AB24-EEA44D36AAA6}" destId="{DD44E7B5-5A63-431D-8A3A-8AB198D09738}" srcOrd="1" destOrd="0" parTransId="{62A80588-D1FD-401A-A9D8-19C156451C6D}" sibTransId="{1F67073A-B4E7-43E8-B07F-CE7EEAA36CD8}"/>
    <dgm:cxn modelId="{6439286E-D75F-4261-B660-98549242C5F7}" type="presOf" srcId="{4409DA2B-6FC3-4848-AB24-EEA44D36AAA6}" destId="{63486129-60E5-4ABA-9139-6E5F72BFDABB}" srcOrd="0" destOrd="0" presId="urn:microsoft.com/office/officeart/2005/8/layout/hProcess11"/>
    <dgm:cxn modelId="{00FB978A-E00D-4F04-B433-13FCD322CAF9}" type="presOf" srcId="{78A5A745-5B81-4746-AFFC-11AAA9BC750B}" destId="{D24BE7A1-FC1D-4090-B986-815488222E03}" srcOrd="0" destOrd="0" presId="urn:microsoft.com/office/officeart/2005/8/layout/hProcess11"/>
    <dgm:cxn modelId="{3C408499-6EF3-466D-A341-AC7FA89F216D}" type="presOf" srcId="{DD44E7B5-5A63-431D-8A3A-8AB198D09738}" destId="{ACB6EABB-E7BD-43DD-93DE-DD33D6CD84D9}" srcOrd="0" destOrd="0" presId="urn:microsoft.com/office/officeart/2005/8/layout/hProcess11"/>
    <dgm:cxn modelId="{7A2173C6-2842-4CF6-AE87-33EE45DF5EC8}" type="presOf" srcId="{0122D900-92A3-471A-B455-D90FC48BD45B}" destId="{50E26CA5-A67D-4941-BE87-F6D4426A6F97}" srcOrd="0" destOrd="0" presId="urn:microsoft.com/office/officeart/2005/8/layout/hProcess11"/>
    <dgm:cxn modelId="{160631F3-F06E-4CFC-AE5F-A4D0B90791DB}" type="presParOf" srcId="{63486129-60E5-4ABA-9139-6E5F72BFDABB}" destId="{60EA5491-249A-4809-ACC2-C1C4672DC606}" srcOrd="0" destOrd="0" presId="urn:microsoft.com/office/officeart/2005/8/layout/hProcess11"/>
    <dgm:cxn modelId="{C93D0BD4-04E3-4E93-AE6F-6285010DCF27}" type="presParOf" srcId="{63486129-60E5-4ABA-9139-6E5F72BFDABB}" destId="{D0CA164C-1703-4594-A97B-850D8C9C3B0B}" srcOrd="1" destOrd="0" presId="urn:microsoft.com/office/officeart/2005/8/layout/hProcess11"/>
    <dgm:cxn modelId="{68D6BDD0-99A7-493D-B0F7-B753A185D33A}" type="presParOf" srcId="{D0CA164C-1703-4594-A97B-850D8C9C3B0B}" destId="{DCA2A599-DFE9-42DF-B774-613EB0E0C442}" srcOrd="0" destOrd="0" presId="urn:microsoft.com/office/officeart/2005/8/layout/hProcess11"/>
    <dgm:cxn modelId="{22BB97F6-1917-49A3-9969-D9C977ACBD3F}" type="presParOf" srcId="{DCA2A599-DFE9-42DF-B774-613EB0E0C442}" destId="{91DF5CD4-F97D-40D7-8A8C-BC40B5E908B3}" srcOrd="0" destOrd="0" presId="urn:microsoft.com/office/officeart/2005/8/layout/hProcess11"/>
    <dgm:cxn modelId="{03C85020-F7CF-4993-91EC-C9E8D2E95959}" type="presParOf" srcId="{DCA2A599-DFE9-42DF-B774-613EB0E0C442}" destId="{DD4AE4DC-8C7F-4D3C-AEDF-5417F9FC220C}" srcOrd="1" destOrd="0" presId="urn:microsoft.com/office/officeart/2005/8/layout/hProcess11"/>
    <dgm:cxn modelId="{1DE9B6BF-CF68-4BC0-9331-703A0AE4C624}" type="presParOf" srcId="{DCA2A599-DFE9-42DF-B774-613EB0E0C442}" destId="{570F2204-CFAF-42DE-B0F9-517A78F4BDD6}" srcOrd="2" destOrd="0" presId="urn:microsoft.com/office/officeart/2005/8/layout/hProcess11"/>
    <dgm:cxn modelId="{16425447-71B9-478F-B790-5B2DA71809A1}" type="presParOf" srcId="{D0CA164C-1703-4594-A97B-850D8C9C3B0B}" destId="{044C060D-0626-446B-9A4E-18DFD1346A61}" srcOrd="1" destOrd="0" presId="urn:microsoft.com/office/officeart/2005/8/layout/hProcess11"/>
    <dgm:cxn modelId="{7A82CCE7-B7A7-4244-B742-C016D5CC344E}" type="presParOf" srcId="{D0CA164C-1703-4594-A97B-850D8C9C3B0B}" destId="{E0078BF6-9DDA-4C09-A502-EE5F6C72DB52}" srcOrd="2" destOrd="0" presId="urn:microsoft.com/office/officeart/2005/8/layout/hProcess11"/>
    <dgm:cxn modelId="{5A303C31-9ABB-4102-BB21-3C65E8D44B3E}" type="presParOf" srcId="{E0078BF6-9DDA-4C09-A502-EE5F6C72DB52}" destId="{ACB6EABB-E7BD-43DD-93DE-DD33D6CD84D9}" srcOrd="0" destOrd="0" presId="urn:microsoft.com/office/officeart/2005/8/layout/hProcess11"/>
    <dgm:cxn modelId="{4A4E66E4-A595-42EA-BC1D-9FD4A3DCE47E}" type="presParOf" srcId="{E0078BF6-9DDA-4C09-A502-EE5F6C72DB52}" destId="{36C88D85-41EA-4E79-AE96-C6C71EDE1E30}" srcOrd="1" destOrd="0" presId="urn:microsoft.com/office/officeart/2005/8/layout/hProcess11"/>
    <dgm:cxn modelId="{BF685540-3C7B-4D52-9145-C6F54D3EBD73}" type="presParOf" srcId="{E0078BF6-9DDA-4C09-A502-EE5F6C72DB52}" destId="{8D1A5035-0A68-4ADE-BF1F-68740B99AD0B}" srcOrd="2" destOrd="0" presId="urn:microsoft.com/office/officeart/2005/8/layout/hProcess11"/>
    <dgm:cxn modelId="{3E29437B-9DE5-476F-823C-5145D697C562}" type="presParOf" srcId="{D0CA164C-1703-4594-A97B-850D8C9C3B0B}" destId="{114BA601-FF6F-4930-8A3D-432616FDCA48}" srcOrd="3" destOrd="0" presId="urn:microsoft.com/office/officeart/2005/8/layout/hProcess11"/>
    <dgm:cxn modelId="{60A6A0F9-584F-4916-9A0A-AF2BD7AC0F00}" type="presParOf" srcId="{D0CA164C-1703-4594-A97B-850D8C9C3B0B}" destId="{1079FBAD-C138-4DE3-87CF-F191E38ACFE6}" srcOrd="4" destOrd="0" presId="urn:microsoft.com/office/officeart/2005/8/layout/hProcess11"/>
    <dgm:cxn modelId="{E84A06EA-EA7A-4AA5-A440-D5F73BF01529}" type="presParOf" srcId="{1079FBAD-C138-4DE3-87CF-F191E38ACFE6}" destId="{D24BE7A1-FC1D-4090-B986-815488222E03}" srcOrd="0" destOrd="0" presId="urn:microsoft.com/office/officeart/2005/8/layout/hProcess11"/>
    <dgm:cxn modelId="{DB0C4766-120A-4A6C-AAB8-16509F48D5DB}" type="presParOf" srcId="{1079FBAD-C138-4DE3-87CF-F191E38ACFE6}" destId="{AF0D42C6-253D-4105-BF45-7913F3D32E52}" srcOrd="1" destOrd="0" presId="urn:microsoft.com/office/officeart/2005/8/layout/hProcess11"/>
    <dgm:cxn modelId="{417AA6DC-5341-433F-8ED7-2FD09C14D2B5}" type="presParOf" srcId="{1079FBAD-C138-4DE3-87CF-F191E38ACFE6}" destId="{34D2DF11-8DC9-4CE8-9226-3683C1B8AA7D}" srcOrd="2" destOrd="0" presId="urn:microsoft.com/office/officeart/2005/8/layout/hProcess11"/>
    <dgm:cxn modelId="{6EE8251E-B1D3-49A3-9BFE-F0C6F9E8194F}" type="presParOf" srcId="{D0CA164C-1703-4594-A97B-850D8C9C3B0B}" destId="{B6AB7511-9CBA-4F84-B2E7-EB8B88A692AE}" srcOrd="5" destOrd="0" presId="urn:microsoft.com/office/officeart/2005/8/layout/hProcess11"/>
    <dgm:cxn modelId="{A6822DA2-30C2-4933-8A37-FE5B6016B6F8}" type="presParOf" srcId="{D0CA164C-1703-4594-A97B-850D8C9C3B0B}" destId="{7C5281C8-B764-48C1-A1BF-C46B1A5CBB88}" srcOrd="6" destOrd="0" presId="urn:microsoft.com/office/officeart/2005/8/layout/hProcess11"/>
    <dgm:cxn modelId="{F6B9F380-A08A-492E-B33F-BEF2DB0AB5CB}" type="presParOf" srcId="{7C5281C8-B764-48C1-A1BF-C46B1A5CBB88}" destId="{50E26CA5-A67D-4941-BE87-F6D4426A6F97}" srcOrd="0" destOrd="0" presId="urn:microsoft.com/office/officeart/2005/8/layout/hProcess11"/>
    <dgm:cxn modelId="{64D27A2A-7AA1-4A26-8279-391BC51A807F}" type="presParOf" srcId="{7C5281C8-B764-48C1-A1BF-C46B1A5CBB88}" destId="{2CE75E8D-1AC8-4AB0-A5D2-AF38EFB1B350}" srcOrd="1" destOrd="0" presId="urn:microsoft.com/office/officeart/2005/8/layout/hProcess11"/>
    <dgm:cxn modelId="{68B1D5C9-A873-4A1D-BA80-5D7778892AA9}" type="presParOf" srcId="{7C5281C8-B764-48C1-A1BF-C46B1A5CBB88}" destId="{F1AAA72B-EBE3-4F36-A0F3-817963BD1E23}"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DB756-04E6-4C61-83E5-0760A59CA552}">
      <dsp:nvSpPr>
        <dsp:cNvPr id="0" name=""/>
        <dsp:cNvSpPr/>
      </dsp:nvSpPr>
      <dsp:spPr>
        <a:xfrm>
          <a:off x="0" y="9078"/>
          <a:ext cx="6513603" cy="83910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dirty="0"/>
            <a:t>Art of sending a message in plain sight over an untrusted channel that can be read only by intended recipients.</a:t>
          </a:r>
          <a:endParaRPr lang="en-US" sz="1500" kern="1200" dirty="0"/>
        </a:p>
      </dsp:txBody>
      <dsp:txXfrm>
        <a:off x="40962" y="50040"/>
        <a:ext cx="6431679" cy="757185"/>
      </dsp:txXfrm>
    </dsp:sp>
    <dsp:sp modelId="{C4A971AC-62BF-46B8-A7D0-528E90B4027A}">
      <dsp:nvSpPr>
        <dsp:cNvPr id="0" name=""/>
        <dsp:cNvSpPr/>
      </dsp:nvSpPr>
      <dsp:spPr>
        <a:xfrm>
          <a:off x="0" y="891388"/>
          <a:ext cx="6513603" cy="839109"/>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dirty="0"/>
            <a:t>Recipients and sender are identified by the “secret key(s)”.</a:t>
          </a:r>
          <a:endParaRPr lang="en-US" sz="1500" kern="1200" dirty="0"/>
        </a:p>
      </dsp:txBody>
      <dsp:txXfrm>
        <a:off x="40962" y="932350"/>
        <a:ext cx="6431679" cy="757185"/>
      </dsp:txXfrm>
    </dsp:sp>
    <dsp:sp modelId="{AA966BC6-5189-42DC-97C3-E1CE9B5D267E}">
      <dsp:nvSpPr>
        <dsp:cNvPr id="0" name=""/>
        <dsp:cNvSpPr/>
      </dsp:nvSpPr>
      <dsp:spPr>
        <a:xfrm>
          <a:off x="0" y="1773697"/>
          <a:ext cx="6513603" cy="839109"/>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dirty="0"/>
            <a:t>An algorithm is used to transform (encrypt) a message in such way that an adversary won’t be able to recover (decrypt) its original form without having the secret key(s).</a:t>
          </a:r>
          <a:endParaRPr lang="en-US" sz="1500" kern="1200" dirty="0"/>
        </a:p>
      </dsp:txBody>
      <dsp:txXfrm>
        <a:off x="40962" y="1814659"/>
        <a:ext cx="6431679" cy="757185"/>
      </dsp:txXfrm>
    </dsp:sp>
    <dsp:sp modelId="{32B900EC-904D-47DC-A91E-5C734DEE8596}">
      <dsp:nvSpPr>
        <dsp:cNvPr id="0" name=""/>
        <dsp:cNvSpPr/>
      </dsp:nvSpPr>
      <dsp:spPr>
        <a:xfrm>
          <a:off x="0" y="2656006"/>
          <a:ext cx="6513603" cy="839109"/>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dirty="0"/>
            <a:t>There are two types of keys: symmetric and asymmetric.</a:t>
          </a:r>
          <a:endParaRPr lang="en-US" sz="1500" kern="1200" dirty="0"/>
        </a:p>
      </dsp:txBody>
      <dsp:txXfrm>
        <a:off x="40962" y="2696968"/>
        <a:ext cx="6431679" cy="757185"/>
      </dsp:txXfrm>
    </dsp:sp>
    <dsp:sp modelId="{093AAC50-2FF2-4EE9-9E63-D42422FC8B1B}">
      <dsp:nvSpPr>
        <dsp:cNvPr id="0" name=""/>
        <dsp:cNvSpPr/>
      </dsp:nvSpPr>
      <dsp:spPr>
        <a:xfrm>
          <a:off x="0" y="3538316"/>
          <a:ext cx="6513603" cy="839109"/>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dirty="0"/>
            <a:t>Symmetric keys are the same secrets that are shared amongst senders and recipients.</a:t>
          </a:r>
          <a:endParaRPr lang="en-US" sz="1500" kern="1200" dirty="0"/>
        </a:p>
      </dsp:txBody>
      <dsp:txXfrm>
        <a:off x="40962" y="3579278"/>
        <a:ext cx="6431679" cy="757185"/>
      </dsp:txXfrm>
    </dsp:sp>
    <dsp:sp modelId="{A6D07B7F-4D50-461A-81EB-A78620968B21}">
      <dsp:nvSpPr>
        <dsp:cNvPr id="0" name=""/>
        <dsp:cNvSpPr/>
      </dsp:nvSpPr>
      <dsp:spPr>
        <a:xfrm>
          <a:off x="0" y="4377425"/>
          <a:ext cx="6513603"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CA" sz="1200" kern="1200"/>
            <a:t>Ex. AES, 3DES, Blowfish</a:t>
          </a:r>
          <a:endParaRPr lang="en-US" sz="1200" kern="1200"/>
        </a:p>
      </dsp:txBody>
      <dsp:txXfrm>
        <a:off x="0" y="4377425"/>
        <a:ext cx="6513603" cy="248400"/>
      </dsp:txXfrm>
    </dsp:sp>
    <dsp:sp modelId="{02EBFC25-4CA3-4A1E-8FD1-087BF44BA88A}">
      <dsp:nvSpPr>
        <dsp:cNvPr id="0" name=""/>
        <dsp:cNvSpPr/>
      </dsp:nvSpPr>
      <dsp:spPr>
        <a:xfrm>
          <a:off x="0" y="4625825"/>
          <a:ext cx="6513603" cy="83910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a:t>Asymmetric keys are pairs of secrets where one can only encrypt and the other one can only decrypt. One of them is considered “public” and is not really secret while the other is “private” and must be kept secret.</a:t>
          </a:r>
          <a:endParaRPr lang="en-US" sz="1500" kern="1200"/>
        </a:p>
      </dsp:txBody>
      <dsp:txXfrm>
        <a:off x="40962" y="4666787"/>
        <a:ext cx="6431679" cy="757185"/>
      </dsp:txXfrm>
    </dsp:sp>
    <dsp:sp modelId="{5BAA8752-E739-4172-A499-317C48884F70}">
      <dsp:nvSpPr>
        <dsp:cNvPr id="0" name=""/>
        <dsp:cNvSpPr/>
      </dsp:nvSpPr>
      <dsp:spPr>
        <a:xfrm>
          <a:off x="0" y="5464934"/>
          <a:ext cx="6513603" cy="411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CA" sz="1200" kern="1200"/>
            <a:t>Ex. RSA, Elliptic Curves</a:t>
          </a:r>
          <a:endParaRPr lang="en-US" sz="1200" kern="1200"/>
        </a:p>
        <a:p>
          <a:pPr marL="114300" lvl="1" indent="-114300" algn="l" defTabSz="533400">
            <a:lnSpc>
              <a:spcPct val="90000"/>
            </a:lnSpc>
            <a:spcBef>
              <a:spcPct val="0"/>
            </a:spcBef>
            <a:spcAft>
              <a:spcPct val="20000"/>
            </a:spcAft>
            <a:buChar char="•"/>
          </a:pPr>
          <a:r>
            <a:rPr lang="en-CA" sz="1200" kern="1200"/>
            <a:t>Not covered in this workshop</a:t>
          </a:r>
          <a:endParaRPr lang="en-US" sz="1200" kern="1200"/>
        </a:p>
      </dsp:txBody>
      <dsp:txXfrm>
        <a:off x="0" y="5464934"/>
        <a:ext cx="6513603" cy="411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21F55-4E78-47B1-9F69-FDAF47387F07}">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6DF6D25-7DDF-4782-A96D-177961642DE4}">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DCAD29A-2320-4C2F-B01B-9E06FD7D950B}">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CA" sz="2300" kern="1200"/>
            <a:t>Ciphertext must reveal nothing about the plaintext or the key.</a:t>
          </a:r>
          <a:endParaRPr lang="en-US" sz="2300" kern="1200"/>
        </a:p>
      </dsp:txBody>
      <dsp:txXfrm>
        <a:off x="1941716" y="718"/>
        <a:ext cx="4571887" cy="1681139"/>
      </dsp:txXfrm>
    </dsp:sp>
    <dsp:sp modelId="{4151E481-A413-478C-8947-A67B96529E2F}">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374B85A-B7A6-45BF-8560-584BBB2C49CC}">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7FD1E5D-69DB-437C-B494-69E5CA318E07}">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CA" sz="2300" kern="1200"/>
            <a:t>Ciphertext must be unique for any given plaintext and key pair (collision-free).</a:t>
          </a:r>
          <a:endParaRPr lang="en-US" sz="2300" kern="1200"/>
        </a:p>
      </dsp:txBody>
      <dsp:txXfrm>
        <a:off x="1941716" y="2102143"/>
        <a:ext cx="4571887" cy="1681139"/>
      </dsp:txXfrm>
    </dsp:sp>
    <dsp:sp modelId="{11B2D0D6-E73F-4BC2-9DF8-445A32E3BEE5}">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A3B260B-F540-466C-9BEB-2C2EA1AB0377}">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D53F325-C8B3-442A-80FF-67F1F371BFD1}">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CA" sz="2300" kern="1200"/>
            <a:t>Ciphertext must indistinguishable from random for any given plaintext and key pair (adversary game).</a:t>
          </a:r>
          <a:endParaRPr lang="en-US" sz="2300" kern="1200"/>
        </a:p>
      </dsp:txBody>
      <dsp:txXfrm>
        <a:off x="1941716" y="4203567"/>
        <a:ext cx="4571887"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EA5491-249A-4809-ACC2-C1C4672DC606}">
      <dsp:nvSpPr>
        <dsp:cNvPr id="0" name=""/>
        <dsp:cNvSpPr/>
      </dsp:nvSpPr>
      <dsp:spPr>
        <a:xfrm>
          <a:off x="0" y="1384678"/>
          <a:ext cx="6712889" cy="1846237"/>
        </a:xfrm>
        <a:prstGeom prst="notchedRightArrow">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sp>
    <dsp:sp modelId="{91DF5CD4-F97D-40D7-8A8C-BC40B5E908B3}">
      <dsp:nvSpPr>
        <dsp:cNvPr id="0" name=""/>
        <dsp:cNvSpPr/>
      </dsp:nvSpPr>
      <dsp:spPr>
        <a:xfrm>
          <a:off x="3023" y="0"/>
          <a:ext cx="1454350" cy="1846237"/>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b" anchorCtr="0">
          <a:noAutofit/>
        </a:bodyPr>
        <a:lstStyle/>
        <a:p>
          <a:pPr marL="0" lvl="0" indent="0" algn="ctr" defTabSz="1200150">
            <a:lnSpc>
              <a:spcPct val="90000"/>
            </a:lnSpc>
            <a:spcBef>
              <a:spcPct val="0"/>
            </a:spcBef>
            <a:spcAft>
              <a:spcPct val="35000"/>
            </a:spcAft>
            <a:buNone/>
          </a:pPr>
          <a:r>
            <a:rPr lang="en-CA" sz="2700" kern="1200" dirty="0"/>
            <a:t>Recon</a:t>
          </a:r>
        </a:p>
      </dsp:txBody>
      <dsp:txXfrm>
        <a:off x="3023" y="0"/>
        <a:ext cx="1454350" cy="1846237"/>
      </dsp:txXfrm>
    </dsp:sp>
    <dsp:sp modelId="{DD4AE4DC-8C7F-4D3C-AEDF-5417F9FC220C}">
      <dsp:nvSpPr>
        <dsp:cNvPr id="0" name=""/>
        <dsp:cNvSpPr/>
      </dsp:nvSpPr>
      <dsp:spPr>
        <a:xfrm>
          <a:off x="499419" y="2077017"/>
          <a:ext cx="461559" cy="461559"/>
        </a:xfrm>
        <a:prstGeom prst="ellipse">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ACB6EABB-E7BD-43DD-93DE-DD33D6CD84D9}">
      <dsp:nvSpPr>
        <dsp:cNvPr id="0" name=""/>
        <dsp:cNvSpPr/>
      </dsp:nvSpPr>
      <dsp:spPr>
        <a:xfrm>
          <a:off x="1530091" y="2769356"/>
          <a:ext cx="1454350" cy="1846237"/>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0" lvl="0" indent="0" algn="ctr" defTabSz="1200150">
            <a:lnSpc>
              <a:spcPct val="90000"/>
            </a:lnSpc>
            <a:spcBef>
              <a:spcPct val="0"/>
            </a:spcBef>
            <a:spcAft>
              <a:spcPct val="35000"/>
            </a:spcAft>
            <a:buNone/>
          </a:pPr>
          <a:r>
            <a:rPr lang="en-CA" sz="2700" kern="1200" dirty="0"/>
            <a:t>Control</a:t>
          </a:r>
        </a:p>
      </dsp:txBody>
      <dsp:txXfrm>
        <a:off x="1530091" y="2769356"/>
        <a:ext cx="1454350" cy="1846237"/>
      </dsp:txXfrm>
    </dsp:sp>
    <dsp:sp modelId="{36C88D85-41EA-4E79-AE96-C6C71EDE1E30}">
      <dsp:nvSpPr>
        <dsp:cNvPr id="0" name=""/>
        <dsp:cNvSpPr/>
      </dsp:nvSpPr>
      <dsp:spPr>
        <a:xfrm>
          <a:off x="2026486" y="2077017"/>
          <a:ext cx="461559" cy="461559"/>
        </a:xfrm>
        <a:prstGeom prst="ellipse">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D24BE7A1-FC1D-4090-B986-815488222E03}">
      <dsp:nvSpPr>
        <dsp:cNvPr id="0" name=""/>
        <dsp:cNvSpPr/>
      </dsp:nvSpPr>
      <dsp:spPr>
        <a:xfrm>
          <a:off x="3057158" y="0"/>
          <a:ext cx="1454350" cy="1846237"/>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b" anchorCtr="0">
          <a:noAutofit/>
        </a:bodyPr>
        <a:lstStyle/>
        <a:p>
          <a:pPr marL="0" lvl="0" indent="0" algn="ctr" defTabSz="1200150">
            <a:lnSpc>
              <a:spcPct val="90000"/>
            </a:lnSpc>
            <a:spcBef>
              <a:spcPct val="0"/>
            </a:spcBef>
            <a:spcAft>
              <a:spcPct val="35000"/>
            </a:spcAft>
            <a:buNone/>
          </a:pPr>
          <a:r>
            <a:rPr lang="en-CA" sz="2700" kern="1200" dirty="0"/>
            <a:t>Identify</a:t>
          </a:r>
        </a:p>
      </dsp:txBody>
      <dsp:txXfrm>
        <a:off x="3057158" y="0"/>
        <a:ext cx="1454350" cy="1846237"/>
      </dsp:txXfrm>
    </dsp:sp>
    <dsp:sp modelId="{AF0D42C6-253D-4105-BF45-7913F3D32E52}">
      <dsp:nvSpPr>
        <dsp:cNvPr id="0" name=""/>
        <dsp:cNvSpPr/>
      </dsp:nvSpPr>
      <dsp:spPr>
        <a:xfrm>
          <a:off x="3553554" y="2077017"/>
          <a:ext cx="461559" cy="461559"/>
        </a:xfrm>
        <a:prstGeom prst="ellipse">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50E26CA5-A67D-4941-BE87-F6D4426A6F97}">
      <dsp:nvSpPr>
        <dsp:cNvPr id="0" name=""/>
        <dsp:cNvSpPr/>
      </dsp:nvSpPr>
      <dsp:spPr>
        <a:xfrm>
          <a:off x="4584226" y="2769356"/>
          <a:ext cx="1454350" cy="1846237"/>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0" lvl="0" indent="0" algn="ctr" defTabSz="1200150">
            <a:lnSpc>
              <a:spcPct val="90000"/>
            </a:lnSpc>
            <a:spcBef>
              <a:spcPct val="0"/>
            </a:spcBef>
            <a:spcAft>
              <a:spcPct val="35000"/>
            </a:spcAft>
            <a:buNone/>
          </a:pPr>
          <a:r>
            <a:rPr lang="en-CA" sz="2700" kern="1200" dirty="0"/>
            <a:t>Exploit</a:t>
          </a:r>
        </a:p>
      </dsp:txBody>
      <dsp:txXfrm>
        <a:off x="4584226" y="2769356"/>
        <a:ext cx="1454350" cy="1846237"/>
      </dsp:txXfrm>
    </dsp:sp>
    <dsp:sp modelId="{2CE75E8D-1AC8-4AB0-A5D2-AF38EFB1B350}">
      <dsp:nvSpPr>
        <dsp:cNvPr id="0" name=""/>
        <dsp:cNvSpPr/>
      </dsp:nvSpPr>
      <dsp:spPr>
        <a:xfrm>
          <a:off x="5080621" y="2077017"/>
          <a:ext cx="461559" cy="461559"/>
        </a:xfrm>
        <a:prstGeom prst="ellipse">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E8B00-DDDF-415E-A5EB-462A9C4A56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DA4A7B4-E093-4B6B-8827-9D31C22358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5F1281C-83E7-4305-A224-704CE67C8340}"/>
              </a:ext>
            </a:extLst>
          </p:cNvPr>
          <p:cNvSpPr>
            <a:spLocks noGrp="1"/>
          </p:cNvSpPr>
          <p:nvPr>
            <p:ph type="dt" sz="half" idx="10"/>
          </p:nvPr>
        </p:nvSpPr>
        <p:spPr/>
        <p:txBody>
          <a:bodyPr/>
          <a:lstStyle/>
          <a:p>
            <a:fld id="{5004054C-F888-4630-A52C-608450D7E7EC}" type="datetimeFigureOut">
              <a:rPr lang="en-CA" smtClean="0"/>
              <a:t>2019-05-29</a:t>
            </a:fld>
            <a:endParaRPr lang="en-CA"/>
          </a:p>
        </p:txBody>
      </p:sp>
      <p:sp>
        <p:nvSpPr>
          <p:cNvPr id="5" name="Footer Placeholder 4">
            <a:extLst>
              <a:ext uri="{FF2B5EF4-FFF2-40B4-BE49-F238E27FC236}">
                <a16:creationId xmlns:a16="http://schemas.microsoft.com/office/drawing/2014/main" id="{F92B7492-F2AB-4A64-904E-82873D2146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4D6EFD-82AB-49F5-A65A-148F27EFB7FB}"/>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4147729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78BC-BCDC-4936-8311-3772F49EA8D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3D4288D-5561-450F-9861-93CE350A51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45BDB8-1476-4A03-9E43-FDB87B18DBF0}"/>
              </a:ext>
            </a:extLst>
          </p:cNvPr>
          <p:cNvSpPr>
            <a:spLocks noGrp="1"/>
          </p:cNvSpPr>
          <p:nvPr>
            <p:ph type="dt" sz="half" idx="10"/>
          </p:nvPr>
        </p:nvSpPr>
        <p:spPr/>
        <p:txBody>
          <a:bodyPr/>
          <a:lstStyle/>
          <a:p>
            <a:fld id="{5004054C-F888-4630-A52C-608450D7E7EC}" type="datetimeFigureOut">
              <a:rPr lang="en-CA" smtClean="0"/>
              <a:t>2019-05-29</a:t>
            </a:fld>
            <a:endParaRPr lang="en-CA"/>
          </a:p>
        </p:txBody>
      </p:sp>
      <p:sp>
        <p:nvSpPr>
          <p:cNvPr id="5" name="Footer Placeholder 4">
            <a:extLst>
              <a:ext uri="{FF2B5EF4-FFF2-40B4-BE49-F238E27FC236}">
                <a16:creationId xmlns:a16="http://schemas.microsoft.com/office/drawing/2014/main" id="{70994E78-4338-443D-BA31-0811906608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2FD86B9-840C-484C-9C53-C4666B1D4E59}"/>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188449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4E7427-50BB-4E1A-962E-FE19F2EB38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73F9687-D895-4F6E-85F6-773208B507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E9F07C6-6C56-4E9C-83A5-71058DB71794}"/>
              </a:ext>
            </a:extLst>
          </p:cNvPr>
          <p:cNvSpPr>
            <a:spLocks noGrp="1"/>
          </p:cNvSpPr>
          <p:nvPr>
            <p:ph type="dt" sz="half" idx="10"/>
          </p:nvPr>
        </p:nvSpPr>
        <p:spPr/>
        <p:txBody>
          <a:bodyPr/>
          <a:lstStyle/>
          <a:p>
            <a:fld id="{5004054C-F888-4630-A52C-608450D7E7EC}" type="datetimeFigureOut">
              <a:rPr lang="en-CA" smtClean="0"/>
              <a:t>2019-05-29</a:t>
            </a:fld>
            <a:endParaRPr lang="en-CA"/>
          </a:p>
        </p:txBody>
      </p:sp>
      <p:sp>
        <p:nvSpPr>
          <p:cNvPr id="5" name="Footer Placeholder 4">
            <a:extLst>
              <a:ext uri="{FF2B5EF4-FFF2-40B4-BE49-F238E27FC236}">
                <a16:creationId xmlns:a16="http://schemas.microsoft.com/office/drawing/2014/main" id="{20DB1477-7753-44A2-ABF4-B88296E5AA6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D0685F-63BE-4724-9D3A-DAEF3CFE3462}"/>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68095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33506-046C-4079-9405-CF2DCEF4748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040D3F-16EB-4EF1-8CB7-463681026F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969B1A4-B473-477F-A519-B5C3922AB1D2}"/>
              </a:ext>
            </a:extLst>
          </p:cNvPr>
          <p:cNvSpPr>
            <a:spLocks noGrp="1"/>
          </p:cNvSpPr>
          <p:nvPr>
            <p:ph type="dt" sz="half" idx="10"/>
          </p:nvPr>
        </p:nvSpPr>
        <p:spPr/>
        <p:txBody>
          <a:bodyPr/>
          <a:lstStyle/>
          <a:p>
            <a:fld id="{5004054C-F888-4630-A52C-608450D7E7EC}" type="datetimeFigureOut">
              <a:rPr lang="en-CA" smtClean="0"/>
              <a:t>2019-05-29</a:t>
            </a:fld>
            <a:endParaRPr lang="en-CA"/>
          </a:p>
        </p:txBody>
      </p:sp>
      <p:sp>
        <p:nvSpPr>
          <p:cNvPr id="5" name="Footer Placeholder 4">
            <a:extLst>
              <a:ext uri="{FF2B5EF4-FFF2-40B4-BE49-F238E27FC236}">
                <a16:creationId xmlns:a16="http://schemas.microsoft.com/office/drawing/2014/main" id="{A362CE53-659B-4B34-A936-0C40D58451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B5D1C3E-2F98-472B-9663-75BBC0ED54F1}"/>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360916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F53CA-5B2A-4C06-B787-BB64634144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11DB57C-9BF5-4808-A8D8-5C0B854BE1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34FE06-9DA2-4835-9168-1743A3A37B53}"/>
              </a:ext>
            </a:extLst>
          </p:cNvPr>
          <p:cNvSpPr>
            <a:spLocks noGrp="1"/>
          </p:cNvSpPr>
          <p:nvPr>
            <p:ph type="dt" sz="half" idx="10"/>
          </p:nvPr>
        </p:nvSpPr>
        <p:spPr/>
        <p:txBody>
          <a:bodyPr/>
          <a:lstStyle/>
          <a:p>
            <a:fld id="{5004054C-F888-4630-A52C-608450D7E7EC}" type="datetimeFigureOut">
              <a:rPr lang="en-CA" smtClean="0"/>
              <a:t>2019-05-29</a:t>
            </a:fld>
            <a:endParaRPr lang="en-CA"/>
          </a:p>
        </p:txBody>
      </p:sp>
      <p:sp>
        <p:nvSpPr>
          <p:cNvPr id="5" name="Footer Placeholder 4">
            <a:extLst>
              <a:ext uri="{FF2B5EF4-FFF2-40B4-BE49-F238E27FC236}">
                <a16:creationId xmlns:a16="http://schemas.microsoft.com/office/drawing/2014/main" id="{425A0395-EB66-42F3-83C2-5F8EEB91B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139E860-458C-40F5-B1BF-2A415D8E34B8}"/>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266304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2BC07-6DC1-479B-B964-0FB30607CE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4E82DF4-9CE4-4FBF-8937-13E2A69DEBC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7680910-5ED3-4810-B807-89EB9F9CEF3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2BECA4B-D496-4E82-8CEF-53BBE7249B3B}"/>
              </a:ext>
            </a:extLst>
          </p:cNvPr>
          <p:cNvSpPr>
            <a:spLocks noGrp="1"/>
          </p:cNvSpPr>
          <p:nvPr>
            <p:ph type="dt" sz="half" idx="10"/>
          </p:nvPr>
        </p:nvSpPr>
        <p:spPr/>
        <p:txBody>
          <a:bodyPr/>
          <a:lstStyle/>
          <a:p>
            <a:fld id="{5004054C-F888-4630-A52C-608450D7E7EC}" type="datetimeFigureOut">
              <a:rPr lang="en-CA" smtClean="0"/>
              <a:t>2019-05-29</a:t>
            </a:fld>
            <a:endParaRPr lang="en-CA"/>
          </a:p>
        </p:txBody>
      </p:sp>
      <p:sp>
        <p:nvSpPr>
          <p:cNvPr id="6" name="Footer Placeholder 5">
            <a:extLst>
              <a:ext uri="{FF2B5EF4-FFF2-40B4-BE49-F238E27FC236}">
                <a16:creationId xmlns:a16="http://schemas.microsoft.com/office/drawing/2014/main" id="{D21138B0-544F-4631-960F-9A7256DCCF0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D8A4536-7363-4F72-9147-6B4D3DB22FB7}"/>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361578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79D4-B4CE-44B6-B604-E183156F25C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4213642-7C1A-4B58-AFD5-837F815E01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64A788-3EB3-4A69-A7B4-1A3821FF1F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B6D8808-633E-43AF-A1F1-6869FA7D4B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334D71-2C4A-43A1-A2DF-27BE597F82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647C72C-C217-4BED-B3C7-D96EADFE65DA}"/>
              </a:ext>
            </a:extLst>
          </p:cNvPr>
          <p:cNvSpPr>
            <a:spLocks noGrp="1"/>
          </p:cNvSpPr>
          <p:nvPr>
            <p:ph type="dt" sz="half" idx="10"/>
          </p:nvPr>
        </p:nvSpPr>
        <p:spPr/>
        <p:txBody>
          <a:bodyPr/>
          <a:lstStyle/>
          <a:p>
            <a:fld id="{5004054C-F888-4630-A52C-608450D7E7EC}" type="datetimeFigureOut">
              <a:rPr lang="en-CA" smtClean="0"/>
              <a:t>2019-05-29</a:t>
            </a:fld>
            <a:endParaRPr lang="en-CA"/>
          </a:p>
        </p:txBody>
      </p:sp>
      <p:sp>
        <p:nvSpPr>
          <p:cNvPr id="8" name="Footer Placeholder 7">
            <a:extLst>
              <a:ext uri="{FF2B5EF4-FFF2-40B4-BE49-F238E27FC236}">
                <a16:creationId xmlns:a16="http://schemas.microsoft.com/office/drawing/2014/main" id="{874BDA10-81C8-45B4-805C-B2C15D6AEFD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605AF1A-2EA3-4D79-BBAD-F210FFC931A0}"/>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106189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96C08-DAD8-4DA7-A011-FE4D7CBC819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1FBAB1B-C100-4C3E-BB8B-A78F319E6F3E}"/>
              </a:ext>
            </a:extLst>
          </p:cNvPr>
          <p:cNvSpPr>
            <a:spLocks noGrp="1"/>
          </p:cNvSpPr>
          <p:nvPr>
            <p:ph type="dt" sz="half" idx="10"/>
          </p:nvPr>
        </p:nvSpPr>
        <p:spPr/>
        <p:txBody>
          <a:bodyPr/>
          <a:lstStyle/>
          <a:p>
            <a:fld id="{5004054C-F888-4630-A52C-608450D7E7EC}" type="datetimeFigureOut">
              <a:rPr lang="en-CA" smtClean="0"/>
              <a:t>2019-05-29</a:t>
            </a:fld>
            <a:endParaRPr lang="en-CA"/>
          </a:p>
        </p:txBody>
      </p:sp>
      <p:sp>
        <p:nvSpPr>
          <p:cNvPr id="4" name="Footer Placeholder 3">
            <a:extLst>
              <a:ext uri="{FF2B5EF4-FFF2-40B4-BE49-F238E27FC236}">
                <a16:creationId xmlns:a16="http://schemas.microsoft.com/office/drawing/2014/main" id="{380EFF5C-E1A3-431C-B8FA-D3F65153251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ADD3168-0459-45F5-9439-2479EDE3EF9B}"/>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315658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1DD6DE-2DFA-4821-9028-9DB5F547DBAF}"/>
              </a:ext>
            </a:extLst>
          </p:cNvPr>
          <p:cNvSpPr>
            <a:spLocks noGrp="1"/>
          </p:cNvSpPr>
          <p:nvPr>
            <p:ph type="dt" sz="half" idx="10"/>
          </p:nvPr>
        </p:nvSpPr>
        <p:spPr/>
        <p:txBody>
          <a:bodyPr/>
          <a:lstStyle/>
          <a:p>
            <a:fld id="{5004054C-F888-4630-A52C-608450D7E7EC}" type="datetimeFigureOut">
              <a:rPr lang="en-CA" smtClean="0"/>
              <a:t>2019-05-29</a:t>
            </a:fld>
            <a:endParaRPr lang="en-CA"/>
          </a:p>
        </p:txBody>
      </p:sp>
      <p:sp>
        <p:nvSpPr>
          <p:cNvPr id="3" name="Footer Placeholder 2">
            <a:extLst>
              <a:ext uri="{FF2B5EF4-FFF2-40B4-BE49-F238E27FC236}">
                <a16:creationId xmlns:a16="http://schemas.microsoft.com/office/drawing/2014/main" id="{66D8CE91-79B3-461A-A654-2D904C7F80F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453D6AE-9979-4940-9AFF-EF9316039ACC}"/>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187789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D31D-C5EF-4FFE-A12D-E067146382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A39361F-29D1-45FE-A0BE-A3AF928934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66AAEC4-7BA4-4459-9294-FB7672D9D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0F0E5A-3B70-422B-BB77-12E73A06AF86}"/>
              </a:ext>
            </a:extLst>
          </p:cNvPr>
          <p:cNvSpPr>
            <a:spLocks noGrp="1"/>
          </p:cNvSpPr>
          <p:nvPr>
            <p:ph type="dt" sz="half" idx="10"/>
          </p:nvPr>
        </p:nvSpPr>
        <p:spPr/>
        <p:txBody>
          <a:bodyPr/>
          <a:lstStyle/>
          <a:p>
            <a:fld id="{5004054C-F888-4630-A52C-608450D7E7EC}" type="datetimeFigureOut">
              <a:rPr lang="en-CA" smtClean="0"/>
              <a:t>2019-05-29</a:t>
            </a:fld>
            <a:endParaRPr lang="en-CA"/>
          </a:p>
        </p:txBody>
      </p:sp>
      <p:sp>
        <p:nvSpPr>
          <p:cNvPr id="6" name="Footer Placeholder 5">
            <a:extLst>
              <a:ext uri="{FF2B5EF4-FFF2-40B4-BE49-F238E27FC236}">
                <a16:creationId xmlns:a16="http://schemas.microsoft.com/office/drawing/2014/main" id="{366ACCBF-2736-441F-8CCF-33CA3A1EF16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BABA1DC-2ABC-4D75-AF0F-B32234E12C12}"/>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184716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DB02-E432-4115-A3BD-C39B77F0A9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25DC0AC-4296-41BF-A50A-0643D3775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5828420-BFF1-4AA8-BEDA-A645E0463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5982CF-CE44-4D67-BE7E-76DE9BF0010C}"/>
              </a:ext>
            </a:extLst>
          </p:cNvPr>
          <p:cNvSpPr>
            <a:spLocks noGrp="1"/>
          </p:cNvSpPr>
          <p:nvPr>
            <p:ph type="dt" sz="half" idx="10"/>
          </p:nvPr>
        </p:nvSpPr>
        <p:spPr/>
        <p:txBody>
          <a:bodyPr/>
          <a:lstStyle/>
          <a:p>
            <a:fld id="{5004054C-F888-4630-A52C-608450D7E7EC}" type="datetimeFigureOut">
              <a:rPr lang="en-CA" smtClean="0"/>
              <a:t>2019-05-29</a:t>
            </a:fld>
            <a:endParaRPr lang="en-CA"/>
          </a:p>
        </p:txBody>
      </p:sp>
      <p:sp>
        <p:nvSpPr>
          <p:cNvPr id="6" name="Footer Placeholder 5">
            <a:extLst>
              <a:ext uri="{FF2B5EF4-FFF2-40B4-BE49-F238E27FC236}">
                <a16:creationId xmlns:a16="http://schemas.microsoft.com/office/drawing/2014/main" id="{74F5DA95-CA4B-482A-A93C-1F6F816E07C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DF593B2-784F-47FF-B763-70046363BCA6}"/>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4208092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16C266-3DE2-4789-A27A-96F94712E4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B6AC1D2-EA55-40C8-8483-FBCB253D4F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795B036-103D-4716-AAC8-13EA358FED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4054C-F888-4630-A52C-608450D7E7EC}" type="datetimeFigureOut">
              <a:rPr lang="en-CA" smtClean="0"/>
              <a:t>2019-05-29</a:t>
            </a:fld>
            <a:endParaRPr lang="en-CA"/>
          </a:p>
        </p:txBody>
      </p:sp>
      <p:sp>
        <p:nvSpPr>
          <p:cNvPr id="5" name="Footer Placeholder 4">
            <a:extLst>
              <a:ext uri="{FF2B5EF4-FFF2-40B4-BE49-F238E27FC236}">
                <a16:creationId xmlns:a16="http://schemas.microsoft.com/office/drawing/2014/main" id="{ADFF53DE-D490-4E17-BB57-83258F25D4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CED50DD-FC8B-405F-BCC1-A363AC4709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24891-9FBE-438E-9950-EED7EEDA1AF8}" type="slidenum">
              <a:rPr lang="en-CA" smtClean="0"/>
              <a:t>‹#›</a:t>
            </a:fld>
            <a:endParaRPr lang="en-CA"/>
          </a:p>
        </p:txBody>
      </p:sp>
    </p:spTree>
    <p:extLst>
      <p:ext uri="{BB962C8B-B14F-4D97-AF65-F5344CB8AC3E}">
        <p14:creationId xmlns:p14="http://schemas.microsoft.com/office/powerpoint/2010/main" val="2993037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robertheaton.com/2013/07/29/padding-oracle-attack/" TargetMode="External"/><Relationship Id="rId2" Type="http://schemas.openxmlformats.org/officeDocument/2006/relationships/hyperlink" Target="https://le4ker.me/tech/2017/05/29/padding-oracle-attack.html" TargetMode="External"/><Relationship Id="rId1" Type="http://schemas.openxmlformats.org/officeDocument/2006/relationships/slideLayout" Target="../slideLayouts/slideLayout4.xml"/><Relationship Id="rId4" Type="http://schemas.openxmlformats.org/officeDocument/2006/relationships/hyperlink" Target="https://erlend.oftedal.no/blog/poe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s://www.coursera.org/learn/crypto" TargetMode="External"/><Relationship Id="rId2" Type="http://schemas.openxmlformats.org/officeDocument/2006/relationships/hyperlink" Target="https://cryptopals.com/" TargetMode="External"/><Relationship Id="rId1" Type="http://schemas.openxmlformats.org/officeDocument/2006/relationships/slideLayout" Target="../slideLayouts/slideLayout8.xml"/><Relationship Id="rId4" Type="http://schemas.openxmlformats.org/officeDocument/2006/relationships/image" Target="../media/image24.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AA8F84D-BF31-4985-9EAF-99870D112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43305A-59E6-4CC0-90DB-CB9ACEA4B11E}"/>
              </a:ext>
            </a:extLst>
          </p:cNvPr>
          <p:cNvSpPr>
            <a:spLocks noGrp="1"/>
          </p:cNvSpPr>
          <p:nvPr>
            <p:ph type="ctrTitle"/>
          </p:nvPr>
        </p:nvSpPr>
        <p:spPr>
          <a:xfrm>
            <a:off x="655320" y="2631125"/>
            <a:ext cx="4983480" cy="2397443"/>
          </a:xfrm>
        </p:spPr>
        <p:txBody>
          <a:bodyPr anchor="t">
            <a:normAutofit/>
          </a:bodyPr>
          <a:lstStyle/>
          <a:p>
            <a:pPr algn="l"/>
            <a:r>
              <a:rPr lang="en-US"/>
              <a:t>Breaking AES like a Bowsss </a:t>
            </a:r>
            <a:endParaRPr lang="en-CA"/>
          </a:p>
        </p:txBody>
      </p:sp>
      <p:sp>
        <p:nvSpPr>
          <p:cNvPr id="3" name="Subtitle 2">
            <a:extLst>
              <a:ext uri="{FF2B5EF4-FFF2-40B4-BE49-F238E27FC236}">
                <a16:creationId xmlns:a16="http://schemas.microsoft.com/office/drawing/2014/main" id="{09E9C849-2022-4D45-A969-B911589E45D7}"/>
              </a:ext>
            </a:extLst>
          </p:cNvPr>
          <p:cNvSpPr>
            <a:spLocks noGrp="1"/>
          </p:cNvSpPr>
          <p:nvPr>
            <p:ph type="subTitle" idx="1"/>
          </p:nvPr>
        </p:nvSpPr>
        <p:spPr>
          <a:xfrm>
            <a:off x="655320" y="487681"/>
            <a:ext cx="4983480" cy="1499975"/>
          </a:xfrm>
        </p:spPr>
        <p:txBody>
          <a:bodyPr anchor="b">
            <a:normAutofit/>
          </a:bodyPr>
          <a:lstStyle/>
          <a:p>
            <a:pPr algn="l"/>
            <a:r>
              <a:rPr lang="en-US"/>
              <a:t>By Devolutions</a:t>
            </a:r>
            <a:endParaRPr lang="en-CA"/>
          </a:p>
        </p:txBody>
      </p:sp>
      <p:cxnSp>
        <p:nvCxnSpPr>
          <p:cNvPr id="28" name="Straight Arrow Connector 27">
            <a:extLst>
              <a:ext uri="{FF2B5EF4-FFF2-40B4-BE49-F238E27FC236}">
                <a16:creationId xmlns:a16="http://schemas.microsoft.com/office/drawing/2014/main" id="{BCD0BBC1-A7D4-445D-98AC-95A6A45D8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3326"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0" name="Freeform: Shape 29">
            <a:extLst>
              <a:ext uri="{FF2B5EF4-FFF2-40B4-BE49-F238E27FC236}">
                <a16:creationId xmlns:a16="http://schemas.microsoft.com/office/drawing/2014/main" id="{817B5381-FFCA-4325-8FBB-B1481666A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08905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92D0A-27C8-4761-90FB-0A89B27EE153}"/>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Inside AES</a:t>
            </a:r>
          </a:p>
        </p:txBody>
      </p:sp>
      <p:cxnSp>
        <p:nvCxnSpPr>
          <p:cNvPr id="137" name="Straight Connector 136">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es">
            <a:extLst>
              <a:ext uri="{FF2B5EF4-FFF2-40B4-BE49-F238E27FC236}">
                <a16:creationId xmlns:a16="http://schemas.microsoft.com/office/drawing/2014/main" id="{9015FC75-665B-43A1-88D5-47A6270781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1139230"/>
            <a:ext cx="6553545" cy="4587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326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upload.wikimedia.org/wikipedia/commons/thumb/a/a4/AES-SubBytes.svg/320px-AES-SubBytes.svg.png">
            <a:extLst>
              <a:ext uri="{FF2B5EF4-FFF2-40B4-BE49-F238E27FC236}">
                <a16:creationId xmlns:a16="http://schemas.microsoft.com/office/drawing/2014/main" id="{821BADD4-D2B1-4BF2-8D1E-BC12EB77FF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2" y="366752"/>
            <a:ext cx="5426764" cy="2815133"/>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https://upload.wikimedia.org/wikipedia/commons/thumb/a/ad/AES-AddRoundKey.svg/320px-AES-AddRoundKey.svg.png">
            <a:extLst>
              <a:ext uri="{FF2B5EF4-FFF2-40B4-BE49-F238E27FC236}">
                <a16:creationId xmlns:a16="http://schemas.microsoft.com/office/drawing/2014/main" id="{A16ABB8A-C578-41E2-A3C8-E2CA8056FC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54088" y="3713775"/>
            <a:ext cx="3733551" cy="290517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s://upload.wikimedia.org/wikipedia/commons/thumb/6/66/AES-ShiftRows.svg/320px-AES-ShiftRows.svg.png">
            <a:extLst>
              <a:ext uri="{FF2B5EF4-FFF2-40B4-BE49-F238E27FC236}">
                <a16:creationId xmlns:a16="http://schemas.microsoft.com/office/drawing/2014/main" id="{EA72C91C-974E-491B-998E-2FAB8716A9D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14709" y="491523"/>
            <a:ext cx="5426764" cy="20180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thumb/7/76/AES-MixColumns.svg/320px-AES-MixColumns.svg.png">
            <a:extLst>
              <a:ext uri="{FF2B5EF4-FFF2-40B4-BE49-F238E27FC236}">
                <a16:creationId xmlns:a16="http://schemas.microsoft.com/office/drawing/2014/main" id="{7F5E9E6E-DD82-4B3F-B369-D038832BD6E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06942" y="3849099"/>
            <a:ext cx="5112595" cy="2716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564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BC9B60-4F3D-47C4-B754-D0A05935E794}"/>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dirty="0">
                <a:solidFill>
                  <a:srgbClr val="FFFFFF"/>
                </a:solidFill>
                <a:latin typeface="+mj-lt"/>
                <a:ea typeface="+mj-ea"/>
                <a:cs typeface="+mj-cs"/>
              </a:rPr>
              <a:t>Setup</a:t>
            </a:r>
          </a:p>
        </p:txBody>
      </p:sp>
      <p:pic>
        <p:nvPicPr>
          <p:cNvPr id="27" name="Picture 2" descr="Image result for computer">
            <a:extLst>
              <a:ext uri="{FF2B5EF4-FFF2-40B4-BE49-F238E27FC236}">
                <a16:creationId xmlns:a16="http://schemas.microsoft.com/office/drawing/2014/main" id="{099E83CA-A920-4736-8D11-352932A41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4454" y="4387272"/>
            <a:ext cx="1281545" cy="128154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Image result for aws">
            <a:extLst>
              <a:ext uri="{FF2B5EF4-FFF2-40B4-BE49-F238E27FC236}">
                <a16:creationId xmlns:a16="http://schemas.microsoft.com/office/drawing/2014/main" id="{BC9340B3-9BD8-4DE3-B5F0-591AA7462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8085" y="646545"/>
            <a:ext cx="1611242" cy="107329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Image result for server">
            <a:extLst>
              <a:ext uri="{FF2B5EF4-FFF2-40B4-BE49-F238E27FC236}">
                <a16:creationId xmlns:a16="http://schemas.microsoft.com/office/drawing/2014/main" id="{1B64C144-CB73-4C48-8FFA-6449A0376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2080" y="1320055"/>
            <a:ext cx="1114495" cy="1722582"/>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36A193FD-D6BB-4D05-8654-BF03842C3603}"/>
              </a:ext>
            </a:extLst>
          </p:cNvPr>
          <p:cNvCxnSpPr>
            <a:cxnSpLocks/>
          </p:cNvCxnSpPr>
          <p:nvPr/>
        </p:nvCxnSpPr>
        <p:spPr>
          <a:xfrm flipV="1">
            <a:off x="6095999" y="2265029"/>
            <a:ext cx="2732307" cy="1849771"/>
          </a:xfrm>
          <a:prstGeom prst="straightConnector1">
            <a:avLst/>
          </a:prstGeom>
          <a:ln w="349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5333E97-3F57-4CC0-BDDE-ACE35D877359}"/>
              </a:ext>
            </a:extLst>
          </p:cNvPr>
          <p:cNvCxnSpPr>
            <a:cxnSpLocks/>
          </p:cNvCxnSpPr>
          <p:nvPr/>
        </p:nvCxnSpPr>
        <p:spPr>
          <a:xfrm flipH="1">
            <a:off x="6511088" y="3042637"/>
            <a:ext cx="2582619" cy="1764255"/>
          </a:xfrm>
          <a:prstGeom prst="straightConnector1">
            <a:avLst/>
          </a:prstGeom>
          <a:ln w="349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B2E2B30-9485-45AF-BA2E-2F11A3D3FE1B}"/>
              </a:ext>
            </a:extLst>
          </p:cNvPr>
          <p:cNvSpPr txBox="1"/>
          <p:nvPr/>
        </p:nvSpPr>
        <p:spPr>
          <a:xfrm rot="19580150">
            <a:off x="6055923" y="2861542"/>
            <a:ext cx="2263953" cy="369332"/>
          </a:xfrm>
          <a:prstGeom prst="rect">
            <a:avLst/>
          </a:prstGeom>
          <a:noFill/>
        </p:spPr>
        <p:txBody>
          <a:bodyPr wrap="none" rtlCol="0">
            <a:spAutoFit/>
          </a:bodyPr>
          <a:lstStyle/>
          <a:p>
            <a:r>
              <a:rPr lang="en-CA" dirty="0"/>
              <a:t>Plaintext or ciphertext</a:t>
            </a:r>
          </a:p>
        </p:txBody>
      </p:sp>
      <p:sp>
        <p:nvSpPr>
          <p:cNvPr id="33" name="TextBox 32">
            <a:extLst>
              <a:ext uri="{FF2B5EF4-FFF2-40B4-BE49-F238E27FC236}">
                <a16:creationId xmlns:a16="http://schemas.microsoft.com/office/drawing/2014/main" id="{452E219A-5A6F-4764-A83F-426FA7F29FB7}"/>
              </a:ext>
            </a:extLst>
          </p:cNvPr>
          <p:cNvSpPr txBox="1"/>
          <p:nvPr/>
        </p:nvSpPr>
        <p:spPr>
          <a:xfrm rot="19580150">
            <a:off x="6210598" y="3495001"/>
            <a:ext cx="2982163" cy="369332"/>
          </a:xfrm>
          <a:prstGeom prst="rect">
            <a:avLst/>
          </a:prstGeom>
          <a:noFill/>
        </p:spPr>
        <p:txBody>
          <a:bodyPr wrap="none" rtlCol="0">
            <a:spAutoFit/>
          </a:bodyPr>
          <a:lstStyle/>
          <a:p>
            <a:r>
              <a:rPr lang="en-CA" dirty="0"/>
              <a:t>Encrypted or decrypted result</a:t>
            </a:r>
          </a:p>
        </p:txBody>
      </p:sp>
    </p:spTree>
    <p:extLst>
      <p:ext uri="{BB962C8B-B14F-4D97-AF65-F5344CB8AC3E}">
        <p14:creationId xmlns:p14="http://schemas.microsoft.com/office/powerpoint/2010/main" val="1691562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75A4F-D484-4BE0-AE42-2DF66D8AFA03}"/>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Demo #1</a:t>
            </a:r>
          </a:p>
        </p:txBody>
      </p:sp>
      <p:cxnSp>
        <p:nvCxnSpPr>
          <p:cNvPr id="18" name="Straight Connector 17">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69918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75A4F-D484-4BE0-AE42-2DF66D8AFA03}"/>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Challenge #1</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50622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6419305-D8C5-4EDE-92F5-4E97FDAE0426}"/>
              </a:ext>
            </a:extLst>
          </p:cNvPr>
          <p:cNvSpPr>
            <a:spLocks noGrp="1"/>
          </p:cNvSpPr>
          <p:nvPr>
            <p:ph type="ctrTitle"/>
          </p:nvPr>
        </p:nvSpPr>
        <p:spPr>
          <a:xfrm>
            <a:off x="804671" y="2600324"/>
            <a:ext cx="6405753" cy="3277961"/>
          </a:xfrm>
        </p:spPr>
        <p:txBody>
          <a:bodyPr anchor="t">
            <a:normAutofit/>
          </a:bodyPr>
          <a:lstStyle/>
          <a:p>
            <a:pPr algn="l"/>
            <a:r>
              <a:rPr lang="en-US" sz="5400"/>
              <a:t>Module 0x2</a:t>
            </a:r>
            <a:endParaRPr lang="en-CA" sz="5400"/>
          </a:p>
        </p:txBody>
      </p:sp>
      <p:sp>
        <p:nvSpPr>
          <p:cNvPr id="6" name="Subtitle 5">
            <a:extLst>
              <a:ext uri="{FF2B5EF4-FFF2-40B4-BE49-F238E27FC236}">
                <a16:creationId xmlns:a16="http://schemas.microsoft.com/office/drawing/2014/main" id="{82F59251-31B8-4126-AF1D-33286E5FFFDC}"/>
              </a:ext>
            </a:extLst>
          </p:cNvPr>
          <p:cNvSpPr>
            <a:spLocks noGrp="1"/>
          </p:cNvSpPr>
          <p:nvPr>
            <p:ph type="subTitle" idx="1"/>
          </p:nvPr>
        </p:nvSpPr>
        <p:spPr>
          <a:xfrm>
            <a:off x="804672" y="1300450"/>
            <a:ext cx="4167376" cy="1155525"/>
          </a:xfrm>
        </p:spPr>
        <p:txBody>
          <a:bodyPr anchor="b">
            <a:normAutofit/>
          </a:bodyPr>
          <a:lstStyle/>
          <a:p>
            <a:pPr algn="l"/>
            <a:r>
              <a:rPr lang="en-US" sz="2000"/>
              <a:t>Padding</a:t>
            </a:r>
            <a:endParaRPr lang="en-CA" sz="2000"/>
          </a:p>
        </p:txBody>
      </p:sp>
    </p:spTree>
    <p:extLst>
      <p:ext uri="{BB962C8B-B14F-4D97-AF65-F5344CB8AC3E}">
        <p14:creationId xmlns:p14="http://schemas.microsoft.com/office/powerpoint/2010/main" val="353952326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85ADDC9-4A77-4401-8C9A-3C8A6E86A487}"/>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Topics</a:t>
            </a:r>
          </a:p>
        </p:txBody>
      </p:sp>
      <p:sp>
        <p:nvSpPr>
          <p:cNvPr id="6" name="Text Placeholder 5">
            <a:extLst>
              <a:ext uri="{FF2B5EF4-FFF2-40B4-BE49-F238E27FC236}">
                <a16:creationId xmlns:a16="http://schemas.microsoft.com/office/drawing/2014/main" id="{D849366E-438B-4CCB-B37B-A17F216394C9}"/>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marL="342900" indent="-228600">
              <a:buFont typeface="Arial" panose="020B0604020202020204" pitchFamily="34" charset="0"/>
              <a:buChar char="•"/>
            </a:pPr>
            <a:r>
              <a:rPr lang="en-US" sz="2000" dirty="0">
                <a:solidFill>
                  <a:schemeClr val="bg1"/>
                </a:solidFill>
              </a:rPr>
              <a:t>The requirement for padding</a:t>
            </a:r>
          </a:p>
          <a:p>
            <a:pPr marL="342900" indent="-228600">
              <a:buFont typeface="Arial" panose="020B0604020202020204" pitchFamily="34" charset="0"/>
              <a:buChar char="•"/>
            </a:pPr>
            <a:r>
              <a:rPr lang="en-US" sz="2000" dirty="0">
                <a:solidFill>
                  <a:schemeClr val="bg1"/>
                </a:solidFill>
              </a:rPr>
              <a:t>Null or zero and PKCS7 padding standards</a:t>
            </a:r>
          </a:p>
          <a:p>
            <a:pPr marL="342900" indent="-228600">
              <a:buFont typeface="Arial" panose="020B0604020202020204" pitchFamily="34" charset="0"/>
              <a:buChar char="•"/>
            </a:pPr>
            <a:r>
              <a:rPr lang="en-US" sz="2000" dirty="0">
                <a:solidFill>
                  <a:schemeClr val="bg1"/>
                </a:solidFill>
              </a:rPr>
              <a:t>Attacks on padding</a:t>
            </a:r>
          </a:p>
          <a:p>
            <a:pPr marL="342900" indent="-228600">
              <a:buFont typeface="Arial" panose="020B0604020202020204" pitchFamily="34" charset="0"/>
              <a:buChar char="•"/>
            </a:pPr>
            <a:r>
              <a:rPr lang="en-US" sz="2000" dirty="0">
                <a:solidFill>
                  <a:schemeClr val="bg1"/>
                </a:solidFill>
              </a:rPr>
              <a:t>Challenge 2</a:t>
            </a:r>
          </a:p>
          <a:p>
            <a:pPr marL="342900" indent="-228600">
              <a:buFont typeface="Arial" panose="020B0604020202020204" pitchFamily="34" charset="0"/>
              <a:buChar char="•"/>
            </a:pPr>
            <a:endParaRPr lang="en-US" sz="2000" dirty="0">
              <a:solidFill>
                <a:schemeClr val="bg1"/>
              </a:solidFill>
            </a:endParaRPr>
          </a:p>
        </p:txBody>
      </p:sp>
      <p:pic>
        <p:nvPicPr>
          <p:cNvPr id="2050" name="Picture 2" descr="Image result for topic">
            <a:extLst>
              <a:ext uri="{FF2B5EF4-FFF2-40B4-BE49-F238E27FC236}">
                <a16:creationId xmlns:a16="http://schemas.microsoft.com/office/drawing/2014/main" id="{7C38CD14-7F6C-4A2F-9C0C-B6C8A53E667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712949"/>
            <a:ext cx="6250769" cy="3271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683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D41715-8B4D-4A77-BC9F-BBBBE333A4FE}"/>
              </a:ext>
            </a:extLst>
          </p:cNvPr>
          <p:cNvSpPr>
            <a:spLocks noGrp="1"/>
          </p:cNvSpPr>
          <p:nvPr>
            <p:ph type="title"/>
          </p:nvPr>
        </p:nvSpPr>
        <p:spPr/>
        <p:txBody>
          <a:bodyPr/>
          <a:lstStyle/>
          <a:p>
            <a:r>
              <a:rPr lang="en-CA" dirty="0"/>
              <a:t>Requirements of padding</a:t>
            </a:r>
          </a:p>
        </p:txBody>
      </p:sp>
      <p:sp>
        <p:nvSpPr>
          <p:cNvPr id="6" name="Content Placeholder 5">
            <a:extLst>
              <a:ext uri="{FF2B5EF4-FFF2-40B4-BE49-F238E27FC236}">
                <a16:creationId xmlns:a16="http://schemas.microsoft.com/office/drawing/2014/main" id="{B7B248A6-1C3A-48B6-A353-FA1BBFC4DD24}"/>
              </a:ext>
            </a:extLst>
          </p:cNvPr>
          <p:cNvSpPr>
            <a:spLocks noGrp="1"/>
          </p:cNvSpPr>
          <p:nvPr>
            <p:ph sz="half" idx="1"/>
          </p:nvPr>
        </p:nvSpPr>
        <p:spPr>
          <a:xfrm>
            <a:off x="838200" y="1825625"/>
            <a:ext cx="5181600" cy="2364635"/>
          </a:xfrm>
        </p:spPr>
        <p:txBody>
          <a:bodyPr>
            <a:normAutofit/>
          </a:bodyPr>
          <a:lstStyle/>
          <a:p>
            <a:r>
              <a:rPr lang="en-CA" dirty="0"/>
              <a:t>Block ciphers have fixed-sized inputs.</a:t>
            </a:r>
          </a:p>
          <a:p>
            <a:r>
              <a:rPr lang="en-CA" dirty="0"/>
              <a:t>When plaintext is bigger than 128 bits, we can add a new block.</a:t>
            </a:r>
          </a:p>
        </p:txBody>
      </p:sp>
      <p:sp>
        <p:nvSpPr>
          <p:cNvPr id="8" name="Rectangle 7">
            <a:extLst>
              <a:ext uri="{FF2B5EF4-FFF2-40B4-BE49-F238E27FC236}">
                <a16:creationId xmlns:a16="http://schemas.microsoft.com/office/drawing/2014/main" id="{B4C2A0D0-5924-47ED-8B3C-05E547394501}"/>
              </a:ext>
            </a:extLst>
          </p:cNvPr>
          <p:cNvSpPr/>
          <p:nvPr/>
        </p:nvSpPr>
        <p:spPr>
          <a:xfrm>
            <a:off x="3062795"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9" name="Rectangle 8">
            <a:extLst>
              <a:ext uri="{FF2B5EF4-FFF2-40B4-BE49-F238E27FC236}">
                <a16:creationId xmlns:a16="http://schemas.microsoft.com/office/drawing/2014/main" id="{4138A3D3-06A3-46AD-9F40-466CE49E71DE}"/>
              </a:ext>
            </a:extLst>
          </p:cNvPr>
          <p:cNvSpPr/>
          <p:nvPr/>
        </p:nvSpPr>
        <p:spPr>
          <a:xfrm>
            <a:off x="3206319"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10" name="Rectangle 9">
            <a:extLst>
              <a:ext uri="{FF2B5EF4-FFF2-40B4-BE49-F238E27FC236}">
                <a16:creationId xmlns:a16="http://schemas.microsoft.com/office/drawing/2014/main" id="{E5ACBB10-47FD-472A-B9FB-E16162BBAAB2}"/>
              </a:ext>
            </a:extLst>
          </p:cNvPr>
          <p:cNvSpPr/>
          <p:nvPr/>
        </p:nvSpPr>
        <p:spPr>
          <a:xfrm>
            <a:off x="3355762"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11" name="Rectangle 10">
            <a:extLst>
              <a:ext uri="{FF2B5EF4-FFF2-40B4-BE49-F238E27FC236}">
                <a16:creationId xmlns:a16="http://schemas.microsoft.com/office/drawing/2014/main" id="{AC28AAD8-34A0-45F4-BEB4-CA7557F28E76}"/>
              </a:ext>
            </a:extLst>
          </p:cNvPr>
          <p:cNvSpPr/>
          <p:nvPr/>
        </p:nvSpPr>
        <p:spPr>
          <a:xfrm>
            <a:off x="3502615"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3" name="Rectangle 12">
            <a:extLst>
              <a:ext uri="{FF2B5EF4-FFF2-40B4-BE49-F238E27FC236}">
                <a16:creationId xmlns:a16="http://schemas.microsoft.com/office/drawing/2014/main" id="{0F142CA9-4107-4854-A707-EE066A61BBA7}"/>
              </a:ext>
            </a:extLst>
          </p:cNvPr>
          <p:cNvSpPr/>
          <p:nvPr/>
        </p:nvSpPr>
        <p:spPr>
          <a:xfrm>
            <a:off x="3656863"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4" name="Rectangle 13">
            <a:extLst>
              <a:ext uri="{FF2B5EF4-FFF2-40B4-BE49-F238E27FC236}">
                <a16:creationId xmlns:a16="http://schemas.microsoft.com/office/drawing/2014/main" id="{F0BB8824-0118-49F8-9BC8-819A4D738A62}"/>
              </a:ext>
            </a:extLst>
          </p:cNvPr>
          <p:cNvSpPr/>
          <p:nvPr/>
        </p:nvSpPr>
        <p:spPr>
          <a:xfrm>
            <a:off x="3807783"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5" name="Rectangle 14">
            <a:extLst>
              <a:ext uri="{FF2B5EF4-FFF2-40B4-BE49-F238E27FC236}">
                <a16:creationId xmlns:a16="http://schemas.microsoft.com/office/drawing/2014/main" id="{CC3208FE-042A-47A9-B3A9-E288410848F0}"/>
              </a:ext>
            </a:extLst>
          </p:cNvPr>
          <p:cNvSpPr/>
          <p:nvPr/>
        </p:nvSpPr>
        <p:spPr>
          <a:xfrm>
            <a:off x="3957227"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16" name="Rectangle 15">
            <a:extLst>
              <a:ext uri="{FF2B5EF4-FFF2-40B4-BE49-F238E27FC236}">
                <a16:creationId xmlns:a16="http://schemas.microsoft.com/office/drawing/2014/main" id="{AA7D80F2-BCC7-45B1-88F2-D4AE2B5CDE4B}"/>
              </a:ext>
            </a:extLst>
          </p:cNvPr>
          <p:cNvSpPr/>
          <p:nvPr/>
        </p:nvSpPr>
        <p:spPr>
          <a:xfrm>
            <a:off x="4108884"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7" name="Content Placeholder 5">
            <a:extLst>
              <a:ext uri="{FF2B5EF4-FFF2-40B4-BE49-F238E27FC236}">
                <a16:creationId xmlns:a16="http://schemas.microsoft.com/office/drawing/2014/main" id="{46E91BB6-2B74-42F0-A3AC-53E543B23E1A}"/>
              </a:ext>
            </a:extLst>
          </p:cNvPr>
          <p:cNvSpPr txBox="1">
            <a:spLocks/>
          </p:cNvSpPr>
          <p:nvPr/>
        </p:nvSpPr>
        <p:spPr>
          <a:xfrm>
            <a:off x="6089344" y="1825625"/>
            <a:ext cx="5181600" cy="21782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However, that new block must also fit on a 128-bit block size.</a:t>
            </a:r>
          </a:p>
          <a:p>
            <a:r>
              <a:rPr lang="en-CA" dirty="0"/>
              <a:t>Problem is that plaintext rarely fit to a fixed 128-bit size block.</a:t>
            </a:r>
          </a:p>
        </p:txBody>
      </p:sp>
      <p:sp>
        <p:nvSpPr>
          <p:cNvPr id="18" name="Rectangle 17">
            <a:extLst>
              <a:ext uri="{FF2B5EF4-FFF2-40B4-BE49-F238E27FC236}">
                <a16:creationId xmlns:a16="http://schemas.microsoft.com/office/drawing/2014/main" id="{103CE604-F19B-4DBC-B05B-C8F235967F90}"/>
              </a:ext>
            </a:extLst>
          </p:cNvPr>
          <p:cNvSpPr/>
          <p:nvPr/>
        </p:nvSpPr>
        <p:spPr>
          <a:xfrm>
            <a:off x="4251673"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9" name="Rectangle 18">
            <a:extLst>
              <a:ext uri="{FF2B5EF4-FFF2-40B4-BE49-F238E27FC236}">
                <a16:creationId xmlns:a16="http://schemas.microsoft.com/office/drawing/2014/main" id="{8B314FC3-AE84-449B-A82C-32A7B75DB798}"/>
              </a:ext>
            </a:extLst>
          </p:cNvPr>
          <p:cNvSpPr/>
          <p:nvPr/>
        </p:nvSpPr>
        <p:spPr>
          <a:xfrm>
            <a:off x="4399625"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20" name="Rectangle 19">
            <a:extLst>
              <a:ext uri="{FF2B5EF4-FFF2-40B4-BE49-F238E27FC236}">
                <a16:creationId xmlns:a16="http://schemas.microsoft.com/office/drawing/2014/main" id="{956D1E81-8643-4471-98B6-999A9D390B75}"/>
              </a:ext>
            </a:extLst>
          </p:cNvPr>
          <p:cNvSpPr/>
          <p:nvPr/>
        </p:nvSpPr>
        <p:spPr>
          <a:xfrm>
            <a:off x="4553873"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1" name="Rectangle 20">
            <a:extLst>
              <a:ext uri="{FF2B5EF4-FFF2-40B4-BE49-F238E27FC236}">
                <a16:creationId xmlns:a16="http://schemas.microsoft.com/office/drawing/2014/main" id="{DEA18A1A-6BBC-4C79-90D1-AB0B655A100C}"/>
              </a:ext>
            </a:extLst>
          </p:cNvPr>
          <p:cNvSpPr/>
          <p:nvPr/>
        </p:nvSpPr>
        <p:spPr>
          <a:xfrm>
            <a:off x="4697397"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22" name="Rectangle 21">
            <a:extLst>
              <a:ext uri="{FF2B5EF4-FFF2-40B4-BE49-F238E27FC236}">
                <a16:creationId xmlns:a16="http://schemas.microsoft.com/office/drawing/2014/main" id="{165C9DC3-422D-4AF8-A1B5-5502BE89B828}"/>
              </a:ext>
            </a:extLst>
          </p:cNvPr>
          <p:cNvSpPr/>
          <p:nvPr/>
        </p:nvSpPr>
        <p:spPr>
          <a:xfrm>
            <a:off x="4840921"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3" name="Rectangle 22">
            <a:extLst>
              <a:ext uri="{FF2B5EF4-FFF2-40B4-BE49-F238E27FC236}">
                <a16:creationId xmlns:a16="http://schemas.microsoft.com/office/drawing/2014/main" id="{7B30F438-2E23-466A-A705-BAC2519146A5}"/>
              </a:ext>
            </a:extLst>
          </p:cNvPr>
          <p:cNvSpPr/>
          <p:nvPr/>
        </p:nvSpPr>
        <p:spPr>
          <a:xfrm>
            <a:off x="4984445"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4" name="Rectangle 23">
            <a:extLst>
              <a:ext uri="{FF2B5EF4-FFF2-40B4-BE49-F238E27FC236}">
                <a16:creationId xmlns:a16="http://schemas.microsoft.com/office/drawing/2014/main" id="{2A62C183-98FA-4E51-9E78-14539F53AEED}"/>
              </a:ext>
            </a:extLst>
          </p:cNvPr>
          <p:cNvSpPr/>
          <p:nvPr/>
        </p:nvSpPr>
        <p:spPr>
          <a:xfrm>
            <a:off x="5138693"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25" name="Rectangle 24">
            <a:extLst>
              <a:ext uri="{FF2B5EF4-FFF2-40B4-BE49-F238E27FC236}">
                <a16:creationId xmlns:a16="http://schemas.microsoft.com/office/drawing/2014/main" id="{678DE139-9559-46A0-AB05-CA27C3959DF6}"/>
              </a:ext>
            </a:extLst>
          </p:cNvPr>
          <p:cNvSpPr/>
          <p:nvPr/>
        </p:nvSpPr>
        <p:spPr>
          <a:xfrm>
            <a:off x="5283321"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6" name="Rectangle 25">
            <a:extLst>
              <a:ext uri="{FF2B5EF4-FFF2-40B4-BE49-F238E27FC236}">
                <a16:creationId xmlns:a16="http://schemas.microsoft.com/office/drawing/2014/main" id="{8490CE8A-889F-4904-9F92-6037063144E2}"/>
              </a:ext>
            </a:extLst>
          </p:cNvPr>
          <p:cNvSpPr/>
          <p:nvPr/>
        </p:nvSpPr>
        <p:spPr>
          <a:xfrm>
            <a:off x="5701305"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7" name="Rectangle 26">
            <a:extLst>
              <a:ext uri="{FF2B5EF4-FFF2-40B4-BE49-F238E27FC236}">
                <a16:creationId xmlns:a16="http://schemas.microsoft.com/office/drawing/2014/main" id="{821BC0C7-8FAE-4E9E-A535-3B3D631EDDA0}"/>
              </a:ext>
            </a:extLst>
          </p:cNvPr>
          <p:cNvSpPr/>
          <p:nvPr/>
        </p:nvSpPr>
        <p:spPr>
          <a:xfrm>
            <a:off x="5854450"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8" name="Rectangle 27">
            <a:extLst>
              <a:ext uri="{FF2B5EF4-FFF2-40B4-BE49-F238E27FC236}">
                <a16:creationId xmlns:a16="http://schemas.microsoft.com/office/drawing/2014/main" id="{BD2E59B0-436E-46CD-84F3-04C581671312}"/>
              </a:ext>
            </a:extLst>
          </p:cNvPr>
          <p:cNvSpPr/>
          <p:nvPr/>
        </p:nvSpPr>
        <p:spPr>
          <a:xfrm>
            <a:off x="5997974"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9" name="Rectangle 28">
            <a:extLst>
              <a:ext uri="{FF2B5EF4-FFF2-40B4-BE49-F238E27FC236}">
                <a16:creationId xmlns:a16="http://schemas.microsoft.com/office/drawing/2014/main" id="{BA778AAE-8D2D-422A-88AF-62B78463672B}"/>
              </a:ext>
            </a:extLst>
          </p:cNvPr>
          <p:cNvSpPr/>
          <p:nvPr/>
        </p:nvSpPr>
        <p:spPr>
          <a:xfrm>
            <a:off x="6152222"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30" name="Rectangle 29">
            <a:extLst>
              <a:ext uri="{FF2B5EF4-FFF2-40B4-BE49-F238E27FC236}">
                <a16:creationId xmlns:a16="http://schemas.microsoft.com/office/drawing/2014/main" id="{828B8EAF-AFDD-4668-806B-8BE495E07DB1}"/>
              </a:ext>
            </a:extLst>
          </p:cNvPr>
          <p:cNvSpPr/>
          <p:nvPr/>
        </p:nvSpPr>
        <p:spPr>
          <a:xfrm>
            <a:off x="6304623"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31" name="Rectangle 30">
            <a:extLst>
              <a:ext uri="{FF2B5EF4-FFF2-40B4-BE49-F238E27FC236}">
                <a16:creationId xmlns:a16="http://schemas.microsoft.com/office/drawing/2014/main" id="{ABF944F6-0AC7-42D5-A69D-F8976278E2C9}"/>
              </a:ext>
            </a:extLst>
          </p:cNvPr>
          <p:cNvSpPr/>
          <p:nvPr/>
        </p:nvSpPr>
        <p:spPr>
          <a:xfrm>
            <a:off x="6448147"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32" name="Rectangle 31">
            <a:extLst>
              <a:ext uri="{FF2B5EF4-FFF2-40B4-BE49-F238E27FC236}">
                <a16:creationId xmlns:a16="http://schemas.microsoft.com/office/drawing/2014/main" id="{EFE24B44-8499-4138-9B73-AAEBF78F3993}"/>
              </a:ext>
            </a:extLst>
          </p:cNvPr>
          <p:cNvSpPr/>
          <p:nvPr/>
        </p:nvSpPr>
        <p:spPr>
          <a:xfrm>
            <a:off x="6596480"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33" name="Rectangle 32">
            <a:extLst>
              <a:ext uri="{FF2B5EF4-FFF2-40B4-BE49-F238E27FC236}">
                <a16:creationId xmlns:a16="http://schemas.microsoft.com/office/drawing/2014/main" id="{DF8BC6DE-C952-4DB6-9D2C-3441CF7D6BAD}"/>
              </a:ext>
            </a:extLst>
          </p:cNvPr>
          <p:cNvSpPr/>
          <p:nvPr/>
        </p:nvSpPr>
        <p:spPr>
          <a:xfrm>
            <a:off x="6735195"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42" name="Rectangle 41">
            <a:extLst>
              <a:ext uri="{FF2B5EF4-FFF2-40B4-BE49-F238E27FC236}">
                <a16:creationId xmlns:a16="http://schemas.microsoft.com/office/drawing/2014/main" id="{C232A94D-A135-4C8C-891A-FF4D77C704E1}"/>
              </a:ext>
            </a:extLst>
          </p:cNvPr>
          <p:cNvSpPr/>
          <p:nvPr/>
        </p:nvSpPr>
        <p:spPr>
          <a:xfrm>
            <a:off x="6878719"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43" name="Rectangle 42">
            <a:extLst>
              <a:ext uri="{FF2B5EF4-FFF2-40B4-BE49-F238E27FC236}">
                <a16:creationId xmlns:a16="http://schemas.microsoft.com/office/drawing/2014/main" id="{8AAE5CF3-E776-478C-B45E-4744BCA41136}"/>
              </a:ext>
            </a:extLst>
          </p:cNvPr>
          <p:cNvSpPr/>
          <p:nvPr/>
        </p:nvSpPr>
        <p:spPr>
          <a:xfrm>
            <a:off x="7027052"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44" name="Rectangle 43">
            <a:extLst>
              <a:ext uri="{FF2B5EF4-FFF2-40B4-BE49-F238E27FC236}">
                <a16:creationId xmlns:a16="http://schemas.microsoft.com/office/drawing/2014/main" id="{6925790A-3527-498E-B014-E8E19CBAFB59}"/>
              </a:ext>
            </a:extLst>
          </p:cNvPr>
          <p:cNvSpPr/>
          <p:nvPr/>
        </p:nvSpPr>
        <p:spPr>
          <a:xfrm>
            <a:off x="7165767"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45" name="Rectangle 44">
            <a:extLst>
              <a:ext uri="{FF2B5EF4-FFF2-40B4-BE49-F238E27FC236}">
                <a16:creationId xmlns:a16="http://schemas.microsoft.com/office/drawing/2014/main" id="{7FD19C0C-ADA1-4898-A113-4238892FBC17}"/>
              </a:ext>
            </a:extLst>
          </p:cNvPr>
          <p:cNvSpPr/>
          <p:nvPr/>
        </p:nvSpPr>
        <p:spPr>
          <a:xfrm>
            <a:off x="7299293"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46" name="Rectangle 45">
            <a:extLst>
              <a:ext uri="{FF2B5EF4-FFF2-40B4-BE49-F238E27FC236}">
                <a16:creationId xmlns:a16="http://schemas.microsoft.com/office/drawing/2014/main" id="{6C69DD99-4988-488F-AFCC-8A07E4F75DF9}"/>
              </a:ext>
            </a:extLst>
          </p:cNvPr>
          <p:cNvSpPr/>
          <p:nvPr/>
        </p:nvSpPr>
        <p:spPr>
          <a:xfrm>
            <a:off x="7448006"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47" name="Rectangle 46">
            <a:extLst>
              <a:ext uri="{FF2B5EF4-FFF2-40B4-BE49-F238E27FC236}">
                <a16:creationId xmlns:a16="http://schemas.microsoft.com/office/drawing/2014/main" id="{6D0277DB-9613-4EDA-9E8C-4F7B63ECC067}"/>
              </a:ext>
            </a:extLst>
          </p:cNvPr>
          <p:cNvSpPr/>
          <p:nvPr/>
        </p:nvSpPr>
        <p:spPr>
          <a:xfrm>
            <a:off x="7596339"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48" name="Rectangle 47">
            <a:extLst>
              <a:ext uri="{FF2B5EF4-FFF2-40B4-BE49-F238E27FC236}">
                <a16:creationId xmlns:a16="http://schemas.microsoft.com/office/drawing/2014/main" id="{FC0708FF-5892-4B63-9E09-535708634860}"/>
              </a:ext>
            </a:extLst>
          </p:cNvPr>
          <p:cNvSpPr/>
          <p:nvPr/>
        </p:nvSpPr>
        <p:spPr>
          <a:xfrm>
            <a:off x="7735054"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49" name="Rectangle 48">
            <a:extLst>
              <a:ext uri="{FF2B5EF4-FFF2-40B4-BE49-F238E27FC236}">
                <a16:creationId xmlns:a16="http://schemas.microsoft.com/office/drawing/2014/main" id="{0D24601A-5627-4E89-A0D6-36C18834CD24}"/>
              </a:ext>
            </a:extLst>
          </p:cNvPr>
          <p:cNvSpPr/>
          <p:nvPr/>
        </p:nvSpPr>
        <p:spPr>
          <a:xfrm>
            <a:off x="7868580"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50" name="Rectangle 49">
            <a:extLst>
              <a:ext uri="{FF2B5EF4-FFF2-40B4-BE49-F238E27FC236}">
                <a16:creationId xmlns:a16="http://schemas.microsoft.com/office/drawing/2014/main" id="{42563AE3-3208-49B2-BBF5-58D47C86BCA2}"/>
              </a:ext>
            </a:extLst>
          </p:cNvPr>
          <p:cNvSpPr/>
          <p:nvPr/>
        </p:nvSpPr>
        <p:spPr>
          <a:xfrm>
            <a:off x="3062795" y="5220194"/>
            <a:ext cx="2379217"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sp>
        <p:nvSpPr>
          <p:cNvPr id="51" name="Rectangle 50">
            <a:extLst>
              <a:ext uri="{FF2B5EF4-FFF2-40B4-BE49-F238E27FC236}">
                <a16:creationId xmlns:a16="http://schemas.microsoft.com/office/drawing/2014/main" id="{F56990AF-DACD-40C7-9CEB-3FFF24A35179}"/>
              </a:ext>
            </a:extLst>
          </p:cNvPr>
          <p:cNvSpPr/>
          <p:nvPr/>
        </p:nvSpPr>
        <p:spPr>
          <a:xfrm>
            <a:off x="5701305" y="5220194"/>
            <a:ext cx="2310799"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cxnSp>
        <p:nvCxnSpPr>
          <p:cNvPr id="53" name="Straight Arrow Connector 52">
            <a:extLst>
              <a:ext uri="{FF2B5EF4-FFF2-40B4-BE49-F238E27FC236}">
                <a16:creationId xmlns:a16="http://schemas.microsoft.com/office/drawing/2014/main" id="{0F0343A9-2D6E-4B6C-86CB-1B76AF9FF6A4}"/>
              </a:ext>
            </a:extLst>
          </p:cNvPr>
          <p:cNvCxnSpPr>
            <a:cxnSpLocks/>
          </p:cNvCxnSpPr>
          <p:nvPr/>
        </p:nvCxnSpPr>
        <p:spPr>
          <a:xfrm>
            <a:off x="4251673" y="4900597"/>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C1A31F8-B572-4A15-B49F-49F50646FC42}"/>
              </a:ext>
            </a:extLst>
          </p:cNvPr>
          <p:cNvCxnSpPr>
            <a:cxnSpLocks/>
          </p:cNvCxnSpPr>
          <p:nvPr/>
        </p:nvCxnSpPr>
        <p:spPr>
          <a:xfrm>
            <a:off x="6853186" y="4900597"/>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1053FE1-DA5D-4EA3-8371-1EE6B3232BD3}"/>
              </a:ext>
            </a:extLst>
          </p:cNvPr>
          <p:cNvCxnSpPr>
            <a:cxnSpLocks/>
          </p:cNvCxnSpPr>
          <p:nvPr/>
        </p:nvCxnSpPr>
        <p:spPr>
          <a:xfrm>
            <a:off x="4251673" y="5664325"/>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9BBA53F7-1072-45CC-95A0-1B35DEBDF8B1}"/>
              </a:ext>
            </a:extLst>
          </p:cNvPr>
          <p:cNvSpPr/>
          <p:nvPr/>
        </p:nvSpPr>
        <p:spPr>
          <a:xfrm>
            <a:off x="3047628" y="6081450"/>
            <a:ext cx="2379217" cy="3018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CIPHERTEXT</a:t>
            </a:r>
          </a:p>
        </p:txBody>
      </p:sp>
      <p:cxnSp>
        <p:nvCxnSpPr>
          <p:cNvPr id="60" name="Straight Arrow Connector 59">
            <a:extLst>
              <a:ext uri="{FF2B5EF4-FFF2-40B4-BE49-F238E27FC236}">
                <a16:creationId xmlns:a16="http://schemas.microsoft.com/office/drawing/2014/main" id="{1AB997D4-A526-4C63-8EC6-1A1D8A46A0C3}"/>
              </a:ext>
            </a:extLst>
          </p:cNvPr>
          <p:cNvCxnSpPr>
            <a:cxnSpLocks/>
          </p:cNvCxnSpPr>
          <p:nvPr/>
        </p:nvCxnSpPr>
        <p:spPr>
          <a:xfrm>
            <a:off x="6853936" y="5664325"/>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9AE6629-0568-41F4-9C29-CBD57D206FBA}"/>
              </a:ext>
            </a:extLst>
          </p:cNvPr>
          <p:cNvSpPr txBox="1"/>
          <p:nvPr/>
        </p:nvSpPr>
        <p:spPr>
          <a:xfrm>
            <a:off x="6711160" y="5575795"/>
            <a:ext cx="284052" cy="369332"/>
          </a:xfrm>
          <a:prstGeom prst="rect">
            <a:avLst/>
          </a:prstGeom>
          <a:noFill/>
        </p:spPr>
        <p:txBody>
          <a:bodyPr wrap="none" rtlCol="0">
            <a:spAutoFit/>
          </a:bodyPr>
          <a:lstStyle/>
          <a:p>
            <a:r>
              <a:rPr lang="en-CA" dirty="0">
                <a:solidFill>
                  <a:srgbClr val="FF0000"/>
                </a:solidFill>
              </a:rPr>
              <a:t>x</a:t>
            </a:r>
          </a:p>
        </p:txBody>
      </p:sp>
      <p:sp>
        <p:nvSpPr>
          <p:cNvPr id="63" name="TextBox 62">
            <a:extLst>
              <a:ext uri="{FF2B5EF4-FFF2-40B4-BE49-F238E27FC236}">
                <a16:creationId xmlns:a16="http://schemas.microsoft.com/office/drawing/2014/main" id="{7532768E-8D0D-4E5D-A781-F5080DE8D3C7}"/>
              </a:ext>
            </a:extLst>
          </p:cNvPr>
          <p:cNvSpPr txBox="1"/>
          <p:nvPr/>
        </p:nvSpPr>
        <p:spPr>
          <a:xfrm>
            <a:off x="5844829" y="5909206"/>
            <a:ext cx="2551914" cy="646331"/>
          </a:xfrm>
          <a:prstGeom prst="rect">
            <a:avLst/>
          </a:prstGeom>
          <a:noFill/>
        </p:spPr>
        <p:txBody>
          <a:bodyPr wrap="square" rtlCol="0">
            <a:spAutoFit/>
          </a:bodyPr>
          <a:lstStyle/>
          <a:p>
            <a:r>
              <a:rPr lang="en-CA" i="1" dirty="0">
                <a:solidFill>
                  <a:srgbClr val="FF0000"/>
                </a:solidFill>
              </a:rPr>
              <a:t>Error, plaintext not aligned to block size</a:t>
            </a:r>
            <a:r>
              <a:rPr lang="en-CA" dirty="0"/>
              <a:t>.</a:t>
            </a:r>
          </a:p>
        </p:txBody>
      </p:sp>
    </p:spTree>
    <p:extLst>
      <p:ext uri="{BB962C8B-B14F-4D97-AF65-F5344CB8AC3E}">
        <p14:creationId xmlns:p14="http://schemas.microsoft.com/office/powerpoint/2010/main" val="2852578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9389-2C1A-477C-933F-9C4E9D4F666D}"/>
              </a:ext>
            </a:extLst>
          </p:cNvPr>
          <p:cNvSpPr>
            <a:spLocks noGrp="1"/>
          </p:cNvSpPr>
          <p:nvPr>
            <p:ph type="title"/>
          </p:nvPr>
        </p:nvSpPr>
        <p:spPr/>
        <p:txBody>
          <a:bodyPr/>
          <a:lstStyle/>
          <a:p>
            <a:r>
              <a:rPr lang="en-CA" dirty="0"/>
              <a:t>Null or zero padding</a:t>
            </a:r>
          </a:p>
        </p:txBody>
      </p:sp>
      <p:sp>
        <p:nvSpPr>
          <p:cNvPr id="5" name="Rectangle 4">
            <a:extLst>
              <a:ext uri="{FF2B5EF4-FFF2-40B4-BE49-F238E27FC236}">
                <a16:creationId xmlns:a16="http://schemas.microsoft.com/office/drawing/2014/main" id="{CFABE771-C168-4476-8CDF-3B69B5B8F663}"/>
              </a:ext>
            </a:extLst>
          </p:cNvPr>
          <p:cNvSpPr/>
          <p:nvPr/>
        </p:nvSpPr>
        <p:spPr>
          <a:xfrm>
            <a:off x="853367"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6" name="Rectangle 5">
            <a:extLst>
              <a:ext uri="{FF2B5EF4-FFF2-40B4-BE49-F238E27FC236}">
                <a16:creationId xmlns:a16="http://schemas.microsoft.com/office/drawing/2014/main" id="{D84C954C-50DB-4A75-AF10-6198454F9CA1}"/>
              </a:ext>
            </a:extLst>
          </p:cNvPr>
          <p:cNvSpPr/>
          <p:nvPr/>
        </p:nvSpPr>
        <p:spPr>
          <a:xfrm>
            <a:off x="996891"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7" name="Rectangle 6">
            <a:extLst>
              <a:ext uri="{FF2B5EF4-FFF2-40B4-BE49-F238E27FC236}">
                <a16:creationId xmlns:a16="http://schemas.microsoft.com/office/drawing/2014/main" id="{2B52CEDD-ADD1-4E6C-BF14-16C8163EC468}"/>
              </a:ext>
            </a:extLst>
          </p:cNvPr>
          <p:cNvSpPr/>
          <p:nvPr/>
        </p:nvSpPr>
        <p:spPr>
          <a:xfrm>
            <a:off x="1146334"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8" name="Rectangle 7">
            <a:extLst>
              <a:ext uri="{FF2B5EF4-FFF2-40B4-BE49-F238E27FC236}">
                <a16:creationId xmlns:a16="http://schemas.microsoft.com/office/drawing/2014/main" id="{5A645002-7818-4DC4-BB6A-CD69EC961730}"/>
              </a:ext>
            </a:extLst>
          </p:cNvPr>
          <p:cNvSpPr/>
          <p:nvPr/>
        </p:nvSpPr>
        <p:spPr>
          <a:xfrm>
            <a:off x="1293187"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9" name="Rectangle 8">
            <a:extLst>
              <a:ext uri="{FF2B5EF4-FFF2-40B4-BE49-F238E27FC236}">
                <a16:creationId xmlns:a16="http://schemas.microsoft.com/office/drawing/2014/main" id="{3338A720-1948-4E37-A7C2-980A91FF59F1}"/>
              </a:ext>
            </a:extLst>
          </p:cNvPr>
          <p:cNvSpPr/>
          <p:nvPr/>
        </p:nvSpPr>
        <p:spPr>
          <a:xfrm>
            <a:off x="1447435"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0" name="Rectangle 9">
            <a:extLst>
              <a:ext uri="{FF2B5EF4-FFF2-40B4-BE49-F238E27FC236}">
                <a16:creationId xmlns:a16="http://schemas.microsoft.com/office/drawing/2014/main" id="{A223B829-E6D6-44A0-A8AF-8E2716172BDE}"/>
              </a:ext>
            </a:extLst>
          </p:cNvPr>
          <p:cNvSpPr/>
          <p:nvPr/>
        </p:nvSpPr>
        <p:spPr>
          <a:xfrm>
            <a:off x="1598355"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1" name="Rectangle 10">
            <a:extLst>
              <a:ext uri="{FF2B5EF4-FFF2-40B4-BE49-F238E27FC236}">
                <a16:creationId xmlns:a16="http://schemas.microsoft.com/office/drawing/2014/main" id="{7AD88A3A-343C-49F8-B871-BB3CC982E7FF}"/>
              </a:ext>
            </a:extLst>
          </p:cNvPr>
          <p:cNvSpPr/>
          <p:nvPr/>
        </p:nvSpPr>
        <p:spPr>
          <a:xfrm>
            <a:off x="1747799"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12" name="Rectangle 11">
            <a:extLst>
              <a:ext uri="{FF2B5EF4-FFF2-40B4-BE49-F238E27FC236}">
                <a16:creationId xmlns:a16="http://schemas.microsoft.com/office/drawing/2014/main" id="{9CE6D0B4-6150-49A5-9494-625DCEBFBB03}"/>
              </a:ext>
            </a:extLst>
          </p:cNvPr>
          <p:cNvSpPr/>
          <p:nvPr/>
        </p:nvSpPr>
        <p:spPr>
          <a:xfrm>
            <a:off x="1899456"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3" name="Rectangle 12">
            <a:extLst>
              <a:ext uri="{FF2B5EF4-FFF2-40B4-BE49-F238E27FC236}">
                <a16:creationId xmlns:a16="http://schemas.microsoft.com/office/drawing/2014/main" id="{B6463CF0-AB0D-4BA1-BC93-7EB938CD1635}"/>
              </a:ext>
            </a:extLst>
          </p:cNvPr>
          <p:cNvSpPr/>
          <p:nvPr/>
        </p:nvSpPr>
        <p:spPr>
          <a:xfrm>
            <a:off x="2042245"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4" name="Rectangle 13">
            <a:extLst>
              <a:ext uri="{FF2B5EF4-FFF2-40B4-BE49-F238E27FC236}">
                <a16:creationId xmlns:a16="http://schemas.microsoft.com/office/drawing/2014/main" id="{54512CE7-E3F8-4EBA-A818-3C311B73402C}"/>
              </a:ext>
            </a:extLst>
          </p:cNvPr>
          <p:cNvSpPr/>
          <p:nvPr/>
        </p:nvSpPr>
        <p:spPr>
          <a:xfrm>
            <a:off x="2190197"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15" name="Rectangle 14">
            <a:extLst>
              <a:ext uri="{FF2B5EF4-FFF2-40B4-BE49-F238E27FC236}">
                <a16:creationId xmlns:a16="http://schemas.microsoft.com/office/drawing/2014/main" id="{A429601C-D4A9-47F0-BEE2-DA11482E1E52}"/>
              </a:ext>
            </a:extLst>
          </p:cNvPr>
          <p:cNvSpPr/>
          <p:nvPr/>
        </p:nvSpPr>
        <p:spPr>
          <a:xfrm>
            <a:off x="2344445"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6" name="Rectangle 15">
            <a:extLst>
              <a:ext uri="{FF2B5EF4-FFF2-40B4-BE49-F238E27FC236}">
                <a16:creationId xmlns:a16="http://schemas.microsoft.com/office/drawing/2014/main" id="{DC910A1F-0D21-4E87-A29B-B8437701BC21}"/>
              </a:ext>
            </a:extLst>
          </p:cNvPr>
          <p:cNvSpPr/>
          <p:nvPr/>
        </p:nvSpPr>
        <p:spPr>
          <a:xfrm>
            <a:off x="2487969"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17" name="Rectangle 16">
            <a:extLst>
              <a:ext uri="{FF2B5EF4-FFF2-40B4-BE49-F238E27FC236}">
                <a16:creationId xmlns:a16="http://schemas.microsoft.com/office/drawing/2014/main" id="{4C52E928-25ED-4870-A176-EF0E4D7EB988}"/>
              </a:ext>
            </a:extLst>
          </p:cNvPr>
          <p:cNvSpPr/>
          <p:nvPr/>
        </p:nvSpPr>
        <p:spPr>
          <a:xfrm>
            <a:off x="2631493"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8" name="Rectangle 17">
            <a:extLst>
              <a:ext uri="{FF2B5EF4-FFF2-40B4-BE49-F238E27FC236}">
                <a16:creationId xmlns:a16="http://schemas.microsoft.com/office/drawing/2014/main" id="{AAF957D3-E322-4592-8736-1A8B47C35646}"/>
              </a:ext>
            </a:extLst>
          </p:cNvPr>
          <p:cNvSpPr/>
          <p:nvPr/>
        </p:nvSpPr>
        <p:spPr>
          <a:xfrm>
            <a:off x="2775017"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Rectangle 18">
            <a:extLst>
              <a:ext uri="{FF2B5EF4-FFF2-40B4-BE49-F238E27FC236}">
                <a16:creationId xmlns:a16="http://schemas.microsoft.com/office/drawing/2014/main" id="{B00B3EB3-8787-4FAD-B904-590BC3E39F56}"/>
              </a:ext>
            </a:extLst>
          </p:cNvPr>
          <p:cNvSpPr/>
          <p:nvPr/>
        </p:nvSpPr>
        <p:spPr>
          <a:xfrm>
            <a:off x="2929265"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20" name="Rectangle 19">
            <a:extLst>
              <a:ext uri="{FF2B5EF4-FFF2-40B4-BE49-F238E27FC236}">
                <a16:creationId xmlns:a16="http://schemas.microsoft.com/office/drawing/2014/main" id="{F1D37914-043E-416C-8873-EDDB91DEDA2A}"/>
              </a:ext>
            </a:extLst>
          </p:cNvPr>
          <p:cNvSpPr/>
          <p:nvPr/>
        </p:nvSpPr>
        <p:spPr>
          <a:xfrm>
            <a:off x="3073893"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1" name="Rectangle 20">
            <a:extLst>
              <a:ext uri="{FF2B5EF4-FFF2-40B4-BE49-F238E27FC236}">
                <a16:creationId xmlns:a16="http://schemas.microsoft.com/office/drawing/2014/main" id="{0F048F7E-F79F-4D59-B37F-ABFCB5987991}"/>
              </a:ext>
            </a:extLst>
          </p:cNvPr>
          <p:cNvSpPr/>
          <p:nvPr/>
        </p:nvSpPr>
        <p:spPr>
          <a:xfrm>
            <a:off x="3491877"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2" name="Rectangle 21">
            <a:extLst>
              <a:ext uri="{FF2B5EF4-FFF2-40B4-BE49-F238E27FC236}">
                <a16:creationId xmlns:a16="http://schemas.microsoft.com/office/drawing/2014/main" id="{A258F29D-04FC-4AF8-9FC1-2E0C42A48032}"/>
              </a:ext>
            </a:extLst>
          </p:cNvPr>
          <p:cNvSpPr/>
          <p:nvPr/>
        </p:nvSpPr>
        <p:spPr>
          <a:xfrm>
            <a:off x="3645022"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3" name="Rectangle 22">
            <a:extLst>
              <a:ext uri="{FF2B5EF4-FFF2-40B4-BE49-F238E27FC236}">
                <a16:creationId xmlns:a16="http://schemas.microsoft.com/office/drawing/2014/main" id="{66976A7F-1214-40E2-9DED-44931CE234C1}"/>
              </a:ext>
            </a:extLst>
          </p:cNvPr>
          <p:cNvSpPr/>
          <p:nvPr/>
        </p:nvSpPr>
        <p:spPr>
          <a:xfrm>
            <a:off x="3788546"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4" name="Rectangle 23">
            <a:extLst>
              <a:ext uri="{FF2B5EF4-FFF2-40B4-BE49-F238E27FC236}">
                <a16:creationId xmlns:a16="http://schemas.microsoft.com/office/drawing/2014/main" id="{AAF87168-ED69-44EA-8AC1-C34BF826884D}"/>
              </a:ext>
            </a:extLst>
          </p:cNvPr>
          <p:cNvSpPr/>
          <p:nvPr/>
        </p:nvSpPr>
        <p:spPr>
          <a:xfrm>
            <a:off x="3942794"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5" name="Rectangle 24">
            <a:extLst>
              <a:ext uri="{FF2B5EF4-FFF2-40B4-BE49-F238E27FC236}">
                <a16:creationId xmlns:a16="http://schemas.microsoft.com/office/drawing/2014/main" id="{A88AB593-B671-4104-AD25-59545F8E0183}"/>
              </a:ext>
            </a:extLst>
          </p:cNvPr>
          <p:cNvSpPr/>
          <p:nvPr/>
        </p:nvSpPr>
        <p:spPr>
          <a:xfrm>
            <a:off x="4095195"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26" name="Rectangle 25">
            <a:extLst>
              <a:ext uri="{FF2B5EF4-FFF2-40B4-BE49-F238E27FC236}">
                <a16:creationId xmlns:a16="http://schemas.microsoft.com/office/drawing/2014/main" id="{C6F0A4C7-9B12-42E4-AAAA-ABD88F934D5E}"/>
              </a:ext>
            </a:extLst>
          </p:cNvPr>
          <p:cNvSpPr/>
          <p:nvPr/>
        </p:nvSpPr>
        <p:spPr>
          <a:xfrm>
            <a:off x="4238719"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27" name="Rectangle 26">
            <a:extLst>
              <a:ext uri="{FF2B5EF4-FFF2-40B4-BE49-F238E27FC236}">
                <a16:creationId xmlns:a16="http://schemas.microsoft.com/office/drawing/2014/main" id="{BEA0FB42-A30E-42D5-8457-5EE26F3F59F2}"/>
              </a:ext>
            </a:extLst>
          </p:cNvPr>
          <p:cNvSpPr/>
          <p:nvPr/>
        </p:nvSpPr>
        <p:spPr>
          <a:xfrm>
            <a:off x="4387052"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28" name="Rectangle 27">
            <a:extLst>
              <a:ext uri="{FF2B5EF4-FFF2-40B4-BE49-F238E27FC236}">
                <a16:creationId xmlns:a16="http://schemas.microsoft.com/office/drawing/2014/main" id="{77B172D4-5A04-45E2-9041-1B16FC3642E8}"/>
              </a:ext>
            </a:extLst>
          </p:cNvPr>
          <p:cNvSpPr/>
          <p:nvPr/>
        </p:nvSpPr>
        <p:spPr>
          <a:xfrm>
            <a:off x="4525767"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29" name="Rectangle 28">
            <a:extLst>
              <a:ext uri="{FF2B5EF4-FFF2-40B4-BE49-F238E27FC236}">
                <a16:creationId xmlns:a16="http://schemas.microsoft.com/office/drawing/2014/main" id="{EDFC3345-D7B7-4F57-A5D3-E1BCFDF91486}"/>
              </a:ext>
            </a:extLst>
          </p:cNvPr>
          <p:cNvSpPr/>
          <p:nvPr/>
        </p:nvSpPr>
        <p:spPr>
          <a:xfrm>
            <a:off x="4669291"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 </a:t>
            </a:r>
          </a:p>
        </p:txBody>
      </p:sp>
      <p:sp>
        <p:nvSpPr>
          <p:cNvPr id="30" name="Rectangle 29">
            <a:extLst>
              <a:ext uri="{FF2B5EF4-FFF2-40B4-BE49-F238E27FC236}">
                <a16:creationId xmlns:a16="http://schemas.microsoft.com/office/drawing/2014/main" id="{5FBFA7F6-8FAB-4EF9-AA63-1348EE0C84BB}"/>
              </a:ext>
            </a:extLst>
          </p:cNvPr>
          <p:cNvSpPr/>
          <p:nvPr/>
        </p:nvSpPr>
        <p:spPr>
          <a:xfrm>
            <a:off x="4817624"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31" name="Rectangle 30">
            <a:extLst>
              <a:ext uri="{FF2B5EF4-FFF2-40B4-BE49-F238E27FC236}">
                <a16:creationId xmlns:a16="http://schemas.microsoft.com/office/drawing/2014/main" id="{B503A406-2E54-4690-A454-BCE8EA8A838A}"/>
              </a:ext>
            </a:extLst>
          </p:cNvPr>
          <p:cNvSpPr/>
          <p:nvPr/>
        </p:nvSpPr>
        <p:spPr>
          <a:xfrm>
            <a:off x="4956339"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32" name="Rectangle 31">
            <a:extLst>
              <a:ext uri="{FF2B5EF4-FFF2-40B4-BE49-F238E27FC236}">
                <a16:creationId xmlns:a16="http://schemas.microsoft.com/office/drawing/2014/main" id="{2BB9D75C-FA58-4656-BFE0-377370CA4688}"/>
              </a:ext>
            </a:extLst>
          </p:cNvPr>
          <p:cNvSpPr/>
          <p:nvPr/>
        </p:nvSpPr>
        <p:spPr>
          <a:xfrm>
            <a:off x="5089865"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33" name="Rectangle 32">
            <a:extLst>
              <a:ext uri="{FF2B5EF4-FFF2-40B4-BE49-F238E27FC236}">
                <a16:creationId xmlns:a16="http://schemas.microsoft.com/office/drawing/2014/main" id="{B7B7BEFC-7C49-4F41-AE38-D6F93B6C2829}"/>
              </a:ext>
            </a:extLst>
          </p:cNvPr>
          <p:cNvSpPr/>
          <p:nvPr/>
        </p:nvSpPr>
        <p:spPr>
          <a:xfrm>
            <a:off x="5238578"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 </a:t>
            </a:r>
          </a:p>
        </p:txBody>
      </p:sp>
      <p:sp>
        <p:nvSpPr>
          <p:cNvPr id="34" name="Rectangle 33">
            <a:extLst>
              <a:ext uri="{FF2B5EF4-FFF2-40B4-BE49-F238E27FC236}">
                <a16:creationId xmlns:a16="http://schemas.microsoft.com/office/drawing/2014/main" id="{CABF0184-E841-4AE5-982B-B2A328DCADDC}"/>
              </a:ext>
            </a:extLst>
          </p:cNvPr>
          <p:cNvSpPr/>
          <p:nvPr/>
        </p:nvSpPr>
        <p:spPr>
          <a:xfrm>
            <a:off x="5386911"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35" name="Rectangle 34">
            <a:extLst>
              <a:ext uri="{FF2B5EF4-FFF2-40B4-BE49-F238E27FC236}">
                <a16:creationId xmlns:a16="http://schemas.microsoft.com/office/drawing/2014/main" id="{59E181B2-C8D2-4FB0-9F5A-9A3203754080}"/>
              </a:ext>
            </a:extLst>
          </p:cNvPr>
          <p:cNvSpPr/>
          <p:nvPr/>
        </p:nvSpPr>
        <p:spPr>
          <a:xfrm>
            <a:off x="5525626"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36" name="Rectangle 35">
            <a:extLst>
              <a:ext uri="{FF2B5EF4-FFF2-40B4-BE49-F238E27FC236}">
                <a16:creationId xmlns:a16="http://schemas.microsoft.com/office/drawing/2014/main" id="{A81BFE19-7202-42FA-B81B-7515646077AC}"/>
              </a:ext>
            </a:extLst>
          </p:cNvPr>
          <p:cNvSpPr/>
          <p:nvPr/>
        </p:nvSpPr>
        <p:spPr>
          <a:xfrm>
            <a:off x="5659152"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37" name="Rectangle 36">
            <a:extLst>
              <a:ext uri="{FF2B5EF4-FFF2-40B4-BE49-F238E27FC236}">
                <a16:creationId xmlns:a16="http://schemas.microsoft.com/office/drawing/2014/main" id="{E2615998-2A51-4498-B134-497A996C202C}"/>
              </a:ext>
            </a:extLst>
          </p:cNvPr>
          <p:cNvSpPr/>
          <p:nvPr/>
        </p:nvSpPr>
        <p:spPr>
          <a:xfrm>
            <a:off x="853367" y="3861911"/>
            <a:ext cx="2379217"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sp>
        <p:nvSpPr>
          <p:cNvPr id="38" name="Rectangle 37">
            <a:extLst>
              <a:ext uri="{FF2B5EF4-FFF2-40B4-BE49-F238E27FC236}">
                <a16:creationId xmlns:a16="http://schemas.microsoft.com/office/drawing/2014/main" id="{B1009C0F-0F1D-4B0F-BC77-99FD0FD312A6}"/>
              </a:ext>
            </a:extLst>
          </p:cNvPr>
          <p:cNvSpPr/>
          <p:nvPr/>
        </p:nvSpPr>
        <p:spPr>
          <a:xfrm>
            <a:off x="3491877" y="3861911"/>
            <a:ext cx="2310799"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cxnSp>
        <p:nvCxnSpPr>
          <p:cNvPr id="39" name="Straight Arrow Connector 38">
            <a:extLst>
              <a:ext uri="{FF2B5EF4-FFF2-40B4-BE49-F238E27FC236}">
                <a16:creationId xmlns:a16="http://schemas.microsoft.com/office/drawing/2014/main" id="{A347A8B9-1505-4E4B-A85D-197B91EE7BA3}"/>
              </a:ext>
            </a:extLst>
          </p:cNvPr>
          <p:cNvCxnSpPr>
            <a:cxnSpLocks/>
          </p:cNvCxnSpPr>
          <p:nvPr/>
        </p:nvCxnSpPr>
        <p:spPr>
          <a:xfrm>
            <a:off x="2042245" y="3542314"/>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645C3B8-7275-4730-BAFA-2B0D4B85732C}"/>
              </a:ext>
            </a:extLst>
          </p:cNvPr>
          <p:cNvCxnSpPr>
            <a:cxnSpLocks/>
          </p:cNvCxnSpPr>
          <p:nvPr/>
        </p:nvCxnSpPr>
        <p:spPr>
          <a:xfrm>
            <a:off x="4643758" y="3542314"/>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6D15B47-3137-4AF0-9A32-96841F347A4B}"/>
              </a:ext>
            </a:extLst>
          </p:cNvPr>
          <p:cNvCxnSpPr>
            <a:cxnSpLocks/>
          </p:cNvCxnSpPr>
          <p:nvPr/>
        </p:nvCxnSpPr>
        <p:spPr>
          <a:xfrm>
            <a:off x="2042245" y="4306042"/>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0194ECBD-62A9-4EC8-92E7-5FDE67A4529F}"/>
              </a:ext>
            </a:extLst>
          </p:cNvPr>
          <p:cNvSpPr/>
          <p:nvPr/>
        </p:nvSpPr>
        <p:spPr>
          <a:xfrm>
            <a:off x="838200" y="4723167"/>
            <a:ext cx="2379217" cy="3018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CIPHERTEXT</a:t>
            </a:r>
          </a:p>
        </p:txBody>
      </p:sp>
      <p:cxnSp>
        <p:nvCxnSpPr>
          <p:cNvPr id="43" name="Straight Arrow Connector 42">
            <a:extLst>
              <a:ext uri="{FF2B5EF4-FFF2-40B4-BE49-F238E27FC236}">
                <a16:creationId xmlns:a16="http://schemas.microsoft.com/office/drawing/2014/main" id="{3F6456A8-46B1-44A2-968E-23B9713C8A11}"/>
              </a:ext>
            </a:extLst>
          </p:cNvPr>
          <p:cNvCxnSpPr>
            <a:cxnSpLocks/>
          </p:cNvCxnSpPr>
          <p:nvPr/>
        </p:nvCxnSpPr>
        <p:spPr>
          <a:xfrm>
            <a:off x="4644508" y="4306042"/>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E4791702-7DB0-4F89-8E04-A4B9B2A0CA22}"/>
              </a:ext>
            </a:extLst>
          </p:cNvPr>
          <p:cNvSpPr/>
          <p:nvPr/>
        </p:nvSpPr>
        <p:spPr>
          <a:xfrm>
            <a:off x="3491147" y="4733189"/>
            <a:ext cx="2310800" cy="3018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CIPHERTEXT</a:t>
            </a:r>
          </a:p>
        </p:txBody>
      </p:sp>
      <p:sp>
        <p:nvSpPr>
          <p:cNvPr id="84" name="Rectangle 83">
            <a:extLst>
              <a:ext uri="{FF2B5EF4-FFF2-40B4-BE49-F238E27FC236}">
                <a16:creationId xmlns:a16="http://schemas.microsoft.com/office/drawing/2014/main" id="{AAF77733-FE15-4917-B3A4-33A426A3211E}"/>
              </a:ext>
            </a:extLst>
          </p:cNvPr>
          <p:cNvSpPr/>
          <p:nvPr/>
        </p:nvSpPr>
        <p:spPr>
          <a:xfrm>
            <a:off x="6234348" y="3168185"/>
            <a:ext cx="2379217" cy="3018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CIPHERTEXT</a:t>
            </a:r>
          </a:p>
        </p:txBody>
      </p:sp>
      <p:sp>
        <p:nvSpPr>
          <p:cNvPr id="86" name="Rectangle 85">
            <a:extLst>
              <a:ext uri="{FF2B5EF4-FFF2-40B4-BE49-F238E27FC236}">
                <a16:creationId xmlns:a16="http://schemas.microsoft.com/office/drawing/2014/main" id="{14D045BF-9540-4F55-ADB7-78E7F93C99D7}"/>
              </a:ext>
            </a:extLst>
          </p:cNvPr>
          <p:cNvSpPr/>
          <p:nvPr/>
        </p:nvSpPr>
        <p:spPr>
          <a:xfrm>
            <a:off x="8887295" y="3178207"/>
            <a:ext cx="2310800" cy="3018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CIPHERTEXT</a:t>
            </a:r>
          </a:p>
        </p:txBody>
      </p:sp>
      <p:sp>
        <p:nvSpPr>
          <p:cNvPr id="87" name="Rectangle 86">
            <a:extLst>
              <a:ext uri="{FF2B5EF4-FFF2-40B4-BE49-F238E27FC236}">
                <a16:creationId xmlns:a16="http://schemas.microsoft.com/office/drawing/2014/main" id="{2931B1E8-5F04-4735-AA37-EA7AFE365109}"/>
              </a:ext>
            </a:extLst>
          </p:cNvPr>
          <p:cNvSpPr/>
          <p:nvPr/>
        </p:nvSpPr>
        <p:spPr>
          <a:xfrm>
            <a:off x="6245996" y="3861911"/>
            <a:ext cx="2379217"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sp>
        <p:nvSpPr>
          <p:cNvPr id="88" name="Rectangle 87">
            <a:extLst>
              <a:ext uri="{FF2B5EF4-FFF2-40B4-BE49-F238E27FC236}">
                <a16:creationId xmlns:a16="http://schemas.microsoft.com/office/drawing/2014/main" id="{EB4558D4-EF60-470C-B6C0-1CFE8B1998F4}"/>
              </a:ext>
            </a:extLst>
          </p:cNvPr>
          <p:cNvSpPr/>
          <p:nvPr/>
        </p:nvSpPr>
        <p:spPr>
          <a:xfrm>
            <a:off x="8884506" y="3861911"/>
            <a:ext cx="2310799"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cxnSp>
        <p:nvCxnSpPr>
          <p:cNvPr id="89" name="Straight Arrow Connector 88">
            <a:extLst>
              <a:ext uri="{FF2B5EF4-FFF2-40B4-BE49-F238E27FC236}">
                <a16:creationId xmlns:a16="http://schemas.microsoft.com/office/drawing/2014/main" id="{E401B561-4CE6-435C-B14D-23E42CFF41A0}"/>
              </a:ext>
            </a:extLst>
          </p:cNvPr>
          <p:cNvCxnSpPr>
            <a:cxnSpLocks/>
          </p:cNvCxnSpPr>
          <p:nvPr/>
        </p:nvCxnSpPr>
        <p:spPr>
          <a:xfrm>
            <a:off x="7434874" y="3542314"/>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988E5E74-5260-4CF8-9B58-52CD40A627A8}"/>
              </a:ext>
            </a:extLst>
          </p:cNvPr>
          <p:cNvCxnSpPr>
            <a:cxnSpLocks/>
          </p:cNvCxnSpPr>
          <p:nvPr/>
        </p:nvCxnSpPr>
        <p:spPr>
          <a:xfrm>
            <a:off x="10036387" y="3542314"/>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B8B5810-FBA2-49A9-A577-AE1292671056}"/>
              </a:ext>
            </a:extLst>
          </p:cNvPr>
          <p:cNvCxnSpPr>
            <a:cxnSpLocks/>
          </p:cNvCxnSpPr>
          <p:nvPr/>
        </p:nvCxnSpPr>
        <p:spPr>
          <a:xfrm>
            <a:off x="7434874" y="4306042"/>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19BA98B7-48B0-419A-92BD-B06AFC257277}"/>
              </a:ext>
            </a:extLst>
          </p:cNvPr>
          <p:cNvCxnSpPr>
            <a:cxnSpLocks/>
          </p:cNvCxnSpPr>
          <p:nvPr/>
        </p:nvCxnSpPr>
        <p:spPr>
          <a:xfrm>
            <a:off x="10037137" y="4306042"/>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30EA609D-E261-4860-8274-DB4CF6809E01}"/>
              </a:ext>
            </a:extLst>
          </p:cNvPr>
          <p:cNvSpPr/>
          <p:nvPr/>
        </p:nvSpPr>
        <p:spPr>
          <a:xfrm>
            <a:off x="6238791"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126" name="Rectangle 125">
            <a:extLst>
              <a:ext uri="{FF2B5EF4-FFF2-40B4-BE49-F238E27FC236}">
                <a16:creationId xmlns:a16="http://schemas.microsoft.com/office/drawing/2014/main" id="{FB4E13E3-6B68-4E8D-9C9D-6B43D7DAE7C7}"/>
              </a:ext>
            </a:extLst>
          </p:cNvPr>
          <p:cNvSpPr/>
          <p:nvPr/>
        </p:nvSpPr>
        <p:spPr>
          <a:xfrm>
            <a:off x="6382315"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127" name="Rectangle 126">
            <a:extLst>
              <a:ext uri="{FF2B5EF4-FFF2-40B4-BE49-F238E27FC236}">
                <a16:creationId xmlns:a16="http://schemas.microsoft.com/office/drawing/2014/main" id="{55C65D09-914A-432A-9687-AC78922F4324}"/>
              </a:ext>
            </a:extLst>
          </p:cNvPr>
          <p:cNvSpPr/>
          <p:nvPr/>
        </p:nvSpPr>
        <p:spPr>
          <a:xfrm>
            <a:off x="6531758"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128" name="Rectangle 127">
            <a:extLst>
              <a:ext uri="{FF2B5EF4-FFF2-40B4-BE49-F238E27FC236}">
                <a16:creationId xmlns:a16="http://schemas.microsoft.com/office/drawing/2014/main" id="{658D5D7B-A5A1-4205-8F5B-590607E25E19}"/>
              </a:ext>
            </a:extLst>
          </p:cNvPr>
          <p:cNvSpPr/>
          <p:nvPr/>
        </p:nvSpPr>
        <p:spPr>
          <a:xfrm>
            <a:off x="6678611"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29" name="Rectangle 128">
            <a:extLst>
              <a:ext uri="{FF2B5EF4-FFF2-40B4-BE49-F238E27FC236}">
                <a16:creationId xmlns:a16="http://schemas.microsoft.com/office/drawing/2014/main" id="{A88D6AAA-4BA8-4562-875E-E0C868ACAEEC}"/>
              </a:ext>
            </a:extLst>
          </p:cNvPr>
          <p:cNvSpPr/>
          <p:nvPr/>
        </p:nvSpPr>
        <p:spPr>
          <a:xfrm>
            <a:off x="6832859"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30" name="Rectangle 129">
            <a:extLst>
              <a:ext uri="{FF2B5EF4-FFF2-40B4-BE49-F238E27FC236}">
                <a16:creationId xmlns:a16="http://schemas.microsoft.com/office/drawing/2014/main" id="{65CB3166-2F25-4736-B023-3EC243702CD7}"/>
              </a:ext>
            </a:extLst>
          </p:cNvPr>
          <p:cNvSpPr/>
          <p:nvPr/>
        </p:nvSpPr>
        <p:spPr>
          <a:xfrm>
            <a:off x="6983779"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31" name="Rectangle 130">
            <a:extLst>
              <a:ext uri="{FF2B5EF4-FFF2-40B4-BE49-F238E27FC236}">
                <a16:creationId xmlns:a16="http://schemas.microsoft.com/office/drawing/2014/main" id="{AE4C8B16-2B2B-453D-9749-86FF30082624}"/>
              </a:ext>
            </a:extLst>
          </p:cNvPr>
          <p:cNvSpPr/>
          <p:nvPr/>
        </p:nvSpPr>
        <p:spPr>
          <a:xfrm>
            <a:off x="7133223"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132" name="Rectangle 131">
            <a:extLst>
              <a:ext uri="{FF2B5EF4-FFF2-40B4-BE49-F238E27FC236}">
                <a16:creationId xmlns:a16="http://schemas.microsoft.com/office/drawing/2014/main" id="{0C69A08B-2252-4476-8A48-97B619760AB8}"/>
              </a:ext>
            </a:extLst>
          </p:cNvPr>
          <p:cNvSpPr/>
          <p:nvPr/>
        </p:nvSpPr>
        <p:spPr>
          <a:xfrm>
            <a:off x="7284880"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33" name="Rectangle 132">
            <a:extLst>
              <a:ext uri="{FF2B5EF4-FFF2-40B4-BE49-F238E27FC236}">
                <a16:creationId xmlns:a16="http://schemas.microsoft.com/office/drawing/2014/main" id="{9E451748-6AE5-4686-B260-7B670748CC5A}"/>
              </a:ext>
            </a:extLst>
          </p:cNvPr>
          <p:cNvSpPr/>
          <p:nvPr/>
        </p:nvSpPr>
        <p:spPr>
          <a:xfrm>
            <a:off x="7427669"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34" name="Rectangle 133">
            <a:extLst>
              <a:ext uri="{FF2B5EF4-FFF2-40B4-BE49-F238E27FC236}">
                <a16:creationId xmlns:a16="http://schemas.microsoft.com/office/drawing/2014/main" id="{F87A3066-4EA8-4078-AEC3-BCBC53C9AF75}"/>
              </a:ext>
            </a:extLst>
          </p:cNvPr>
          <p:cNvSpPr/>
          <p:nvPr/>
        </p:nvSpPr>
        <p:spPr>
          <a:xfrm>
            <a:off x="7575621"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135" name="Rectangle 134">
            <a:extLst>
              <a:ext uri="{FF2B5EF4-FFF2-40B4-BE49-F238E27FC236}">
                <a16:creationId xmlns:a16="http://schemas.microsoft.com/office/drawing/2014/main" id="{6ACF1737-DB64-439A-A074-AAA5B7F3B6D7}"/>
              </a:ext>
            </a:extLst>
          </p:cNvPr>
          <p:cNvSpPr/>
          <p:nvPr/>
        </p:nvSpPr>
        <p:spPr>
          <a:xfrm>
            <a:off x="7729869"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36" name="Rectangle 135">
            <a:extLst>
              <a:ext uri="{FF2B5EF4-FFF2-40B4-BE49-F238E27FC236}">
                <a16:creationId xmlns:a16="http://schemas.microsoft.com/office/drawing/2014/main" id="{2F622CD9-350E-4D76-A2AA-4B348AE10036}"/>
              </a:ext>
            </a:extLst>
          </p:cNvPr>
          <p:cNvSpPr/>
          <p:nvPr/>
        </p:nvSpPr>
        <p:spPr>
          <a:xfrm>
            <a:off x="7873393"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137" name="Rectangle 136">
            <a:extLst>
              <a:ext uri="{FF2B5EF4-FFF2-40B4-BE49-F238E27FC236}">
                <a16:creationId xmlns:a16="http://schemas.microsoft.com/office/drawing/2014/main" id="{3E41D8B3-77B7-4BFD-8799-9C7D81A4A83F}"/>
              </a:ext>
            </a:extLst>
          </p:cNvPr>
          <p:cNvSpPr/>
          <p:nvPr/>
        </p:nvSpPr>
        <p:spPr>
          <a:xfrm>
            <a:off x="8016917"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38" name="Rectangle 137">
            <a:extLst>
              <a:ext uri="{FF2B5EF4-FFF2-40B4-BE49-F238E27FC236}">
                <a16:creationId xmlns:a16="http://schemas.microsoft.com/office/drawing/2014/main" id="{C622FF62-2CD1-4272-AC1E-A4EEECBBCF9C}"/>
              </a:ext>
            </a:extLst>
          </p:cNvPr>
          <p:cNvSpPr/>
          <p:nvPr/>
        </p:nvSpPr>
        <p:spPr>
          <a:xfrm>
            <a:off x="8160441"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9" name="Rectangle 138">
            <a:extLst>
              <a:ext uri="{FF2B5EF4-FFF2-40B4-BE49-F238E27FC236}">
                <a16:creationId xmlns:a16="http://schemas.microsoft.com/office/drawing/2014/main" id="{D426BDAA-974D-417D-B536-0FBEBB65DE3B}"/>
              </a:ext>
            </a:extLst>
          </p:cNvPr>
          <p:cNvSpPr/>
          <p:nvPr/>
        </p:nvSpPr>
        <p:spPr>
          <a:xfrm>
            <a:off x="8314689"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140" name="Rectangle 139">
            <a:extLst>
              <a:ext uri="{FF2B5EF4-FFF2-40B4-BE49-F238E27FC236}">
                <a16:creationId xmlns:a16="http://schemas.microsoft.com/office/drawing/2014/main" id="{60AF1266-FE27-4626-A584-1F5616D21EE3}"/>
              </a:ext>
            </a:extLst>
          </p:cNvPr>
          <p:cNvSpPr/>
          <p:nvPr/>
        </p:nvSpPr>
        <p:spPr>
          <a:xfrm>
            <a:off x="8459317"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41" name="Rectangle 140">
            <a:extLst>
              <a:ext uri="{FF2B5EF4-FFF2-40B4-BE49-F238E27FC236}">
                <a16:creationId xmlns:a16="http://schemas.microsoft.com/office/drawing/2014/main" id="{B4A8AAA5-794D-48DB-B837-DB9952E8A741}"/>
              </a:ext>
            </a:extLst>
          </p:cNvPr>
          <p:cNvSpPr/>
          <p:nvPr/>
        </p:nvSpPr>
        <p:spPr>
          <a:xfrm>
            <a:off x="8877301"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42" name="Rectangle 141">
            <a:extLst>
              <a:ext uri="{FF2B5EF4-FFF2-40B4-BE49-F238E27FC236}">
                <a16:creationId xmlns:a16="http://schemas.microsoft.com/office/drawing/2014/main" id="{E86DE092-1436-457A-A556-8761C0397F2B}"/>
              </a:ext>
            </a:extLst>
          </p:cNvPr>
          <p:cNvSpPr/>
          <p:nvPr/>
        </p:nvSpPr>
        <p:spPr>
          <a:xfrm>
            <a:off x="9030446"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43" name="Rectangle 142">
            <a:extLst>
              <a:ext uri="{FF2B5EF4-FFF2-40B4-BE49-F238E27FC236}">
                <a16:creationId xmlns:a16="http://schemas.microsoft.com/office/drawing/2014/main" id="{0548DCC6-DF13-41AE-896E-6B2FCA101930}"/>
              </a:ext>
            </a:extLst>
          </p:cNvPr>
          <p:cNvSpPr/>
          <p:nvPr/>
        </p:nvSpPr>
        <p:spPr>
          <a:xfrm>
            <a:off x="9173970"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44" name="Rectangle 143">
            <a:extLst>
              <a:ext uri="{FF2B5EF4-FFF2-40B4-BE49-F238E27FC236}">
                <a16:creationId xmlns:a16="http://schemas.microsoft.com/office/drawing/2014/main" id="{5947E208-A140-46AF-832E-072D19423186}"/>
              </a:ext>
            </a:extLst>
          </p:cNvPr>
          <p:cNvSpPr/>
          <p:nvPr/>
        </p:nvSpPr>
        <p:spPr>
          <a:xfrm>
            <a:off x="9328218"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45" name="Rectangle 144">
            <a:extLst>
              <a:ext uri="{FF2B5EF4-FFF2-40B4-BE49-F238E27FC236}">
                <a16:creationId xmlns:a16="http://schemas.microsoft.com/office/drawing/2014/main" id="{2A1079F8-18F6-44A6-A5D1-28844F114634}"/>
              </a:ext>
            </a:extLst>
          </p:cNvPr>
          <p:cNvSpPr/>
          <p:nvPr/>
        </p:nvSpPr>
        <p:spPr>
          <a:xfrm>
            <a:off x="9480619"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146" name="Rectangle 145">
            <a:extLst>
              <a:ext uri="{FF2B5EF4-FFF2-40B4-BE49-F238E27FC236}">
                <a16:creationId xmlns:a16="http://schemas.microsoft.com/office/drawing/2014/main" id="{A9E5B537-29F8-444E-B1B5-BAF162BFED4D}"/>
              </a:ext>
            </a:extLst>
          </p:cNvPr>
          <p:cNvSpPr/>
          <p:nvPr/>
        </p:nvSpPr>
        <p:spPr>
          <a:xfrm>
            <a:off x="9624143"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47" name="Rectangle 146">
            <a:extLst>
              <a:ext uri="{FF2B5EF4-FFF2-40B4-BE49-F238E27FC236}">
                <a16:creationId xmlns:a16="http://schemas.microsoft.com/office/drawing/2014/main" id="{7A421A86-9AA0-4741-A15C-B3469F787782}"/>
              </a:ext>
            </a:extLst>
          </p:cNvPr>
          <p:cNvSpPr/>
          <p:nvPr/>
        </p:nvSpPr>
        <p:spPr>
          <a:xfrm>
            <a:off x="9772476"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48" name="Rectangle 147">
            <a:extLst>
              <a:ext uri="{FF2B5EF4-FFF2-40B4-BE49-F238E27FC236}">
                <a16:creationId xmlns:a16="http://schemas.microsoft.com/office/drawing/2014/main" id="{21E5EF17-372D-41F6-BE88-4F5C6FB7DE83}"/>
              </a:ext>
            </a:extLst>
          </p:cNvPr>
          <p:cNvSpPr/>
          <p:nvPr/>
        </p:nvSpPr>
        <p:spPr>
          <a:xfrm>
            <a:off x="9911191"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49" name="Rectangle 148">
            <a:extLst>
              <a:ext uri="{FF2B5EF4-FFF2-40B4-BE49-F238E27FC236}">
                <a16:creationId xmlns:a16="http://schemas.microsoft.com/office/drawing/2014/main" id="{46E5708F-C8BC-4B45-AF8E-F0D6E1718AAC}"/>
              </a:ext>
            </a:extLst>
          </p:cNvPr>
          <p:cNvSpPr/>
          <p:nvPr/>
        </p:nvSpPr>
        <p:spPr>
          <a:xfrm>
            <a:off x="10054715"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 </a:t>
            </a:r>
          </a:p>
        </p:txBody>
      </p:sp>
      <p:sp>
        <p:nvSpPr>
          <p:cNvPr id="150" name="Rectangle 149">
            <a:extLst>
              <a:ext uri="{FF2B5EF4-FFF2-40B4-BE49-F238E27FC236}">
                <a16:creationId xmlns:a16="http://schemas.microsoft.com/office/drawing/2014/main" id="{6EC9043E-5182-47F2-8514-DB37E726D27A}"/>
              </a:ext>
            </a:extLst>
          </p:cNvPr>
          <p:cNvSpPr/>
          <p:nvPr/>
        </p:nvSpPr>
        <p:spPr>
          <a:xfrm>
            <a:off x="10203048"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51" name="Rectangle 150">
            <a:extLst>
              <a:ext uri="{FF2B5EF4-FFF2-40B4-BE49-F238E27FC236}">
                <a16:creationId xmlns:a16="http://schemas.microsoft.com/office/drawing/2014/main" id="{2F04FE60-DD90-4D22-BA31-2698D6D360E9}"/>
              </a:ext>
            </a:extLst>
          </p:cNvPr>
          <p:cNvSpPr/>
          <p:nvPr/>
        </p:nvSpPr>
        <p:spPr>
          <a:xfrm>
            <a:off x="10341763"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52" name="Rectangle 151">
            <a:extLst>
              <a:ext uri="{FF2B5EF4-FFF2-40B4-BE49-F238E27FC236}">
                <a16:creationId xmlns:a16="http://schemas.microsoft.com/office/drawing/2014/main" id="{12A4A3E6-8B80-45C4-8260-C09BD043F041}"/>
              </a:ext>
            </a:extLst>
          </p:cNvPr>
          <p:cNvSpPr/>
          <p:nvPr/>
        </p:nvSpPr>
        <p:spPr>
          <a:xfrm>
            <a:off x="10475289"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53" name="Rectangle 152">
            <a:extLst>
              <a:ext uri="{FF2B5EF4-FFF2-40B4-BE49-F238E27FC236}">
                <a16:creationId xmlns:a16="http://schemas.microsoft.com/office/drawing/2014/main" id="{5275463E-3181-4635-AD86-67868CA5F6E0}"/>
              </a:ext>
            </a:extLst>
          </p:cNvPr>
          <p:cNvSpPr/>
          <p:nvPr/>
        </p:nvSpPr>
        <p:spPr>
          <a:xfrm>
            <a:off x="10624002"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 </a:t>
            </a:r>
          </a:p>
        </p:txBody>
      </p:sp>
      <p:sp>
        <p:nvSpPr>
          <p:cNvPr id="154" name="Rectangle 153">
            <a:extLst>
              <a:ext uri="{FF2B5EF4-FFF2-40B4-BE49-F238E27FC236}">
                <a16:creationId xmlns:a16="http://schemas.microsoft.com/office/drawing/2014/main" id="{83B2A384-7645-4849-A2D7-41F6605B05A2}"/>
              </a:ext>
            </a:extLst>
          </p:cNvPr>
          <p:cNvSpPr/>
          <p:nvPr/>
        </p:nvSpPr>
        <p:spPr>
          <a:xfrm>
            <a:off x="10772335"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55" name="Rectangle 154">
            <a:extLst>
              <a:ext uri="{FF2B5EF4-FFF2-40B4-BE49-F238E27FC236}">
                <a16:creationId xmlns:a16="http://schemas.microsoft.com/office/drawing/2014/main" id="{E20E2F65-0D0A-4CAB-A7F1-15E5C7D52E28}"/>
              </a:ext>
            </a:extLst>
          </p:cNvPr>
          <p:cNvSpPr/>
          <p:nvPr/>
        </p:nvSpPr>
        <p:spPr>
          <a:xfrm>
            <a:off x="10911050"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56" name="Rectangle 155">
            <a:extLst>
              <a:ext uri="{FF2B5EF4-FFF2-40B4-BE49-F238E27FC236}">
                <a16:creationId xmlns:a16="http://schemas.microsoft.com/office/drawing/2014/main" id="{3ECEE5F4-2538-41FA-B7E5-A83F10A93644}"/>
              </a:ext>
            </a:extLst>
          </p:cNvPr>
          <p:cNvSpPr/>
          <p:nvPr/>
        </p:nvSpPr>
        <p:spPr>
          <a:xfrm>
            <a:off x="11044576"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57" name="TextBox 156">
            <a:extLst>
              <a:ext uri="{FF2B5EF4-FFF2-40B4-BE49-F238E27FC236}">
                <a16:creationId xmlns:a16="http://schemas.microsoft.com/office/drawing/2014/main" id="{284F9B7F-913B-426C-A041-D6733CD01602}"/>
              </a:ext>
            </a:extLst>
          </p:cNvPr>
          <p:cNvSpPr txBox="1"/>
          <p:nvPr/>
        </p:nvSpPr>
        <p:spPr>
          <a:xfrm>
            <a:off x="2846779" y="2285093"/>
            <a:ext cx="1033040" cy="369332"/>
          </a:xfrm>
          <a:prstGeom prst="rect">
            <a:avLst/>
          </a:prstGeom>
          <a:noFill/>
        </p:spPr>
        <p:txBody>
          <a:bodyPr wrap="none" rtlCol="0">
            <a:spAutoFit/>
          </a:bodyPr>
          <a:lstStyle/>
          <a:p>
            <a:r>
              <a:rPr lang="en-CA" dirty="0"/>
              <a:t>ENCRYPT</a:t>
            </a:r>
          </a:p>
        </p:txBody>
      </p:sp>
      <p:sp>
        <p:nvSpPr>
          <p:cNvPr id="158" name="TextBox 157">
            <a:extLst>
              <a:ext uri="{FF2B5EF4-FFF2-40B4-BE49-F238E27FC236}">
                <a16:creationId xmlns:a16="http://schemas.microsoft.com/office/drawing/2014/main" id="{DC5B3743-E91F-4B4E-A9DC-EBADFFE7BE2B}"/>
              </a:ext>
            </a:extLst>
          </p:cNvPr>
          <p:cNvSpPr txBox="1"/>
          <p:nvPr/>
        </p:nvSpPr>
        <p:spPr>
          <a:xfrm>
            <a:off x="8238862" y="2321612"/>
            <a:ext cx="1023935" cy="369332"/>
          </a:xfrm>
          <a:prstGeom prst="rect">
            <a:avLst/>
          </a:prstGeom>
          <a:noFill/>
        </p:spPr>
        <p:txBody>
          <a:bodyPr wrap="none" rtlCol="0">
            <a:spAutoFit/>
          </a:bodyPr>
          <a:lstStyle/>
          <a:p>
            <a:r>
              <a:rPr lang="en-CA" dirty="0"/>
              <a:t>DECRYPT</a:t>
            </a:r>
          </a:p>
        </p:txBody>
      </p:sp>
      <p:sp>
        <p:nvSpPr>
          <p:cNvPr id="160" name="TextBox 159">
            <a:extLst>
              <a:ext uri="{FF2B5EF4-FFF2-40B4-BE49-F238E27FC236}">
                <a16:creationId xmlns:a16="http://schemas.microsoft.com/office/drawing/2014/main" id="{37CCB392-DD3D-4CA4-A6F9-840D77A5A8D3}"/>
              </a:ext>
            </a:extLst>
          </p:cNvPr>
          <p:cNvSpPr txBox="1"/>
          <p:nvPr/>
        </p:nvSpPr>
        <p:spPr>
          <a:xfrm>
            <a:off x="7554580" y="5738019"/>
            <a:ext cx="2454646" cy="369332"/>
          </a:xfrm>
          <a:prstGeom prst="rect">
            <a:avLst/>
          </a:prstGeom>
          <a:solidFill>
            <a:schemeClr val="bg1">
              <a:lumMod val="85000"/>
            </a:schemeClr>
          </a:solidFill>
          <a:ln>
            <a:solidFill>
              <a:schemeClr val="tx1"/>
            </a:solidFill>
          </a:ln>
        </p:spPr>
        <p:txBody>
          <a:bodyPr wrap="none" rtlCol="0">
            <a:spAutoFit/>
          </a:bodyPr>
          <a:lstStyle/>
          <a:p>
            <a:r>
              <a:rPr lang="en-CA" dirty="0"/>
              <a:t>PLAINTEXT NOT FITTING</a:t>
            </a:r>
          </a:p>
        </p:txBody>
      </p:sp>
      <p:cxnSp>
        <p:nvCxnSpPr>
          <p:cNvPr id="161" name="Straight Arrow Connector 160">
            <a:extLst>
              <a:ext uri="{FF2B5EF4-FFF2-40B4-BE49-F238E27FC236}">
                <a16:creationId xmlns:a16="http://schemas.microsoft.com/office/drawing/2014/main" id="{6B629E3A-CE5C-49A7-A74D-A22684AA2E15}"/>
              </a:ext>
            </a:extLst>
          </p:cNvPr>
          <p:cNvCxnSpPr/>
          <p:nvPr/>
        </p:nvCxnSpPr>
        <p:spPr>
          <a:xfrm>
            <a:off x="8775428" y="5124703"/>
            <a:ext cx="3501" cy="5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718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1DE8-D32C-4BC2-8007-ABA8AA4819C2}"/>
              </a:ext>
            </a:extLst>
          </p:cNvPr>
          <p:cNvSpPr>
            <a:spLocks noGrp="1"/>
          </p:cNvSpPr>
          <p:nvPr>
            <p:ph type="title"/>
          </p:nvPr>
        </p:nvSpPr>
        <p:spPr/>
        <p:txBody>
          <a:bodyPr/>
          <a:lstStyle/>
          <a:p>
            <a:r>
              <a:rPr lang="en-CA" dirty="0"/>
              <a:t>Attacks on Null or zero padding</a:t>
            </a:r>
          </a:p>
        </p:txBody>
      </p:sp>
      <p:sp>
        <p:nvSpPr>
          <p:cNvPr id="5" name="Rectangle 4">
            <a:extLst>
              <a:ext uri="{FF2B5EF4-FFF2-40B4-BE49-F238E27FC236}">
                <a16:creationId xmlns:a16="http://schemas.microsoft.com/office/drawing/2014/main" id="{6EFFBE83-A6DF-4180-9A08-8F8BE072F388}"/>
              </a:ext>
            </a:extLst>
          </p:cNvPr>
          <p:cNvSpPr/>
          <p:nvPr/>
        </p:nvSpPr>
        <p:spPr>
          <a:xfrm>
            <a:off x="2772056" y="2662159"/>
            <a:ext cx="2379217" cy="49714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CIPHERTEXT</a:t>
            </a:r>
          </a:p>
        </p:txBody>
      </p:sp>
      <p:sp>
        <p:nvSpPr>
          <p:cNvPr id="6" name="Rectangle 5">
            <a:extLst>
              <a:ext uri="{FF2B5EF4-FFF2-40B4-BE49-F238E27FC236}">
                <a16:creationId xmlns:a16="http://schemas.microsoft.com/office/drawing/2014/main" id="{0CF574F8-4764-4FB3-BE84-427D86D4131A}"/>
              </a:ext>
            </a:extLst>
          </p:cNvPr>
          <p:cNvSpPr/>
          <p:nvPr/>
        </p:nvSpPr>
        <p:spPr>
          <a:xfrm>
            <a:off x="5425003" y="2662159"/>
            <a:ext cx="2310800" cy="5071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MODIFIED CIPHERTEXT</a:t>
            </a:r>
          </a:p>
        </p:txBody>
      </p:sp>
      <p:sp>
        <p:nvSpPr>
          <p:cNvPr id="7" name="Rectangle 6">
            <a:extLst>
              <a:ext uri="{FF2B5EF4-FFF2-40B4-BE49-F238E27FC236}">
                <a16:creationId xmlns:a16="http://schemas.microsoft.com/office/drawing/2014/main" id="{ED9CA896-E127-4A23-A0FA-40775BE503F2}"/>
              </a:ext>
            </a:extLst>
          </p:cNvPr>
          <p:cNvSpPr/>
          <p:nvPr/>
        </p:nvSpPr>
        <p:spPr>
          <a:xfrm>
            <a:off x="2783704" y="3551193"/>
            <a:ext cx="2379217"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sp>
        <p:nvSpPr>
          <p:cNvPr id="8" name="Rectangle 7">
            <a:extLst>
              <a:ext uri="{FF2B5EF4-FFF2-40B4-BE49-F238E27FC236}">
                <a16:creationId xmlns:a16="http://schemas.microsoft.com/office/drawing/2014/main" id="{44476852-D064-46AC-A44D-0172B7B5200A}"/>
              </a:ext>
            </a:extLst>
          </p:cNvPr>
          <p:cNvSpPr/>
          <p:nvPr/>
        </p:nvSpPr>
        <p:spPr>
          <a:xfrm>
            <a:off x="5422214" y="3551193"/>
            <a:ext cx="2310799"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cxnSp>
        <p:nvCxnSpPr>
          <p:cNvPr id="9" name="Straight Arrow Connector 8">
            <a:extLst>
              <a:ext uri="{FF2B5EF4-FFF2-40B4-BE49-F238E27FC236}">
                <a16:creationId xmlns:a16="http://schemas.microsoft.com/office/drawing/2014/main" id="{D4725B67-F579-4A16-A0C0-F47030C52383}"/>
              </a:ext>
            </a:extLst>
          </p:cNvPr>
          <p:cNvCxnSpPr>
            <a:cxnSpLocks/>
          </p:cNvCxnSpPr>
          <p:nvPr/>
        </p:nvCxnSpPr>
        <p:spPr>
          <a:xfrm>
            <a:off x="3972582" y="3231596"/>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9FEF271-AC5E-4543-B550-E07D2D1DF955}"/>
              </a:ext>
            </a:extLst>
          </p:cNvPr>
          <p:cNvCxnSpPr>
            <a:cxnSpLocks/>
          </p:cNvCxnSpPr>
          <p:nvPr/>
        </p:nvCxnSpPr>
        <p:spPr>
          <a:xfrm>
            <a:off x="6574095" y="3231596"/>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ECE997-7C71-4DA8-B08E-0C70C6A444B7}"/>
              </a:ext>
            </a:extLst>
          </p:cNvPr>
          <p:cNvCxnSpPr>
            <a:cxnSpLocks/>
          </p:cNvCxnSpPr>
          <p:nvPr/>
        </p:nvCxnSpPr>
        <p:spPr>
          <a:xfrm>
            <a:off x="3972582" y="3995324"/>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CF8ECF8-77E4-4A95-8CB3-BB70ABB5A69A}"/>
              </a:ext>
            </a:extLst>
          </p:cNvPr>
          <p:cNvCxnSpPr>
            <a:cxnSpLocks/>
          </p:cNvCxnSpPr>
          <p:nvPr/>
        </p:nvCxnSpPr>
        <p:spPr>
          <a:xfrm>
            <a:off x="6574845" y="3995324"/>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772C802-F1D7-4D03-A428-658C97141547}"/>
              </a:ext>
            </a:extLst>
          </p:cNvPr>
          <p:cNvSpPr/>
          <p:nvPr/>
        </p:nvSpPr>
        <p:spPr>
          <a:xfrm>
            <a:off x="2776499"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14" name="Rectangle 13">
            <a:extLst>
              <a:ext uri="{FF2B5EF4-FFF2-40B4-BE49-F238E27FC236}">
                <a16:creationId xmlns:a16="http://schemas.microsoft.com/office/drawing/2014/main" id="{758F4035-D370-4E78-9582-8DEB8922015E}"/>
              </a:ext>
            </a:extLst>
          </p:cNvPr>
          <p:cNvSpPr/>
          <p:nvPr/>
        </p:nvSpPr>
        <p:spPr>
          <a:xfrm>
            <a:off x="2920023"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15" name="Rectangle 14">
            <a:extLst>
              <a:ext uri="{FF2B5EF4-FFF2-40B4-BE49-F238E27FC236}">
                <a16:creationId xmlns:a16="http://schemas.microsoft.com/office/drawing/2014/main" id="{89F12BED-503C-4D2F-97E2-8546D301D7E7}"/>
              </a:ext>
            </a:extLst>
          </p:cNvPr>
          <p:cNvSpPr/>
          <p:nvPr/>
        </p:nvSpPr>
        <p:spPr>
          <a:xfrm>
            <a:off x="3069466"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16" name="Rectangle 15">
            <a:extLst>
              <a:ext uri="{FF2B5EF4-FFF2-40B4-BE49-F238E27FC236}">
                <a16:creationId xmlns:a16="http://schemas.microsoft.com/office/drawing/2014/main" id="{B2514C4F-A6BC-4CCA-B320-4B85277B51F4}"/>
              </a:ext>
            </a:extLst>
          </p:cNvPr>
          <p:cNvSpPr/>
          <p:nvPr/>
        </p:nvSpPr>
        <p:spPr>
          <a:xfrm>
            <a:off x="3216319"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7" name="Rectangle 16">
            <a:extLst>
              <a:ext uri="{FF2B5EF4-FFF2-40B4-BE49-F238E27FC236}">
                <a16:creationId xmlns:a16="http://schemas.microsoft.com/office/drawing/2014/main" id="{8938B360-B390-4B4E-A797-FB9962F4498A}"/>
              </a:ext>
            </a:extLst>
          </p:cNvPr>
          <p:cNvSpPr/>
          <p:nvPr/>
        </p:nvSpPr>
        <p:spPr>
          <a:xfrm>
            <a:off x="3370567"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8" name="Rectangle 17">
            <a:extLst>
              <a:ext uri="{FF2B5EF4-FFF2-40B4-BE49-F238E27FC236}">
                <a16:creationId xmlns:a16="http://schemas.microsoft.com/office/drawing/2014/main" id="{84D12F3F-A118-4DDA-9126-E93724862C29}"/>
              </a:ext>
            </a:extLst>
          </p:cNvPr>
          <p:cNvSpPr/>
          <p:nvPr/>
        </p:nvSpPr>
        <p:spPr>
          <a:xfrm>
            <a:off x="3521487"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9" name="Rectangle 18">
            <a:extLst>
              <a:ext uri="{FF2B5EF4-FFF2-40B4-BE49-F238E27FC236}">
                <a16:creationId xmlns:a16="http://schemas.microsoft.com/office/drawing/2014/main" id="{A6251156-E1E5-41D5-AD59-99D42FD296C2}"/>
              </a:ext>
            </a:extLst>
          </p:cNvPr>
          <p:cNvSpPr/>
          <p:nvPr/>
        </p:nvSpPr>
        <p:spPr>
          <a:xfrm>
            <a:off x="3670931"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20" name="Rectangle 19">
            <a:extLst>
              <a:ext uri="{FF2B5EF4-FFF2-40B4-BE49-F238E27FC236}">
                <a16:creationId xmlns:a16="http://schemas.microsoft.com/office/drawing/2014/main" id="{72E3D2E0-5D23-41EB-8431-1B78C97C7ECF}"/>
              </a:ext>
            </a:extLst>
          </p:cNvPr>
          <p:cNvSpPr/>
          <p:nvPr/>
        </p:nvSpPr>
        <p:spPr>
          <a:xfrm>
            <a:off x="3822588"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21" name="Rectangle 20">
            <a:extLst>
              <a:ext uri="{FF2B5EF4-FFF2-40B4-BE49-F238E27FC236}">
                <a16:creationId xmlns:a16="http://schemas.microsoft.com/office/drawing/2014/main" id="{C3631D26-D35C-4D97-8958-0564025F04DB}"/>
              </a:ext>
            </a:extLst>
          </p:cNvPr>
          <p:cNvSpPr/>
          <p:nvPr/>
        </p:nvSpPr>
        <p:spPr>
          <a:xfrm>
            <a:off x="3965377"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2" name="Rectangle 21">
            <a:extLst>
              <a:ext uri="{FF2B5EF4-FFF2-40B4-BE49-F238E27FC236}">
                <a16:creationId xmlns:a16="http://schemas.microsoft.com/office/drawing/2014/main" id="{1AC7A1E8-2765-4A35-87C7-6F4EDD604B06}"/>
              </a:ext>
            </a:extLst>
          </p:cNvPr>
          <p:cNvSpPr/>
          <p:nvPr/>
        </p:nvSpPr>
        <p:spPr>
          <a:xfrm>
            <a:off x="4113329"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23" name="Rectangle 22">
            <a:extLst>
              <a:ext uri="{FF2B5EF4-FFF2-40B4-BE49-F238E27FC236}">
                <a16:creationId xmlns:a16="http://schemas.microsoft.com/office/drawing/2014/main" id="{16189BB3-193E-46B9-9DEC-E93669C4AFB5}"/>
              </a:ext>
            </a:extLst>
          </p:cNvPr>
          <p:cNvSpPr/>
          <p:nvPr/>
        </p:nvSpPr>
        <p:spPr>
          <a:xfrm>
            <a:off x="4267577"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4" name="Rectangle 23">
            <a:extLst>
              <a:ext uri="{FF2B5EF4-FFF2-40B4-BE49-F238E27FC236}">
                <a16:creationId xmlns:a16="http://schemas.microsoft.com/office/drawing/2014/main" id="{9B00B3BD-D5C8-4146-B585-5921F13D44F8}"/>
              </a:ext>
            </a:extLst>
          </p:cNvPr>
          <p:cNvSpPr/>
          <p:nvPr/>
        </p:nvSpPr>
        <p:spPr>
          <a:xfrm>
            <a:off x="4411101"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25" name="Rectangle 24">
            <a:extLst>
              <a:ext uri="{FF2B5EF4-FFF2-40B4-BE49-F238E27FC236}">
                <a16:creationId xmlns:a16="http://schemas.microsoft.com/office/drawing/2014/main" id="{6995696A-A434-4337-9213-7D596E475E4F}"/>
              </a:ext>
            </a:extLst>
          </p:cNvPr>
          <p:cNvSpPr/>
          <p:nvPr/>
        </p:nvSpPr>
        <p:spPr>
          <a:xfrm>
            <a:off x="4554625"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6" name="Rectangle 25">
            <a:extLst>
              <a:ext uri="{FF2B5EF4-FFF2-40B4-BE49-F238E27FC236}">
                <a16:creationId xmlns:a16="http://schemas.microsoft.com/office/drawing/2014/main" id="{0FD4584F-329A-4060-9BEE-5A2AC4B83386}"/>
              </a:ext>
            </a:extLst>
          </p:cNvPr>
          <p:cNvSpPr/>
          <p:nvPr/>
        </p:nvSpPr>
        <p:spPr>
          <a:xfrm>
            <a:off x="4698149"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Rectangle 26">
            <a:extLst>
              <a:ext uri="{FF2B5EF4-FFF2-40B4-BE49-F238E27FC236}">
                <a16:creationId xmlns:a16="http://schemas.microsoft.com/office/drawing/2014/main" id="{B4D4E1E6-87CF-49D1-BA59-1256F727AAB7}"/>
              </a:ext>
            </a:extLst>
          </p:cNvPr>
          <p:cNvSpPr/>
          <p:nvPr/>
        </p:nvSpPr>
        <p:spPr>
          <a:xfrm>
            <a:off x="4852397"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28" name="Rectangle 27">
            <a:extLst>
              <a:ext uri="{FF2B5EF4-FFF2-40B4-BE49-F238E27FC236}">
                <a16:creationId xmlns:a16="http://schemas.microsoft.com/office/drawing/2014/main" id="{461338E5-BC5C-44EE-A004-A645B2157305}"/>
              </a:ext>
            </a:extLst>
          </p:cNvPr>
          <p:cNvSpPr/>
          <p:nvPr/>
        </p:nvSpPr>
        <p:spPr>
          <a:xfrm>
            <a:off x="4997025"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9" name="Rectangle 28">
            <a:extLst>
              <a:ext uri="{FF2B5EF4-FFF2-40B4-BE49-F238E27FC236}">
                <a16:creationId xmlns:a16="http://schemas.microsoft.com/office/drawing/2014/main" id="{69123198-C5AB-48D9-88CB-FB210D4AA2A4}"/>
              </a:ext>
            </a:extLst>
          </p:cNvPr>
          <p:cNvSpPr/>
          <p:nvPr/>
        </p:nvSpPr>
        <p:spPr>
          <a:xfrm>
            <a:off x="5415009"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1</a:t>
            </a:r>
          </a:p>
        </p:txBody>
      </p:sp>
      <p:sp>
        <p:nvSpPr>
          <p:cNvPr id="30" name="Rectangle 29">
            <a:extLst>
              <a:ext uri="{FF2B5EF4-FFF2-40B4-BE49-F238E27FC236}">
                <a16:creationId xmlns:a16="http://schemas.microsoft.com/office/drawing/2014/main" id="{D566E0CA-7F32-40A4-AFCF-2C11FA42E7E1}"/>
              </a:ext>
            </a:extLst>
          </p:cNvPr>
          <p:cNvSpPr/>
          <p:nvPr/>
        </p:nvSpPr>
        <p:spPr>
          <a:xfrm>
            <a:off x="5568154"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3</a:t>
            </a:r>
          </a:p>
        </p:txBody>
      </p:sp>
      <p:sp>
        <p:nvSpPr>
          <p:cNvPr id="31" name="Rectangle 30">
            <a:extLst>
              <a:ext uri="{FF2B5EF4-FFF2-40B4-BE49-F238E27FC236}">
                <a16:creationId xmlns:a16="http://schemas.microsoft.com/office/drawing/2014/main" id="{5ED11F19-9A29-4588-B42A-5161C468D413}"/>
              </a:ext>
            </a:extLst>
          </p:cNvPr>
          <p:cNvSpPr/>
          <p:nvPr/>
        </p:nvSpPr>
        <p:spPr>
          <a:xfrm>
            <a:off x="5711678"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H</a:t>
            </a:r>
          </a:p>
        </p:txBody>
      </p:sp>
      <p:sp>
        <p:nvSpPr>
          <p:cNvPr id="32" name="Rectangle 31">
            <a:extLst>
              <a:ext uri="{FF2B5EF4-FFF2-40B4-BE49-F238E27FC236}">
                <a16:creationId xmlns:a16="http://schemas.microsoft.com/office/drawing/2014/main" id="{8769565E-588D-4B40-975E-A8B71A8FB01E}"/>
              </a:ext>
            </a:extLst>
          </p:cNvPr>
          <p:cNvSpPr/>
          <p:nvPr/>
        </p:nvSpPr>
        <p:spPr>
          <a:xfrm>
            <a:off x="5865926"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t>
            </a:r>
          </a:p>
        </p:txBody>
      </p:sp>
      <p:sp>
        <p:nvSpPr>
          <p:cNvPr id="33" name="Rectangle 32">
            <a:extLst>
              <a:ext uri="{FF2B5EF4-FFF2-40B4-BE49-F238E27FC236}">
                <a16:creationId xmlns:a16="http://schemas.microsoft.com/office/drawing/2014/main" id="{481EE3D9-2FCF-467E-A1F0-E89F5B347D6C}"/>
              </a:ext>
            </a:extLst>
          </p:cNvPr>
          <p:cNvSpPr/>
          <p:nvPr/>
        </p:nvSpPr>
        <p:spPr>
          <a:xfrm>
            <a:off x="6018327"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t>
            </a:r>
          </a:p>
        </p:txBody>
      </p:sp>
      <p:sp>
        <p:nvSpPr>
          <p:cNvPr id="34" name="Rectangle 33">
            <a:extLst>
              <a:ext uri="{FF2B5EF4-FFF2-40B4-BE49-F238E27FC236}">
                <a16:creationId xmlns:a16="http://schemas.microsoft.com/office/drawing/2014/main" id="{EA5B5655-6B28-4F1F-A939-C3C8F1E5A017}"/>
              </a:ext>
            </a:extLst>
          </p:cNvPr>
          <p:cNvSpPr/>
          <p:nvPr/>
        </p:nvSpPr>
        <p:spPr>
          <a:xfrm>
            <a:off x="6161851"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2</a:t>
            </a:r>
          </a:p>
        </p:txBody>
      </p:sp>
      <p:sp>
        <p:nvSpPr>
          <p:cNvPr id="35" name="Rectangle 34">
            <a:extLst>
              <a:ext uri="{FF2B5EF4-FFF2-40B4-BE49-F238E27FC236}">
                <a16:creationId xmlns:a16="http://schemas.microsoft.com/office/drawing/2014/main" id="{B7D77E18-DCC8-44BB-9C91-CCE2C85A7B68}"/>
              </a:ext>
            </a:extLst>
          </p:cNvPr>
          <p:cNvSpPr/>
          <p:nvPr/>
        </p:nvSpPr>
        <p:spPr>
          <a:xfrm>
            <a:off x="6310184"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0</a:t>
            </a:r>
          </a:p>
        </p:txBody>
      </p:sp>
      <p:sp>
        <p:nvSpPr>
          <p:cNvPr id="36" name="Rectangle 35">
            <a:extLst>
              <a:ext uri="{FF2B5EF4-FFF2-40B4-BE49-F238E27FC236}">
                <a16:creationId xmlns:a16="http://schemas.microsoft.com/office/drawing/2014/main" id="{36E8A699-709B-4939-BD3C-BB4D733B221A}"/>
              </a:ext>
            </a:extLst>
          </p:cNvPr>
          <p:cNvSpPr/>
          <p:nvPr/>
        </p:nvSpPr>
        <p:spPr>
          <a:xfrm>
            <a:off x="6448899"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0</a:t>
            </a:r>
          </a:p>
        </p:txBody>
      </p:sp>
      <p:sp>
        <p:nvSpPr>
          <p:cNvPr id="37" name="Rectangle 36">
            <a:extLst>
              <a:ext uri="{FF2B5EF4-FFF2-40B4-BE49-F238E27FC236}">
                <a16:creationId xmlns:a16="http://schemas.microsoft.com/office/drawing/2014/main" id="{1EF4AFEF-5EE7-4C7D-8290-AA3BCBBC514E}"/>
              </a:ext>
            </a:extLst>
          </p:cNvPr>
          <p:cNvSpPr/>
          <p:nvPr/>
        </p:nvSpPr>
        <p:spPr>
          <a:xfrm>
            <a:off x="6592423"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 </a:t>
            </a:r>
          </a:p>
        </p:txBody>
      </p:sp>
      <p:sp>
        <p:nvSpPr>
          <p:cNvPr id="38" name="Rectangle 37">
            <a:extLst>
              <a:ext uri="{FF2B5EF4-FFF2-40B4-BE49-F238E27FC236}">
                <a16:creationId xmlns:a16="http://schemas.microsoft.com/office/drawing/2014/main" id="{CB168A0D-FCED-40C0-A424-B50F63450AFA}"/>
              </a:ext>
            </a:extLst>
          </p:cNvPr>
          <p:cNvSpPr/>
          <p:nvPr/>
        </p:nvSpPr>
        <p:spPr>
          <a:xfrm>
            <a:off x="6740756"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Z</a:t>
            </a:r>
          </a:p>
        </p:txBody>
      </p:sp>
      <p:sp>
        <p:nvSpPr>
          <p:cNvPr id="39" name="Rectangle 38">
            <a:extLst>
              <a:ext uri="{FF2B5EF4-FFF2-40B4-BE49-F238E27FC236}">
                <a16:creationId xmlns:a16="http://schemas.microsoft.com/office/drawing/2014/main" id="{ED5D647D-2131-4DB8-8825-6099E5F3A283}"/>
              </a:ext>
            </a:extLst>
          </p:cNvPr>
          <p:cNvSpPr/>
          <p:nvPr/>
        </p:nvSpPr>
        <p:spPr>
          <a:xfrm>
            <a:off x="6879471"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b</a:t>
            </a:r>
          </a:p>
        </p:txBody>
      </p:sp>
      <p:sp>
        <p:nvSpPr>
          <p:cNvPr id="40" name="Rectangle 39">
            <a:extLst>
              <a:ext uri="{FF2B5EF4-FFF2-40B4-BE49-F238E27FC236}">
                <a16:creationId xmlns:a16="http://schemas.microsoft.com/office/drawing/2014/main" id="{48A0E183-0611-42DD-A140-D3A727B6EA1E}"/>
              </a:ext>
            </a:extLst>
          </p:cNvPr>
          <p:cNvSpPr/>
          <p:nvPr/>
        </p:nvSpPr>
        <p:spPr>
          <a:xfrm>
            <a:off x="7012997"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t>
            </a:r>
          </a:p>
        </p:txBody>
      </p:sp>
      <p:sp>
        <p:nvSpPr>
          <p:cNvPr id="41" name="Rectangle 40">
            <a:extLst>
              <a:ext uri="{FF2B5EF4-FFF2-40B4-BE49-F238E27FC236}">
                <a16:creationId xmlns:a16="http://schemas.microsoft.com/office/drawing/2014/main" id="{D1EBAE2F-0603-4489-9E95-2E60D98D8B05}"/>
              </a:ext>
            </a:extLst>
          </p:cNvPr>
          <p:cNvSpPr/>
          <p:nvPr/>
        </p:nvSpPr>
        <p:spPr>
          <a:xfrm>
            <a:off x="7161710"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u </a:t>
            </a:r>
          </a:p>
        </p:txBody>
      </p:sp>
      <p:sp>
        <p:nvSpPr>
          <p:cNvPr id="42" name="Rectangle 41">
            <a:extLst>
              <a:ext uri="{FF2B5EF4-FFF2-40B4-BE49-F238E27FC236}">
                <a16:creationId xmlns:a16="http://schemas.microsoft.com/office/drawing/2014/main" id="{E5AE820A-6118-43B3-BCB0-66CE518E4507}"/>
              </a:ext>
            </a:extLst>
          </p:cNvPr>
          <p:cNvSpPr/>
          <p:nvPr/>
        </p:nvSpPr>
        <p:spPr>
          <a:xfrm>
            <a:off x="7310043"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F</a:t>
            </a:r>
          </a:p>
        </p:txBody>
      </p:sp>
      <p:sp>
        <p:nvSpPr>
          <p:cNvPr id="43" name="Rectangle 42">
            <a:extLst>
              <a:ext uri="{FF2B5EF4-FFF2-40B4-BE49-F238E27FC236}">
                <a16:creationId xmlns:a16="http://schemas.microsoft.com/office/drawing/2014/main" id="{B3157F0D-4BB2-49E2-BC66-C7C8E898EBE1}"/>
              </a:ext>
            </a:extLst>
          </p:cNvPr>
          <p:cNvSpPr/>
          <p:nvPr/>
        </p:nvSpPr>
        <p:spPr>
          <a:xfrm>
            <a:off x="7448758"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t>
            </a:r>
          </a:p>
        </p:txBody>
      </p:sp>
      <p:sp>
        <p:nvSpPr>
          <p:cNvPr id="44" name="Rectangle 43">
            <a:extLst>
              <a:ext uri="{FF2B5EF4-FFF2-40B4-BE49-F238E27FC236}">
                <a16:creationId xmlns:a16="http://schemas.microsoft.com/office/drawing/2014/main" id="{E74FE38C-EE15-4988-AAAC-029DC8D810FF}"/>
              </a:ext>
            </a:extLst>
          </p:cNvPr>
          <p:cNvSpPr/>
          <p:nvPr/>
        </p:nvSpPr>
        <p:spPr>
          <a:xfrm>
            <a:off x="7582284" y="4422471"/>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46" name="Lightning Bolt 45">
            <a:extLst>
              <a:ext uri="{FF2B5EF4-FFF2-40B4-BE49-F238E27FC236}">
                <a16:creationId xmlns:a16="http://schemas.microsoft.com/office/drawing/2014/main" id="{08CECC1D-447C-4FFF-9A81-9B14BB4FF8D6}"/>
              </a:ext>
            </a:extLst>
          </p:cNvPr>
          <p:cNvSpPr/>
          <p:nvPr/>
        </p:nvSpPr>
        <p:spPr>
          <a:xfrm>
            <a:off x="6329428" y="2214803"/>
            <a:ext cx="1157795" cy="561184"/>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7" name="TextBox 46">
            <a:extLst>
              <a:ext uri="{FF2B5EF4-FFF2-40B4-BE49-F238E27FC236}">
                <a16:creationId xmlns:a16="http://schemas.microsoft.com/office/drawing/2014/main" id="{F761DFF2-C940-4932-966C-7EACC365A6E7}"/>
              </a:ext>
            </a:extLst>
          </p:cNvPr>
          <p:cNvSpPr txBox="1"/>
          <p:nvPr/>
        </p:nvSpPr>
        <p:spPr>
          <a:xfrm rot="20584952">
            <a:off x="5439529" y="1854525"/>
            <a:ext cx="2281971" cy="369332"/>
          </a:xfrm>
          <a:prstGeom prst="rect">
            <a:avLst/>
          </a:prstGeom>
          <a:noFill/>
        </p:spPr>
        <p:txBody>
          <a:bodyPr wrap="none" rtlCol="0">
            <a:spAutoFit/>
          </a:bodyPr>
          <a:lstStyle/>
          <a:p>
            <a:r>
              <a:rPr lang="en-CA" dirty="0"/>
              <a:t>TAMPER CIPHERTEXT !</a:t>
            </a:r>
          </a:p>
        </p:txBody>
      </p:sp>
      <p:sp>
        <p:nvSpPr>
          <p:cNvPr id="48" name="TextBox 47">
            <a:extLst>
              <a:ext uri="{FF2B5EF4-FFF2-40B4-BE49-F238E27FC236}">
                <a16:creationId xmlns:a16="http://schemas.microsoft.com/office/drawing/2014/main" id="{558BA325-7D28-4F0E-8B27-00E7CA3B290C}"/>
              </a:ext>
            </a:extLst>
          </p:cNvPr>
          <p:cNvSpPr txBox="1"/>
          <p:nvPr/>
        </p:nvSpPr>
        <p:spPr>
          <a:xfrm>
            <a:off x="3514091" y="5508056"/>
            <a:ext cx="3540649" cy="369332"/>
          </a:xfrm>
          <a:prstGeom prst="rect">
            <a:avLst/>
          </a:prstGeom>
          <a:solidFill>
            <a:schemeClr val="bg1">
              <a:lumMod val="85000"/>
            </a:schemeClr>
          </a:solidFill>
          <a:ln>
            <a:solidFill>
              <a:schemeClr val="tx1"/>
            </a:solidFill>
          </a:ln>
        </p:spPr>
        <p:txBody>
          <a:bodyPr wrap="none" rtlCol="0">
            <a:spAutoFit/>
          </a:bodyPr>
          <a:lstStyle/>
          <a:p>
            <a:r>
              <a:rPr lang="en-CA" dirty="0"/>
              <a:t>PLAINTEXT NOT FI13H@.200!Zb,uF/</a:t>
            </a:r>
          </a:p>
        </p:txBody>
      </p:sp>
      <p:cxnSp>
        <p:nvCxnSpPr>
          <p:cNvPr id="49" name="Straight Arrow Connector 48">
            <a:extLst>
              <a:ext uri="{FF2B5EF4-FFF2-40B4-BE49-F238E27FC236}">
                <a16:creationId xmlns:a16="http://schemas.microsoft.com/office/drawing/2014/main" id="{22942E2C-50F5-491C-A607-4E7A8A4A7EC3}"/>
              </a:ext>
            </a:extLst>
          </p:cNvPr>
          <p:cNvCxnSpPr/>
          <p:nvPr/>
        </p:nvCxnSpPr>
        <p:spPr>
          <a:xfrm>
            <a:off x="5354879" y="4866602"/>
            <a:ext cx="3501" cy="5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578E81B-842B-4887-9A9D-9691FEDA4F1F}"/>
              </a:ext>
            </a:extLst>
          </p:cNvPr>
          <p:cNvCxnSpPr>
            <a:cxnSpLocks/>
          </p:cNvCxnSpPr>
          <p:nvPr/>
        </p:nvCxnSpPr>
        <p:spPr>
          <a:xfrm flipH="1" flipV="1">
            <a:off x="7812350" y="4767309"/>
            <a:ext cx="745532" cy="740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71D8803-88F4-4BB3-8538-263B52F9F7C4}"/>
              </a:ext>
            </a:extLst>
          </p:cNvPr>
          <p:cNvSpPr txBox="1"/>
          <p:nvPr/>
        </p:nvSpPr>
        <p:spPr>
          <a:xfrm>
            <a:off x="7895681" y="5508056"/>
            <a:ext cx="1324402" cy="369332"/>
          </a:xfrm>
          <a:prstGeom prst="rect">
            <a:avLst/>
          </a:prstGeom>
          <a:noFill/>
        </p:spPr>
        <p:txBody>
          <a:bodyPr wrap="square" rtlCol="0">
            <a:spAutoFit/>
          </a:bodyPr>
          <a:lstStyle/>
          <a:p>
            <a:r>
              <a:rPr lang="en-CA" dirty="0"/>
              <a:t>1 out of 256</a:t>
            </a:r>
          </a:p>
        </p:txBody>
      </p:sp>
    </p:spTree>
    <p:extLst>
      <p:ext uri="{BB962C8B-B14F-4D97-AF65-F5344CB8AC3E}">
        <p14:creationId xmlns:p14="http://schemas.microsoft.com/office/powerpoint/2010/main" val="3018139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BA2313-07BA-4B88-BF0E-56627DD13B93}"/>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Warning Python Ahead !</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122" name="Picture 2" descr="Image result for python">
            <a:extLst>
              <a:ext uri="{FF2B5EF4-FFF2-40B4-BE49-F238E27FC236}">
                <a16:creationId xmlns:a16="http://schemas.microsoft.com/office/drawing/2014/main" id="{2E1BF250-EE5D-4E61-9147-AB7FB8ACFC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2884804"/>
            <a:ext cx="11496821" cy="32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922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9389-2C1A-477C-933F-9C4E9D4F666D}"/>
              </a:ext>
            </a:extLst>
          </p:cNvPr>
          <p:cNvSpPr>
            <a:spLocks noGrp="1"/>
          </p:cNvSpPr>
          <p:nvPr>
            <p:ph type="title"/>
          </p:nvPr>
        </p:nvSpPr>
        <p:spPr/>
        <p:txBody>
          <a:bodyPr/>
          <a:lstStyle/>
          <a:p>
            <a:r>
              <a:rPr lang="en-CA" dirty="0"/>
              <a:t>PKCS7 Padding</a:t>
            </a:r>
          </a:p>
        </p:txBody>
      </p:sp>
      <p:sp>
        <p:nvSpPr>
          <p:cNvPr id="5" name="Rectangle 4">
            <a:extLst>
              <a:ext uri="{FF2B5EF4-FFF2-40B4-BE49-F238E27FC236}">
                <a16:creationId xmlns:a16="http://schemas.microsoft.com/office/drawing/2014/main" id="{CFABE771-C168-4476-8CDF-3B69B5B8F663}"/>
              </a:ext>
            </a:extLst>
          </p:cNvPr>
          <p:cNvSpPr/>
          <p:nvPr/>
        </p:nvSpPr>
        <p:spPr>
          <a:xfrm>
            <a:off x="977654"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6" name="Rectangle 5">
            <a:extLst>
              <a:ext uri="{FF2B5EF4-FFF2-40B4-BE49-F238E27FC236}">
                <a16:creationId xmlns:a16="http://schemas.microsoft.com/office/drawing/2014/main" id="{D84C954C-50DB-4A75-AF10-6198454F9CA1}"/>
              </a:ext>
            </a:extLst>
          </p:cNvPr>
          <p:cNvSpPr/>
          <p:nvPr/>
        </p:nvSpPr>
        <p:spPr>
          <a:xfrm>
            <a:off x="1121178"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7" name="Rectangle 6">
            <a:extLst>
              <a:ext uri="{FF2B5EF4-FFF2-40B4-BE49-F238E27FC236}">
                <a16:creationId xmlns:a16="http://schemas.microsoft.com/office/drawing/2014/main" id="{2B52CEDD-ADD1-4E6C-BF14-16C8163EC468}"/>
              </a:ext>
            </a:extLst>
          </p:cNvPr>
          <p:cNvSpPr/>
          <p:nvPr/>
        </p:nvSpPr>
        <p:spPr>
          <a:xfrm>
            <a:off x="1270621"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8" name="Rectangle 7">
            <a:extLst>
              <a:ext uri="{FF2B5EF4-FFF2-40B4-BE49-F238E27FC236}">
                <a16:creationId xmlns:a16="http://schemas.microsoft.com/office/drawing/2014/main" id="{5A645002-7818-4DC4-BB6A-CD69EC961730}"/>
              </a:ext>
            </a:extLst>
          </p:cNvPr>
          <p:cNvSpPr/>
          <p:nvPr/>
        </p:nvSpPr>
        <p:spPr>
          <a:xfrm>
            <a:off x="1417474"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9" name="Rectangle 8">
            <a:extLst>
              <a:ext uri="{FF2B5EF4-FFF2-40B4-BE49-F238E27FC236}">
                <a16:creationId xmlns:a16="http://schemas.microsoft.com/office/drawing/2014/main" id="{3338A720-1948-4E37-A7C2-980A91FF59F1}"/>
              </a:ext>
            </a:extLst>
          </p:cNvPr>
          <p:cNvSpPr/>
          <p:nvPr/>
        </p:nvSpPr>
        <p:spPr>
          <a:xfrm>
            <a:off x="1571722"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0" name="Rectangle 9">
            <a:extLst>
              <a:ext uri="{FF2B5EF4-FFF2-40B4-BE49-F238E27FC236}">
                <a16:creationId xmlns:a16="http://schemas.microsoft.com/office/drawing/2014/main" id="{A223B829-E6D6-44A0-A8AF-8E2716172BDE}"/>
              </a:ext>
            </a:extLst>
          </p:cNvPr>
          <p:cNvSpPr/>
          <p:nvPr/>
        </p:nvSpPr>
        <p:spPr>
          <a:xfrm>
            <a:off x="1722642"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1" name="Rectangle 10">
            <a:extLst>
              <a:ext uri="{FF2B5EF4-FFF2-40B4-BE49-F238E27FC236}">
                <a16:creationId xmlns:a16="http://schemas.microsoft.com/office/drawing/2014/main" id="{7AD88A3A-343C-49F8-B871-BB3CC982E7FF}"/>
              </a:ext>
            </a:extLst>
          </p:cNvPr>
          <p:cNvSpPr/>
          <p:nvPr/>
        </p:nvSpPr>
        <p:spPr>
          <a:xfrm>
            <a:off x="1872086"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12" name="Rectangle 11">
            <a:extLst>
              <a:ext uri="{FF2B5EF4-FFF2-40B4-BE49-F238E27FC236}">
                <a16:creationId xmlns:a16="http://schemas.microsoft.com/office/drawing/2014/main" id="{9CE6D0B4-6150-49A5-9494-625DCEBFBB03}"/>
              </a:ext>
            </a:extLst>
          </p:cNvPr>
          <p:cNvSpPr/>
          <p:nvPr/>
        </p:nvSpPr>
        <p:spPr>
          <a:xfrm>
            <a:off x="2023743"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3" name="Rectangle 12">
            <a:extLst>
              <a:ext uri="{FF2B5EF4-FFF2-40B4-BE49-F238E27FC236}">
                <a16:creationId xmlns:a16="http://schemas.microsoft.com/office/drawing/2014/main" id="{B6463CF0-AB0D-4BA1-BC93-7EB938CD1635}"/>
              </a:ext>
            </a:extLst>
          </p:cNvPr>
          <p:cNvSpPr/>
          <p:nvPr/>
        </p:nvSpPr>
        <p:spPr>
          <a:xfrm>
            <a:off x="2166532"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4" name="Rectangle 13">
            <a:extLst>
              <a:ext uri="{FF2B5EF4-FFF2-40B4-BE49-F238E27FC236}">
                <a16:creationId xmlns:a16="http://schemas.microsoft.com/office/drawing/2014/main" id="{54512CE7-E3F8-4EBA-A818-3C311B73402C}"/>
              </a:ext>
            </a:extLst>
          </p:cNvPr>
          <p:cNvSpPr/>
          <p:nvPr/>
        </p:nvSpPr>
        <p:spPr>
          <a:xfrm>
            <a:off x="2314484"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15" name="Rectangle 14">
            <a:extLst>
              <a:ext uri="{FF2B5EF4-FFF2-40B4-BE49-F238E27FC236}">
                <a16:creationId xmlns:a16="http://schemas.microsoft.com/office/drawing/2014/main" id="{A429601C-D4A9-47F0-BEE2-DA11482E1E52}"/>
              </a:ext>
            </a:extLst>
          </p:cNvPr>
          <p:cNvSpPr/>
          <p:nvPr/>
        </p:nvSpPr>
        <p:spPr>
          <a:xfrm>
            <a:off x="2468732"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6" name="Rectangle 15">
            <a:extLst>
              <a:ext uri="{FF2B5EF4-FFF2-40B4-BE49-F238E27FC236}">
                <a16:creationId xmlns:a16="http://schemas.microsoft.com/office/drawing/2014/main" id="{DC910A1F-0D21-4E87-A29B-B8437701BC21}"/>
              </a:ext>
            </a:extLst>
          </p:cNvPr>
          <p:cNvSpPr/>
          <p:nvPr/>
        </p:nvSpPr>
        <p:spPr>
          <a:xfrm>
            <a:off x="2612256"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17" name="Rectangle 16">
            <a:extLst>
              <a:ext uri="{FF2B5EF4-FFF2-40B4-BE49-F238E27FC236}">
                <a16:creationId xmlns:a16="http://schemas.microsoft.com/office/drawing/2014/main" id="{4C52E928-25ED-4870-A176-EF0E4D7EB988}"/>
              </a:ext>
            </a:extLst>
          </p:cNvPr>
          <p:cNvSpPr/>
          <p:nvPr/>
        </p:nvSpPr>
        <p:spPr>
          <a:xfrm>
            <a:off x="2755780"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8" name="Rectangle 17">
            <a:extLst>
              <a:ext uri="{FF2B5EF4-FFF2-40B4-BE49-F238E27FC236}">
                <a16:creationId xmlns:a16="http://schemas.microsoft.com/office/drawing/2014/main" id="{AAF957D3-E322-4592-8736-1A8B47C35646}"/>
              </a:ext>
            </a:extLst>
          </p:cNvPr>
          <p:cNvSpPr/>
          <p:nvPr/>
        </p:nvSpPr>
        <p:spPr>
          <a:xfrm>
            <a:off x="2899304"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Rectangle 18">
            <a:extLst>
              <a:ext uri="{FF2B5EF4-FFF2-40B4-BE49-F238E27FC236}">
                <a16:creationId xmlns:a16="http://schemas.microsoft.com/office/drawing/2014/main" id="{B00B3EB3-8787-4FAD-B904-590BC3E39F56}"/>
              </a:ext>
            </a:extLst>
          </p:cNvPr>
          <p:cNvSpPr/>
          <p:nvPr/>
        </p:nvSpPr>
        <p:spPr>
          <a:xfrm>
            <a:off x="3053552"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20" name="Rectangle 19">
            <a:extLst>
              <a:ext uri="{FF2B5EF4-FFF2-40B4-BE49-F238E27FC236}">
                <a16:creationId xmlns:a16="http://schemas.microsoft.com/office/drawing/2014/main" id="{F1D37914-043E-416C-8873-EDDB91DEDA2A}"/>
              </a:ext>
            </a:extLst>
          </p:cNvPr>
          <p:cNvSpPr/>
          <p:nvPr/>
        </p:nvSpPr>
        <p:spPr>
          <a:xfrm>
            <a:off x="3198180"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1" name="Rectangle 20">
            <a:extLst>
              <a:ext uri="{FF2B5EF4-FFF2-40B4-BE49-F238E27FC236}">
                <a16:creationId xmlns:a16="http://schemas.microsoft.com/office/drawing/2014/main" id="{0F048F7E-F79F-4D59-B37F-ABFCB5987991}"/>
              </a:ext>
            </a:extLst>
          </p:cNvPr>
          <p:cNvSpPr/>
          <p:nvPr/>
        </p:nvSpPr>
        <p:spPr>
          <a:xfrm>
            <a:off x="3616164"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2" name="Rectangle 21">
            <a:extLst>
              <a:ext uri="{FF2B5EF4-FFF2-40B4-BE49-F238E27FC236}">
                <a16:creationId xmlns:a16="http://schemas.microsoft.com/office/drawing/2014/main" id="{A258F29D-04FC-4AF8-9FC1-2E0C42A48032}"/>
              </a:ext>
            </a:extLst>
          </p:cNvPr>
          <p:cNvSpPr/>
          <p:nvPr/>
        </p:nvSpPr>
        <p:spPr>
          <a:xfrm>
            <a:off x="3760431"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3" name="Rectangle 22">
            <a:extLst>
              <a:ext uri="{FF2B5EF4-FFF2-40B4-BE49-F238E27FC236}">
                <a16:creationId xmlns:a16="http://schemas.microsoft.com/office/drawing/2014/main" id="{66976A7F-1214-40E2-9DED-44931CE234C1}"/>
              </a:ext>
            </a:extLst>
          </p:cNvPr>
          <p:cNvSpPr/>
          <p:nvPr/>
        </p:nvSpPr>
        <p:spPr>
          <a:xfrm>
            <a:off x="3912833"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4" name="Rectangle 23">
            <a:extLst>
              <a:ext uri="{FF2B5EF4-FFF2-40B4-BE49-F238E27FC236}">
                <a16:creationId xmlns:a16="http://schemas.microsoft.com/office/drawing/2014/main" id="{AAF87168-ED69-44EA-8AC1-C34BF826884D}"/>
              </a:ext>
            </a:extLst>
          </p:cNvPr>
          <p:cNvSpPr/>
          <p:nvPr/>
        </p:nvSpPr>
        <p:spPr>
          <a:xfrm>
            <a:off x="4067081"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5" name="Rectangle 24">
            <a:extLst>
              <a:ext uri="{FF2B5EF4-FFF2-40B4-BE49-F238E27FC236}">
                <a16:creationId xmlns:a16="http://schemas.microsoft.com/office/drawing/2014/main" id="{A88AB593-B671-4104-AD25-59545F8E0183}"/>
              </a:ext>
            </a:extLst>
          </p:cNvPr>
          <p:cNvSpPr/>
          <p:nvPr/>
        </p:nvSpPr>
        <p:spPr>
          <a:xfrm>
            <a:off x="4219482"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26" name="Rectangle 25">
            <a:extLst>
              <a:ext uri="{FF2B5EF4-FFF2-40B4-BE49-F238E27FC236}">
                <a16:creationId xmlns:a16="http://schemas.microsoft.com/office/drawing/2014/main" id="{C6F0A4C7-9B12-42E4-AAAA-ABD88F934D5E}"/>
              </a:ext>
            </a:extLst>
          </p:cNvPr>
          <p:cNvSpPr/>
          <p:nvPr/>
        </p:nvSpPr>
        <p:spPr>
          <a:xfrm>
            <a:off x="4363005"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27" name="Rectangle 26">
            <a:extLst>
              <a:ext uri="{FF2B5EF4-FFF2-40B4-BE49-F238E27FC236}">
                <a16:creationId xmlns:a16="http://schemas.microsoft.com/office/drawing/2014/main" id="{BEA0FB42-A30E-42D5-8457-5EE26F3F59F2}"/>
              </a:ext>
            </a:extLst>
          </p:cNvPr>
          <p:cNvSpPr/>
          <p:nvPr/>
        </p:nvSpPr>
        <p:spPr>
          <a:xfrm>
            <a:off x="5027718"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28" name="Rectangle 27">
            <a:extLst>
              <a:ext uri="{FF2B5EF4-FFF2-40B4-BE49-F238E27FC236}">
                <a16:creationId xmlns:a16="http://schemas.microsoft.com/office/drawing/2014/main" id="{77B172D4-5A04-45E2-9041-1B16FC3642E8}"/>
              </a:ext>
            </a:extLst>
          </p:cNvPr>
          <p:cNvSpPr/>
          <p:nvPr/>
        </p:nvSpPr>
        <p:spPr>
          <a:xfrm>
            <a:off x="5707222"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29" name="Rectangle 28">
            <a:extLst>
              <a:ext uri="{FF2B5EF4-FFF2-40B4-BE49-F238E27FC236}">
                <a16:creationId xmlns:a16="http://schemas.microsoft.com/office/drawing/2014/main" id="{EDFC3345-D7B7-4F57-A5D3-E1BCFDF91486}"/>
              </a:ext>
            </a:extLst>
          </p:cNvPr>
          <p:cNvSpPr/>
          <p:nvPr/>
        </p:nvSpPr>
        <p:spPr>
          <a:xfrm>
            <a:off x="6386727"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 </a:t>
            </a:r>
          </a:p>
        </p:txBody>
      </p:sp>
      <p:sp>
        <p:nvSpPr>
          <p:cNvPr id="30" name="Rectangle 29">
            <a:extLst>
              <a:ext uri="{FF2B5EF4-FFF2-40B4-BE49-F238E27FC236}">
                <a16:creationId xmlns:a16="http://schemas.microsoft.com/office/drawing/2014/main" id="{5FBFA7F6-8FAB-4EF9-AA63-1348EE0C84BB}"/>
              </a:ext>
            </a:extLst>
          </p:cNvPr>
          <p:cNvSpPr/>
          <p:nvPr/>
        </p:nvSpPr>
        <p:spPr>
          <a:xfrm>
            <a:off x="7066231"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31" name="Rectangle 30">
            <a:extLst>
              <a:ext uri="{FF2B5EF4-FFF2-40B4-BE49-F238E27FC236}">
                <a16:creationId xmlns:a16="http://schemas.microsoft.com/office/drawing/2014/main" id="{B503A406-2E54-4690-A454-BCE8EA8A838A}"/>
              </a:ext>
            </a:extLst>
          </p:cNvPr>
          <p:cNvSpPr/>
          <p:nvPr/>
        </p:nvSpPr>
        <p:spPr>
          <a:xfrm>
            <a:off x="7745736"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32" name="Rectangle 31">
            <a:extLst>
              <a:ext uri="{FF2B5EF4-FFF2-40B4-BE49-F238E27FC236}">
                <a16:creationId xmlns:a16="http://schemas.microsoft.com/office/drawing/2014/main" id="{2BB9D75C-FA58-4656-BFE0-377370CA4688}"/>
              </a:ext>
            </a:extLst>
          </p:cNvPr>
          <p:cNvSpPr/>
          <p:nvPr/>
        </p:nvSpPr>
        <p:spPr>
          <a:xfrm>
            <a:off x="8421495"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33" name="Rectangle 32">
            <a:extLst>
              <a:ext uri="{FF2B5EF4-FFF2-40B4-BE49-F238E27FC236}">
                <a16:creationId xmlns:a16="http://schemas.microsoft.com/office/drawing/2014/main" id="{B7B7BEFC-7C49-4F41-AE38-D6F93B6C2829}"/>
              </a:ext>
            </a:extLst>
          </p:cNvPr>
          <p:cNvSpPr/>
          <p:nvPr/>
        </p:nvSpPr>
        <p:spPr>
          <a:xfrm>
            <a:off x="9099433"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34" name="Rectangle 33">
            <a:extLst>
              <a:ext uri="{FF2B5EF4-FFF2-40B4-BE49-F238E27FC236}">
                <a16:creationId xmlns:a16="http://schemas.microsoft.com/office/drawing/2014/main" id="{CABF0184-E841-4AE5-982B-B2A328DCADDC}"/>
              </a:ext>
            </a:extLst>
          </p:cNvPr>
          <p:cNvSpPr/>
          <p:nvPr/>
        </p:nvSpPr>
        <p:spPr>
          <a:xfrm>
            <a:off x="9786249"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35" name="Rectangle 34">
            <a:extLst>
              <a:ext uri="{FF2B5EF4-FFF2-40B4-BE49-F238E27FC236}">
                <a16:creationId xmlns:a16="http://schemas.microsoft.com/office/drawing/2014/main" id="{59E181B2-C8D2-4FB0-9F5A-9A3203754080}"/>
              </a:ext>
            </a:extLst>
          </p:cNvPr>
          <p:cNvSpPr/>
          <p:nvPr/>
        </p:nvSpPr>
        <p:spPr>
          <a:xfrm>
            <a:off x="10468996"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36" name="Rectangle 35">
            <a:extLst>
              <a:ext uri="{FF2B5EF4-FFF2-40B4-BE49-F238E27FC236}">
                <a16:creationId xmlns:a16="http://schemas.microsoft.com/office/drawing/2014/main" id="{A81BFE19-7202-42FA-B81B-7515646077AC}"/>
              </a:ext>
            </a:extLst>
          </p:cNvPr>
          <p:cNvSpPr/>
          <p:nvPr/>
        </p:nvSpPr>
        <p:spPr>
          <a:xfrm>
            <a:off x="11148501"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85" name="Rectangle 84">
            <a:extLst>
              <a:ext uri="{FF2B5EF4-FFF2-40B4-BE49-F238E27FC236}">
                <a16:creationId xmlns:a16="http://schemas.microsoft.com/office/drawing/2014/main" id="{32EF9B02-4162-46DF-A9C0-F3EBFCF1BDBF}"/>
              </a:ext>
            </a:extLst>
          </p:cNvPr>
          <p:cNvSpPr/>
          <p:nvPr/>
        </p:nvSpPr>
        <p:spPr>
          <a:xfrm>
            <a:off x="977654"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93" name="Rectangle 92">
            <a:extLst>
              <a:ext uri="{FF2B5EF4-FFF2-40B4-BE49-F238E27FC236}">
                <a16:creationId xmlns:a16="http://schemas.microsoft.com/office/drawing/2014/main" id="{51A33E48-6F80-47E4-A677-3409CFC0B0CE}"/>
              </a:ext>
            </a:extLst>
          </p:cNvPr>
          <p:cNvSpPr/>
          <p:nvPr/>
        </p:nvSpPr>
        <p:spPr>
          <a:xfrm>
            <a:off x="1121178"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94" name="Rectangle 93">
            <a:extLst>
              <a:ext uri="{FF2B5EF4-FFF2-40B4-BE49-F238E27FC236}">
                <a16:creationId xmlns:a16="http://schemas.microsoft.com/office/drawing/2014/main" id="{D7A24570-F891-4C71-ABBD-521237914B3E}"/>
              </a:ext>
            </a:extLst>
          </p:cNvPr>
          <p:cNvSpPr/>
          <p:nvPr/>
        </p:nvSpPr>
        <p:spPr>
          <a:xfrm>
            <a:off x="1270621"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95" name="Rectangle 94">
            <a:extLst>
              <a:ext uri="{FF2B5EF4-FFF2-40B4-BE49-F238E27FC236}">
                <a16:creationId xmlns:a16="http://schemas.microsoft.com/office/drawing/2014/main" id="{C259DEE9-DDE0-43A7-9E23-7E943FF30CE6}"/>
              </a:ext>
            </a:extLst>
          </p:cNvPr>
          <p:cNvSpPr/>
          <p:nvPr/>
        </p:nvSpPr>
        <p:spPr>
          <a:xfrm>
            <a:off x="1417474"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96" name="Rectangle 95">
            <a:extLst>
              <a:ext uri="{FF2B5EF4-FFF2-40B4-BE49-F238E27FC236}">
                <a16:creationId xmlns:a16="http://schemas.microsoft.com/office/drawing/2014/main" id="{8690203E-489E-45A1-9135-519C00DE8761}"/>
              </a:ext>
            </a:extLst>
          </p:cNvPr>
          <p:cNvSpPr/>
          <p:nvPr/>
        </p:nvSpPr>
        <p:spPr>
          <a:xfrm>
            <a:off x="1571722"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97" name="Rectangle 96">
            <a:extLst>
              <a:ext uri="{FF2B5EF4-FFF2-40B4-BE49-F238E27FC236}">
                <a16:creationId xmlns:a16="http://schemas.microsoft.com/office/drawing/2014/main" id="{688F31E6-1915-4FE6-8072-41636C148596}"/>
              </a:ext>
            </a:extLst>
          </p:cNvPr>
          <p:cNvSpPr/>
          <p:nvPr/>
        </p:nvSpPr>
        <p:spPr>
          <a:xfrm>
            <a:off x="1722642"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98" name="Rectangle 97">
            <a:extLst>
              <a:ext uri="{FF2B5EF4-FFF2-40B4-BE49-F238E27FC236}">
                <a16:creationId xmlns:a16="http://schemas.microsoft.com/office/drawing/2014/main" id="{FD735653-4831-4737-B888-702E0868D2F7}"/>
              </a:ext>
            </a:extLst>
          </p:cNvPr>
          <p:cNvSpPr/>
          <p:nvPr/>
        </p:nvSpPr>
        <p:spPr>
          <a:xfrm>
            <a:off x="1872086"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99" name="Rectangle 98">
            <a:extLst>
              <a:ext uri="{FF2B5EF4-FFF2-40B4-BE49-F238E27FC236}">
                <a16:creationId xmlns:a16="http://schemas.microsoft.com/office/drawing/2014/main" id="{697A1249-C7B2-4ABE-90F1-1EEB01A37F4B}"/>
              </a:ext>
            </a:extLst>
          </p:cNvPr>
          <p:cNvSpPr/>
          <p:nvPr/>
        </p:nvSpPr>
        <p:spPr>
          <a:xfrm>
            <a:off x="2023743"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00" name="Rectangle 99">
            <a:extLst>
              <a:ext uri="{FF2B5EF4-FFF2-40B4-BE49-F238E27FC236}">
                <a16:creationId xmlns:a16="http://schemas.microsoft.com/office/drawing/2014/main" id="{8ED206F0-5DD6-4519-92ED-3C7A1F45318B}"/>
              </a:ext>
            </a:extLst>
          </p:cNvPr>
          <p:cNvSpPr/>
          <p:nvPr/>
        </p:nvSpPr>
        <p:spPr>
          <a:xfrm>
            <a:off x="2166532"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01" name="Rectangle 100">
            <a:extLst>
              <a:ext uri="{FF2B5EF4-FFF2-40B4-BE49-F238E27FC236}">
                <a16:creationId xmlns:a16="http://schemas.microsoft.com/office/drawing/2014/main" id="{C09B2510-F232-4CC3-83C3-DF2995A24F10}"/>
              </a:ext>
            </a:extLst>
          </p:cNvPr>
          <p:cNvSpPr/>
          <p:nvPr/>
        </p:nvSpPr>
        <p:spPr>
          <a:xfrm>
            <a:off x="2314484"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102" name="Rectangle 101">
            <a:extLst>
              <a:ext uri="{FF2B5EF4-FFF2-40B4-BE49-F238E27FC236}">
                <a16:creationId xmlns:a16="http://schemas.microsoft.com/office/drawing/2014/main" id="{0C907D42-CB41-403E-A313-C703564A2066}"/>
              </a:ext>
            </a:extLst>
          </p:cNvPr>
          <p:cNvSpPr/>
          <p:nvPr/>
        </p:nvSpPr>
        <p:spPr>
          <a:xfrm>
            <a:off x="2468732"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03" name="Rectangle 102">
            <a:extLst>
              <a:ext uri="{FF2B5EF4-FFF2-40B4-BE49-F238E27FC236}">
                <a16:creationId xmlns:a16="http://schemas.microsoft.com/office/drawing/2014/main" id="{DD97D985-0339-4AEE-A7FE-6D35195D593A}"/>
              </a:ext>
            </a:extLst>
          </p:cNvPr>
          <p:cNvSpPr/>
          <p:nvPr/>
        </p:nvSpPr>
        <p:spPr>
          <a:xfrm>
            <a:off x="2612256"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104" name="Rectangle 103">
            <a:extLst>
              <a:ext uri="{FF2B5EF4-FFF2-40B4-BE49-F238E27FC236}">
                <a16:creationId xmlns:a16="http://schemas.microsoft.com/office/drawing/2014/main" id="{0C83CBD2-FB8A-4782-B9C5-EF88BAB5C09D}"/>
              </a:ext>
            </a:extLst>
          </p:cNvPr>
          <p:cNvSpPr/>
          <p:nvPr/>
        </p:nvSpPr>
        <p:spPr>
          <a:xfrm>
            <a:off x="2755780"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05" name="Rectangle 104">
            <a:extLst>
              <a:ext uri="{FF2B5EF4-FFF2-40B4-BE49-F238E27FC236}">
                <a16:creationId xmlns:a16="http://schemas.microsoft.com/office/drawing/2014/main" id="{6748B378-E08A-4E57-ACE1-1B87E310224E}"/>
              </a:ext>
            </a:extLst>
          </p:cNvPr>
          <p:cNvSpPr/>
          <p:nvPr/>
        </p:nvSpPr>
        <p:spPr>
          <a:xfrm>
            <a:off x="2899304"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6" name="Rectangle 105">
            <a:extLst>
              <a:ext uri="{FF2B5EF4-FFF2-40B4-BE49-F238E27FC236}">
                <a16:creationId xmlns:a16="http://schemas.microsoft.com/office/drawing/2014/main" id="{CF6CEACC-AF50-4306-85AC-CA3031A34975}"/>
              </a:ext>
            </a:extLst>
          </p:cNvPr>
          <p:cNvSpPr/>
          <p:nvPr/>
        </p:nvSpPr>
        <p:spPr>
          <a:xfrm>
            <a:off x="3053552"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107" name="Rectangle 106">
            <a:extLst>
              <a:ext uri="{FF2B5EF4-FFF2-40B4-BE49-F238E27FC236}">
                <a16:creationId xmlns:a16="http://schemas.microsoft.com/office/drawing/2014/main" id="{C7651F81-4183-45B0-B6ED-4BD780F06868}"/>
              </a:ext>
            </a:extLst>
          </p:cNvPr>
          <p:cNvSpPr/>
          <p:nvPr/>
        </p:nvSpPr>
        <p:spPr>
          <a:xfrm>
            <a:off x="3198180"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08" name="Rectangle 107">
            <a:extLst>
              <a:ext uri="{FF2B5EF4-FFF2-40B4-BE49-F238E27FC236}">
                <a16:creationId xmlns:a16="http://schemas.microsoft.com/office/drawing/2014/main" id="{4DBB508D-2AF3-4C5F-BC54-B31EF6CCB136}"/>
              </a:ext>
            </a:extLst>
          </p:cNvPr>
          <p:cNvSpPr/>
          <p:nvPr/>
        </p:nvSpPr>
        <p:spPr>
          <a:xfrm>
            <a:off x="3616164"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09" name="Rectangle 108">
            <a:extLst>
              <a:ext uri="{FF2B5EF4-FFF2-40B4-BE49-F238E27FC236}">
                <a16:creationId xmlns:a16="http://schemas.microsoft.com/office/drawing/2014/main" id="{7274850F-E0C9-41E9-A522-271DDFB69128}"/>
              </a:ext>
            </a:extLst>
          </p:cNvPr>
          <p:cNvSpPr/>
          <p:nvPr/>
        </p:nvSpPr>
        <p:spPr>
          <a:xfrm>
            <a:off x="3760431"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10" name="Rectangle 109">
            <a:extLst>
              <a:ext uri="{FF2B5EF4-FFF2-40B4-BE49-F238E27FC236}">
                <a16:creationId xmlns:a16="http://schemas.microsoft.com/office/drawing/2014/main" id="{80F7CF5F-4510-4B6D-AB65-3C47FC286846}"/>
              </a:ext>
            </a:extLst>
          </p:cNvPr>
          <p:cNvSpPr/>
          <p:nvPr/>
        </p:nvSpPr>
        <p:spPr>
          <a:xfrm>
            <a:off x="3912833"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11" name="Rectangle 110">
            <a:extLst>
              <a:ext uri="{FF2B5EF4-FFF2-40B4-BE49-F238E27FC236}">
                <a16:creationId xmlns:a16="http://schemas.microsoft.com/office/drawing/2014/main" id="{564350AD-BF16-47D0-AC2F-B034EDE8AF39}"/>
              </a:ext>
            </a:extLst>
          </p:cNvPr>
          <p:cNvSpPr/>
          <p:nvPr/>
        </p:nvSpPr>
        <p:spPr>
          <a:xfrm>
            <a:off x="4067081"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12" name="Rectangle 111">
            <a:extLst>
              <a:ext uri="{FF2B5EF4-FFF2-40B4-BE49-F238E27FC236}">
                <a16:creationId xmlns:a16="http://schemas.microsoft.com/office/drawing/2014/main" id="{759F2188-1431-4E51-8A1D-C3805741F2ED}"/>
              </a:ext>
            </a:extLst>
          </p:cNvPr>
          <p:cNvSpPr/>
          <p:nvPr/>
        </p:nvSpPr>
        <p:spPr>
          <a:xfrm>
            <a:off x="4219482"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113" name="Rectangle 112">
            <a:extLst>
              <a:ext uri="{FF2B5EF4-FFF2-40B4-BE49-F238E27FC236}">
                <a16:creationId xmlns:a16="http://schemas.microsoft.com/office/drawing/2014/main" id="{207D92AA-39EC-4491-B24B-6A49FA6B5F2C}"/>
              </a:ext>
            </a:extLst>
          </p:cNvPr>
          <p:cNvSpPr/>
          <p:nvPr/>
        </p:nvSpPr>
        <p:spPr>
          <a:xfrm>
            <a:off x="4363005" y="359570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114" name="Rectangle 113">
            <a:extLst>
              <a:ext uri="{FF2B5EF4-FFF2-40B4-BE49-F238E27FC236}">
                <a16:creationId xmlns:a16="http://schemas.microsoft.com/office/drawing/2014/main" id="{CC19349A-7345-4DBF-AA44-E826687F186C}"/>
              </a:ext>
            </a:extLst>
          </p:cNvPr>
          <p:cNvSpPr/>
          <p:nvPr/>
        </p:nvSpPr>
        <p:spPr>
          <a:xfrm>
            <a:off x="5027718" y="359570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a:t>
            </a:r>
          </a:p>
        </p:txBody>
      </p:sp>
      <p:sp>
        <p:nvSpPr>
          <p:cNvPr id="115" name="Rectangle 114">
            <a:extLst>
              <a:ext uri="{FF2B5EF4-FFF2-40B4-BE49-F238E27FC236}">
                <a16:creationId xmlns:a16="http://schemas.microsoft.com/office/drawing/2014/main" id="{FD71FD7C-0EEA-4E49-BDCA-32514E25B9F7}"/>
              </a:ext>
            </a:extLst>
          </p:cNvPr>
          <p:cNvSpPr/>
          <p:nvPr/>
        </p:nvSpPr>
        <p:spPr>
          <a:xfrm>
            <a:off x="5707222" y="359570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T</a:t>
            </a:r>
          </a:p>
        </p:txBody>
      </p:sp>
      <p:sp>
        <p:nvSpPr>
          <p:cNvPr id="116" name="Rectangle 115">
            <a:extLst>
              <a:ext uri="{FF2B5EF4-FFF2-40B4-BE49-F238E27FC236}">
                <a16:creationId xmlns:a16="http://schemas.microsoft.com/office/drawing/2014/main" id="{CBF6194A-8E18-4ED2-8107-C548EAB49D86}"/>
              </a:ext>
            </a:extLst>
          </p:cNvPr>
          <p:cNvSpPr/>
          <p:nvPr/>
        </p:nvSpPr>
        <p:spPr>
          <a:xfrm>
            <a:off x="6386727" y="359570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117" name="Rectangle 116">
            <a:extLst>
              <a:ext uri="{FF2B5EF4-FFF2-40B4-BE49-F238E27FC236}">
                <a16:creationId xmlns:a16="http://schemas.microsoft.com/office/drawing/2014/main" id="{F0C1E6EF-205E-4E85-905E-687E203D1487}"/>
              </a:ext>
            </a:extLst>
          </p:cNvPr>
          <p:cNvSpPr/>
          <p:nvPr/>
        </p:nvSpPr>
        <p:spPr>
          <a:xfrm>
            <a:off x="7066231" y="359570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a:t>
            </a:r>
          </a:p>
        </p:txBody>
      </p:sp>
      <p:sp>
        <p:nvSpPr>
          <p:cNvPr id="118" name="Rectangle 117">
            <a:extLst>
              <a:ext uri="{FF2B5EF4-FFF2-40B4-BE49-F238E27FC236}">
                <a16:creationId xmlns:a16="http://schemas.microsoft.com/office/drawing/2014/main" id="{484C86FD-1243-4BFD-835C-AD61D9AF9A9D}"/>
              </a:ext>
            </a:extLst>
          </p:cNvPr>
          <p:cNvSpPr/>
          <p:nvPr/>
        </p:nvSpPr>
        <p:spPr>
          <a:xfrm>
            <a:off x="7745736" y="359570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L</a:t>
            </a:r>
          </a:p>
        </p:txBody>
      </p:sp>
      <p:sp>
        <p:nvSpPr>
          <p:cNvPr id="119" name="Rectangle 118">
            <a:extLst>
              <a:ext uri="{FF2B5EF4-FFF2-40B4-BE49-F238E27FC236}">
                <a16:creationId xmlns:a16="http://schemas.microsoft.com/office/drawing/2014/main" id="{559D580C-3DF5-40AD-A644-B87DB84FFF1C}"/>
              </a:ext>
            </a:extLst>
          </p:cNvPr>
          <p:cNvSpPr/>
          <p:nvPr/>
        </p:nvSpPr>
        <p:spPr>
          <a:xfrm>
            <a:off x="8421495" y="359570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L</a:t>
            </a:r>
          </a:p>
        </p:txBody>
      </p:sp>
      <p:sp>
        <p:nvSpPr>
          <p:cNvPr id="120" name="Rectangle 119">
            <a:extLst>
              <a:ext uri="{FF2B5EF4-FFF2-40B4-BE49-F238E27FC236}">
                <a16:creationId xmlns:a16="http://schemas.microsoft.com/office/drawing/2014/main" id="{F3AE1F0A-CE60-4D6A-A2E1-F8F6432E0B0A}"/>
              </a:ext>
            </a:extLst>
          </p:cNvPr>
          <p:cNvSpPr/>
          <p:nvPr/>
        </p:nvSpPr>
        <p:spPr>
          <a:xfrm>
            <a:off x="9099433" y="3595702"/>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121" name="Rectangle 120">
            <a:extLst>
              <a:ext uri="{FF2B5EF4-FFF2-40B4-BE49-F238E27FC236}">
                <a16:creationId xmlns:a16="http://schemas.microsoft.com/office/drawing/2014/main" id="{9D1F6915-AC9C-4DAD-893E-268F1132581B}"/>
              </a:ext>
            </a:extLst>
          </p:cNvPr>
          <p:cNvSpPr/>
          <p:nvPr/>
        </p:nvSpPr>
        <p:spPr>
          <a:xfrm>
            <a:off x="9786249" y="3595702"/>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122" name="Rectangle 121">
            <a:extLst>
              <a:ext uri="{FF2B5EF4-FFF2-40B4-BE49-F238E27FC236}">
                <a16:creationId xmlns:a16="http://schemas.microsoft.com/office/drawing/2014/main" id="{938D75A2-8A99-4AA1-A8E0-03E40BE21253}"/>
              </a:ext>
            </a:extLst>
          </p:cNvPr>
          <p:cNvSpPr/>
          <p:nvPr/>
        </p:nvSpPr>
        <p:spPr>
          <a:xfrm>
            <a:off x="10468996" y="3595702"/>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123" name="Rectangle 122">
            <a:extLst>
              <a:ext uri="{FF2B5EF4-FFF2-40B4-BE49-F238E27FC236}">
                <a16:creationId xmlns:a16="http://schemas.microsoft.com/office/drawing/2014/main" id="{D7534318-BE9F-4DA8-91A3-64E13D0DDE4F}"/>
              </a:ext>
            </a:extLst>
          </p:cNvPr>
          <p:cNvSpPr/>
          <p:nvPr/>
        </p:nvSpPr>
        <p:spPr>
          <a:xfrm>
            <a:off x="11148501" y="3595702"/>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124" name="Rectangle 123">
            <a:extLst>
              <a:ext uri="{FF2B5EF4-FFF2-40B4-BE49-F238E27FC236}">
                <a16:creationId xmlns:a16="http://schemas.microsoft.com/office/drawing/2014/main" id="{23509689-B1C4-4A1B-A358-0425698973DA}"/>
              </a:ext>
            </a:extLst>
          </p:cNvPr>
          <p:cNvSpPr/>
          <p:nvPr/>
        </p:nvSpPr>
        <p:spPr>
          <a:xfrm>
            <a:off x="977654"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159" name="Rectangle 158">
            <a:extLst>
              <a:ext uri="{FF2B5EF4-FFF2-40B4-BE49-F238E27FC236}">
                <a16:creationId xmlns:a16="http://schemas.microsoft.com/office/drawing/2014/main" id="{3A1DEDB1-DF45-4805-B2A3-5E6208BC40A9}"/>
              </a:ext>
            </a:extLst>
          </p:cNvPr>
          <p:cNvSpPr/>
          <p:nvPr/>
        </p:nvSpPr>
        <p:spPr>
          <a:xfrm>
            <a:off x="1121178"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160" name="Rectangle 159">
            <a:extLst>
              <a:ext uri="{FF2B5EF4-FFF2-40B4-BE49-F238E27FC236}">
                <a16:creationId xmlns:a16="http://schemas.microsoft.com/office/drawing/2014/main" id="{1395F99A-46DC-4AA7-B7AB-8A1B858CA9FF}"/>
              </a:ext>
            </a:extLst>
          </p:cNvPr>
          <p:cNvSpPr/>
          <p:nvPr/>
        </p:nvSpPr>
        <p:spPr>
          <a:xfrm>
            <a:off x="1270621"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161" name="Rectangle 160">
            <a:extLst>
              <a:ext uri="{FF2B5EF4-FFF2-40B4-BE49-F238E27FC236}">
                <a16:creationId xmlns:a16="http://schemas.microsoft.com/office/drawing/2014/main" id="{EC18372B-E2B5-4FCD-BA5F-6E1ACC48FC06}"/>
              </a:ext>
            </a:extLst>
          </p:cNvPr>
          <p:cNvSpPr/>
          <p:nvPr/>
        </p:nvSpPr>
        <p:spPr>
          <a:xfrm>
            <a:off x="1417474"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62" name="Rectangle 161">
            <a:extLst>
              <a:ext uri="{FF2B5EF4-FFF2-40B4-BE49-F238E27FC236}">
                <a16:creationId xmlns:a16="http://schemas.microsoft.com/office/drawing/2014/main" id="{C46D2E8C-1878-4363-9E7F-EB81C8DA7305}"/>
              </a:ext>
            </a:extLst>
          </p:cNvPr>
          <p:cNvSpPr/>
          <p:nvPr/>
        </p:nvSpPr>
        <p:spPr>
          <a:xfrm>
            <a:off x="1571722"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63" name="Rectangle 162">
            <a:extLst>
              <a:ext uri="{FF2B5EF4-FFF2-40B4-BE49-F238E27FC236}">
                <a16:creationId xmlns:a16="http://schemas.microsoft.com/office/drawing/2014/main" id="{6669BAFD-16CD-4E91-8BB9-086703B7ECA5}"/>
              </a:ext>
            </a:extLst>
          </p:cNvPr>
          <p:cNvSpPr/>
          <p:nvPr/>
        </p:nvSpPr>
        <p:spPr>
          <a:xfrm>
            <a:off x="1722642"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64" name="Rectangle 163">
            <a:extLst>
              <a:ext uri="{FF2B5EF4-FFF2-40B4-BE49-F238E27FC236}">
                <a16:creationId xmlns:a16="http://schemas.microsoft.com/office/drawing/2014/main" id="{81E920C5-8EF7-494A-91AA-E3B0D99FB9B3}"/>
              </a:ext>
            </a:extLst>
          </p:cNvPr>
          <p:cNvSpPr/>
          <p:nvPr/>
        </p:nvSpPr>
        <p:spPr>
          <a:xfrm>
            <a:off x="1872086"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165" name="Rectangle 164">
            <a:extLst>
              <a:ext uri="{FF2B5EF4-FFF2-40B4-BE49-F238E27FC236}">
                <a16:creationId xmlns:a16="http://schemas.microsoft.com/office/drawing/2014/main" id="{CFC75DD5-4DD2-4822-A6C5-F2BC487F5DFC}"/>
              </a:ext>
            </a:extLst>
          </p:cNvPr>
          <p:cNvSpPr/>
          <p:nvPr/>
        </p:nvSpPr>
        <p:spPr>
          <a:xfrm>
            <a:off x="2023743"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66" name="Rectangle 165">
            <a:extLst>
              <a:ext uri="{FF2B5EF4-FFF2-40B4-BE49-F238E27FC236}">
                <a16:creationId xmlns:a16="http://schemas.microsoft.com/office/drawing/2014/main" id="{E8D8E87E-7EE3-42E5-AE2B-44E46CC5B5A3}"/>
              </a:ext>
            </a:extLst>
          </p:cNvPr>
          <p:cNvSpPr/>
          <p:nvPr/>
        </p:nvSpPr>
        <p:spPr>
          <a:xfrm>
            <a:off x="2166532"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67" name="Rectangle 166">
            <a:extLst>
              <a:ext uri="{FF2B5EF4-FFF2-40B4-BE49-F238E27FC236}">
                <a16:creationId xmlns:a16="http://schemas.microsoft.com/office/drawing/2014/main" id="{55C7615C-B1FF-4CB8-8DAE-13AF20D611AB}"/>
              </a:ext>
            </a:extLst>
          </p:cNvPr>
          <p:cNvSpPr/>
          <p:nvPr/>
        </p:nvSpPr>
        <p:spPr>
          <a:xfrm>
            <a:off x="2314484"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168" name="Rectangle 167">
            <a:extLst>
              <a:ext uri="{FF2B5EF4-FFF2-40B4-BE49-F238E27FC236}">
                <a16:creationId xmlns:a16="http://schemas.microsoft.com/office/drawing/2014/main" id="{84C5D63F-1701-4394-97D6-801859D03B94}"/>
              </a:ext>
            </a:extLst>
          </p:cNvPr>
          <p:cNvSpPr/>
          <p:nvPr/>
        </p:nvSpPr>
        <p:spPr>
          <a:xfrm>
            <a:off x="2468732"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69" name="Rectangle 168">
            <a:extLst>
              <a:ext uri="{FF2B5EF4-FFF2-40B4-BE49-F238E27FC236}">
                <a16:creationId xmlns:a16="http://schemas.microsoft.com/office/drawing/2014/main" id="{2EA7DFFB-AB52-47F4-8ED1-E4C4EB29F45F}"/>
              </a:ext>
            </a:extLst>
          </p:cNvPr>
          <p:cNvSpPr/>
          <p:nvPr/>
        </p:nvSpPr>
        <p:spPr>
          <a:xfrm>
            <a:off x="2612256"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170" name="Rectangle 169">
            <a:extLst>
              <a:ext uri="{FF2B5EF4-FFF2-40B4-BE49-F238E27FC236}">
                <a16:creationId xmlns:a16="http://schemas.microsoft.com/office/drawing/2014/main" id="{176D61AC-07B4-453D-990C-77225C91B3FF}"/>
              </a:ext>
            </a:extLst>
          </p:cNvPr>
          <p:cNvSpPr/>
          <p:nvPr/>
        </p:nvSpPr>
        <p:spPr>
          <a:xfrm>
            <a:off x="2755780"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71" name="Rectangle 170">
            <a:extLst>
              <a:ext uri="{FF2B5EF4-FFF2-40B4-BE49-F238E27FC236}">
                <a16:creationId xmlns:a16="http://schemas.microsoft.com/office/drawing/2014/main" id="{0534E6D8-76B6-4459-BA71-AA8B2F5FD28B}"/>
              </a:ext>
            </a:extLst>
          </p:cNvPr>
          <p:cNvSpPr/>
          <p:nvPr/>
        </p:nvSpPr>
        <p:spPr>
          <a:xfrm>
            <a:off x="2899304"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2" name="Rectangle 171">
            <a:extLst>
              <a:ext uri="{FF2B5EF4-FFF2-40B4-BE49-F238E27FC236}">
                <a16:creationId xmlns:a16="http://schemas.microsoft.com/office/drawing/2014/main" id="{6AC15524-E44A-4ED1-A100-96A99440168B}"/>
              </a:ext>
            </a:extLst>
          </p:cNvPr>
          <p:cNvSpPr/>
          <p:nvPr/>
        </p:nvSpPr>
        <p:spPr>
          <a:xfrm>
            <a:off x="3053552"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173" name="Rectangle 172">
            <a:extLst>
              <a:ext uri="{FF2B5EF4-FFF2-40B4-BE49-F238E27FC236}">
                <a16:creationId xmlns:a16="http://schemas.microsoft.com/office/drawing/2014/main" id="{A0278D80-99A9-42BC-99F9-E002682DC95A}"/>
              </a:ext>
            </a:extLst>
          </p:cNvPr>
          <p:cNvSpPr/>
          <p:nvPr/>
        </p:nvSpPr>
        <p:spPr>
          <a:xfrm>
            <a:off x="3198180"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74" name="Rectangle 173">
            <a:extLst>
              <a:ext uri="{FF2B5EF4-FFF2-40B4-BE49-F238E27FC236}">
                <a16:creationId xmlns:a16="http://schemas.microsoft.com/office/drawing/2014/main" id="{AB98DC7C-0891-4172-92BA-A57B11F3C183}"/>
              </a:ext>
            </a:extLst>
          </p:cNvPr>
          <p:cNvSpPr/>
          <p:nvPr/>
        </p:nvSpPr>
        <p:spPr>
          <a:xfrm>
            <a:off x="3616164"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75" name="Rectangle 174">
            <a:extLst>
              <a:ext uri="{FF2B5EF4-FFF2-40B4-BE49-F238E27FC236}">
                <a16:creationId xmlns:a16="http://schemas.microsoft.com/office/drawing/2014/main" id="{6EC61C84-85A9-4D31-8CE3-51BAFF706374}"/>
              </a:ext>
            </a:extLst>
          </p:cNvPr>
          <p:cNvSpPr/>
          <p:nvPr/>
        </p:nvSpPr>
        <p:spPr>
          <a:xfrm>
            <a:off x="3760431"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76" name="Rectangle 175">
            <a:extLst>
              <a:ext uri="{FF2B5EF4-FFF2-40B4-BE49-F238E27FC236}">
                <a16:creationId xmlns:a16="http://schemas.microsoft.com/office/drawing/2014/main" id="{DC8E7CE2-6F8F-4C5A-AEB9-3CD3F90C5074}"/>
              </a:ext>
            </a:extLst>
          </p:cNvPr>
          <p:cNvSpPr/>
          <p:nvPr/>
        </p:nvSpPr>
        <p:spPr>
          <a:xfrm>
            <a:off x="3912833"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77" name="Rectangle 176">
            <a:extLst>
              <a:ext uri="{FF2B5EF4-FFF2-40B4-BE49-F238E27FC236}">
                <a16:creationId xmlns:a16="http://schemas.microsoft.com/office/drawing/2014/main" id="{00A5A1CE-D351-426A-9939-BD4571460202}"/>
              </a:ext>
            </a:extLst>
          </p:cNvPr>
          <p:cNvSpPr/>
          <p:nvPr/>
        </p:nvSpPr>
        <p:spPr>
          <a:xfrm>
            <a:off x="4067081"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78" name="Rectangle 177">
            <a:extLst>
              <a:ext uri="{FF2B5EF4-FFF2-40B4-BE49-F238E27FC236}">
                <a16:creationId xmlns:a16="http://schemas.microsoft.com/office/drawing/2014/main" id="{6170BF51-36AD-449C-A541-06D1E96D2892}"/>
              </a:ext>
            </a:extLst>
          </p:cNvPr>
          <p:cNvSpPr/>
          <p:nvPr/>
        </p:nvSpPr>
        <p:spPr>
          <a:xfrm>
            <a:off x="4219482"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179" name="Rectangle 178">
            <a:extLst>
              <a:ext uri="{FF2B5EF4-FFF2-40B4-BE49-F238E27FC236}">
                <a16:creationId xmlns:a16="http://schemas.microsoft.com/office/drawing/2014/main" id="{BD24676C-C548-45D9-895E-F1DE82E70988}"/>
              </a:ext>
            </a:extLst>
          </p:cNvPr>
          <p:cNvSpPr/>
          <p:nvPr/>
        </p:nvSpPr>
        <p:spPr>
          <a:xfrm>
            <a:off x="4363005" y="2996091"/>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180" name="Rectangle 179">
            <a:extLst>
              <a:ext uri="{FF2B5EF4-FFF2-40B4-BE49-F238E27FC236}">
                <a16:creationId xmlns:a16="http://schemas.microsoft.com/office/drawing/2014/main" id="{7EE1B667-C222-4B7D-B262-E8AC05D0E996}"/>
              </a:ext>
            </a:extLst>
          </p:cNvPr>
          <p:cNvSpPr/>
          <p:nvPr/>
        </p:nvSpPr>
        <p:spPr>
          <a:xfrm>
            <a:off x="5027718" y="2996091"/>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t>
            </a:r>
          </a:p>
        </p:txBody>
      </p:sp>
      <p:sp>
        <p:nvSpPr>
          <p:cNvPr id="181" name="Rectangle 180">
            <a:extLst>
              <a:ext uri="{FF2B5EF4-FFF2-40B4-BE49-F238E27FC236}">
                <a16:creationId xmlns:a16="http://schemas.microsoft.com/office/drawing/2014/main" id="{33C2EDD7-24B4-4B9A-9001-94B50EB3BCE1}"/>
              </a:ext>
            </a:extLst>
          </p:cNvPr>
          <p:cNvSpPr/>
          <p:nvPr/>
        </p:nvSpPr>
        <p:spPr>
          <a:xfrm>
            <a:off x="5707222" y="2996091"/>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t>
            </a:r>
          </a:p>
        </p:txBody>
      </p:sp>
      <p:sp>
        <p:nvSpPr>
          <p:cNvPr id="182" name="Rectangle 181">
            <a:extLst>
              <a:ext uri="{FF2B5EF4-FFF2-40B4-BE49-F238E27FC236}">
                <a16:creationId xmlns:a16="http://schemas.microsoft.com/office/drawing/2014/main" id="{5B5A97AF-3A33-4504-A1C8-AFAED342687A}"/>
              </a:ext>
            </a:extLst>
          </p:cNvPr>
          <p:cNvSpPr/>
          <p:nvPr/>
        </p:nvSpPr>
        <p:spPr>
          <a:xfrm>
            <a:off x="6386727" y="2996091"/>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183" name="Rectangle 182">
            <a:extLst>
              <a:ext uri="{FF2B5EF4-FFF2-40B4-BE49-F238E27FC236}">
                <a16:creationId xmlns:a16="http://schemas.microsoft.com/office/drawing/2014/main" id="{0F5A7371-A778-4567-8E0E-3C4E2D4B5D3D}"/>
              </a:ext>
            </a:extLst>
          </p:cNvPr>
          <p:cNvSpPr/>
          <p:nvPr/>
        </p:nvSpPr>
        <p:spPr>
          <a:xfrm>
            <a:off x="7066231" y="2996091"/>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0x07</a:t>
            </a:r>
          </a:p>
        </p:txBody>
      </p:sp>
      <p:sp>
        <p:nvSpPr>
          <p:cNvPr id="184" name="Rectangle 183">
            <a:extLst>
              <a:ext uri="{FF2B5EF4-FFF2-40B4-BE49-F238E27FC236}">
                <a16:creationId xmlns:a16="http://schemas.microsoft.com/office/drawing/2014/main" id="{1CD5C30C-50EB-46EB-8D57-93AF7631F660}"/>
              </a:ext>
            </a:extLst>
          </p:cNvPr>
          <p:cNvSpPr/>
          <p:nvPr/>
        </p:nvSpPr>
        <p:spPr>
          <a:xfrm>
            <a:off x="7745736" y="2996091"/>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0x07</a:t>
            </a:r>
          </a:p>
        </p:txBody>
      </p:sp>
      <p:sp>
        <p:nvSpPr>
          <p:cNvPr id="185" name="Rectangle 184">
            <a:extLst>
              <a:ext uri="{FF2B5EF4-FFF2-40B4-BE49-F238E27FC236}">
                <a16:creationId xmlns:a16="http://schemas.microsoft.com/office/drawing/2014/main" id="{E4FB5C81-CD1A-4B7D-A38A-116542DD9D0A}"/>
              </a:ext>
            </a:extLst>
          </p:cNvPr>
          <p:cNvSpPr/>
          <p:nvPr/>
        </p:nvSpPr>
        <p:spPr>
          <a:xfrm>
            <a:off x="8421495" y="2996091"/>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0x07</a:t>
            </a:r>
          </a:p>
        </p:txBody>
      </p:sp>
      <p:sp>
        <p:nvSpPr>
          <p:cNvPr id="186" name="Rectangle 185">
            <a:extLst>
              <a:ext uri="{FF2B5EF4-FFF2-40B4-BE49-F238E27FC236}">
                <a16:creationId xmlns:a16="http://schemas.microsoft.com/office/drawing/2014/main" id="{F33888EB-188B-4C72-839C-72F92F1E8CC2}"/>
              </a:ext>
            </a:extLst>
          </p:cNvPr>
          <p:cNvSpPr/>
          <p:nvPr/>
        </p:nvSpPr>
        <p:spPr>
          <a:xfrm>
            <a:off x="9099433" y="2996091"/>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0x07</a:t>
            </a:r>
          </a:p>
        </p:txBody>
      </p:sp>
      <p:sp>
        <p:nvSpPr>
          <p:cNvPr id="187" name="Rectangle 186">
            <a:extLst>
              <a:ext uri="{FF2B5EF4-FFF2-40B4-BE49-F238E27FC236}">
                <a16:creationId xmlns:a16="http://schemas.microsoft.com/office/drawing/2014/main" id="{E5EFCF04-6F79-419E-89BD-283F4D3064F0}"/>
              </a:ext>
            </a:extLst>
          </p:cNvPr>
          <p:cNvSpPr/>
          <p:nvPr/>
        </p:nvSpPr>
        <p:spPr>
          <a:xfrm>
            <a:off x="9786249" y="2996091"/>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0x07</a:t>
            </a:r>
          </a:p>
        </p:txBody>
      </p:sp>
      <p:sp>
        <p:nvSpPr>
          <p:cNvPr id="188" name="Rectangle 187">
            <a:extLst>
              <a:ext uri="{FF2B5EF4-FFF2-40B4-BE49-F238E27FC236}">
                <a16:creationId xmlns:a16="http://schemas.microsoft.com/office/drawing/2014/main" id="{B2430CCF-F154-4A62-B09E-9E646ACE77D4}"/>
              </a:ext>
            </a:extLst>
          </p:cNvPr>
          <p:cNvSpPr/>
          <p:nvPr/>
        </p:nvSpPr>
        <p:spPr>
          <a:xfrm>
            <a:off x="10468996" y="2996091"/>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0x07</a:t>
            </a:r>
          </a:p>
        </p:txBody>
      </p:sp>
      <p:sp>
        <p:nvSpPr>
          <p:cNvPr id="189" name="Rectangle 188">
            <a:extLst>
              <a:ext uri="{FF2B5EF4-FFF2-40B4-BE49-F238E27FC236}">
                <a16:creationId xmlns:a16="http://schemas.microsoft.com/office/drawing/2014/main" id="{0A842231-270B-42F4-93B3-D30EAEE2AF27}"/>
              </a:ext>
            </a:extLst>
          </p:cNvPr>
          <p:cNvSpPr/>
          <p:nvPr/>
        </p:nvSpPr>
        <p:spPr>
          <a:xfrm>
            <a:off x="11148501" y="2996091"/>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0x07</a:t>
            </a:r>
          </a:p>
        </p:txBody>
      </p:sp>
      <p:sp>
        <p:nvSpPr>
          <p:cNvPr id="190" name="Rectangle 189">
            <a:extLst>
              <a:ext uri="{FF2B5EF4-FFF2-40B4-BE49-F238E27FC236}">
                <a16:creationId xmlns:a16="http://schemas.microsoft.com/office/drawing/2014/main" id="{B37DB364-2EB7-46B0-93C8-4BE3DB2DA188}"/>
              </a:ext>
            </a:extLst>
          </p:cNvPr>
          <p:cNvSpPr/>
          <p:nvPr/>
        </p:nvSpPr>
        <p:spPr>
          <a:xfrm>
            <a:off x="976087"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191" name="Rectangle 190">
            <a:extLst>
              <a:ext uri="{FF2B5EF4-FFF2-40B4-BE49-F238E27FC236}">
                <a16:creationId xmlns:a16="http://schemas.microsoft.com/office/drawing/2014/main" id="{96350927-399F-4483-988E-3BD875655A8B}"/>
              </a:ext>
            </a:extLst>
          </p:cNvPr>
          <p:cNvSpPr/>
          <p:nvPr/>
        </p:nvSpPr>
        <p:spPr>
          <a:xfrm>
            <a:off x="1119611"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192" name="Rectangle 191">
            <a:extLst>
              <a:ext uri="{FF2B5EF4-FFF2-40B4-BE49-F238E27FC236}">
                <a16:creationId xmlns:a16="http://schemas.microsoft.com/office/drawing/2014/main" id="{D4215FBB-6E26-4F49-A1B8-E01088C5C4CA}"/>
              </a:ext>
            </a:extLst>
          </p:cNvPr>
          <p:cNvSpPr/>
          <p:nvPr/>
        </p:nvSpPr>
        <p:spPr>
          <a:xfrm>
            <a:off x="1269054"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193" name="Rectangle 192">
            <a:extLst>
              <a:ext uri="{FF2B5EF4-FFF2-40B4-BE49-F238E27FC236}">
                <a16:creationId xmlns:a16="http://schemas.microsoft.com/office/drawing/2014/main" id="{F35B9AD5-74ED-4EE7-BE65-876CAAC53EDA}"/>
              </a:ext>
            </a:extLst>
          </p:cNvPr>
          <p:cNvSpPr/>
          <p:nvPr/>
        </p:nvSpPr>
        <p:spPr>
          <a:xfrm>
            <a:off x="1415907"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94" name="Rectangle 193">
            <a:extLst>
              <a:ext uri="{FF2B5EF4-FFF2-40B4-BE49-F238E27FC236}">
                <a16:creationId xmlns:a16="http://schemas.microsoft.com/office/drawing/2014/main" id="{A277D94B-2E1A-4CD5-8957-3E1C11C2AB62}"/>
              </a:ext>
            </a:extLst>
          </p:cNvPr>
          <p:cNvSpPr/>
          <p:nvPr/>
        </p:nvSpPr>
        <p:spPr>
          <a:xfrm>
            <a:off x="1570155"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95" name="Rectangle 194">
            <a:extLst>
              <a:ext uri="{FF2B5EF4-FFF2-40B4-BE49-F238E27FC236}">
                <a16:creationId xmlns:a16="http://schemas.microsoft.com/office/drawing/2014/main" id="{7957DC69-841E-4EF2-ACE7-C875F72D1777}"/>
              </a:ext>
            </a:extLst>
          </p:cNvPr>
          <p:cNvSpPr/>
          <p:nvPr/>
        </p:nvSpPr>
        <p:spPr>
          <a:xfrm>
            <a:off x="1721075"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96" name="Rectangle 195">
            <a:extLst>
              <a:ext uri="{FF2B5EF4-FFF2-40B4-BE49-F238E27FC236}">
                <a16:creationId xmlns:a16="http://schemas.microsoft.com/office/drawing/2014/main" id="{69932DE1-81D7-413F-A739-551C63646763}"/>
              </a:ext>
            </a:extLst>
          </p:cNvPr>
          <p:cNvSpPr/>
          <p:nvPr/>
        </p:nvSpPr>
        <p:spPr>
          <a:xfrm>
            <a:off x="1870519"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197" name="Rectangle 196">
            <a:extLst>
              <a:ext uri="{FF2B5EF4-FFF2-40B4-BE49-F238E27FC236}">
                <a16:creationId xmlns:a16="http://schemas.microsoft.com/office/drawing/2014/main" id="{C50DF4D4-7152-4980-8A01-7D0EBC05D1DF}"/>
              </a:ext>
            </a:extLst>
          </p:cNvPr>
          <p:cNvSpPr/>
          <p:nvPr/>
        </p:nvSpPr>
        <p:spPr>
          <a:xfrm>
            <a:off x="2022176"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98" name="Rectangle 197">
            <a:extLst>
              <a:ext uri="{FF2B5EF4-FFF2-40B4-BE49-F238E27FC236}">
                <a16:creationId xmlns:a16="http://schemas.microsoft.com/office/drawing/2014/main" id="{2B8BD9BF-C63A-43BE-83C7-A78264BB5041}"/>
              </a:ext>
            </a:extLst>
          </p:cNvPr>
          <p:cNvSpPr/>
          <p:nvPr/>
        </p:nvSpPr>
        <p:spPr>
          <a:xfrm>
            <a:off x="2164965"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99" name="Rectangle 198">
            <a:extLst>
              <a:ext uri="{FF2B5EF4-FFF2-40B4-BE49-F238E27FC236}">
                <a16:creationId xmlns:a16="http://schemas.microsoft.com/office/drawing/2014/main" id="{6D0CFEC0-2302-436D-A292-C6658EB519DC}"/>
              </a:ext>
            </a:extLst>
          </p:cNvPr>
          <p:cNvSpPr/>
          <p:nvPr/>
        </p:nvSpPr>
        <p:spPr>
          <a:xfrm>
            <a:off x="2312917"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200" name="Rectangle 199">
            <a:extLst>
              <a:ext uri="{FF2B5EF4-FFF2-40B4-BE49-F238E27FC236}">
                <a16:creationId xmlns:a16="http://schemas.microsoft.com/office/drawing/2014/main" id="{0994685A-629B-41E0-95BB-962C31819B61}"/>
              </a:ext>
            </a:extLst>
          </p:cNvPr>
          <p:cNvSpPr/>
          <p:nvPr/>
        </p:nvSpPr>
        <p:spPr>
          <a:xfrm>
            <a:off x="2467165"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01" name="Rectangle 200">
            <a:extLst>
              <a:ext uri="{FF2B5EF4-FFF2-40B4-BE49-F238E27FC236}">
                <a16:creationId xmlns:a16="http://schemas.microsoft.com/office/drawing/2014/main" id="{DF1A94AF-6AF3-4775-A569-CC4CC103F297}"/>
              </a:ext>
            </a:extLst>
          </p:cNvPr>
          <p:cNvSpPr/>
          <p:nvPr/>
        </p:nvSpPr>
        <p:spPr>
          <a:xfrm>
            <a:off x="2610689"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202" name="Rectangle 201">
            <a:extLst>
              <a:ext uri="{FF2B5EF4-FFF2-40B4-BE49-F238E27FC236}">
                <a16:creationId xmlns:a16="http://schemas.microsoft.com/office/drawing/2014/main" id="{4890DBA3-86A4-4DFF-B3A2-6FE3DC53B1C8}"/>
              </a:ext>
            </a:extLst>
          </p:cNvPr>
          <p:cNvSpPr/>
          <p:nvPr/>
        </p:nvSpPr>
        <p:spPr>
          <a:xfrm>
            <a:off x="2754213"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03" name="Rectangle 202">
            <a:extLst>
              <a:ext uri="{FF2B5EF4-FFF2-40B4-BE49-F238E27FC236}">
                <a16:creationId xmlns:a16="http://schemas.microsoft.com/office/drawing/2014/main" id="{541E084B-F51D-4984-98A5-202E196A3C1E}"/>
              </a:ext>
            </a:extLst>
          </p:cNvPr>
          <p:cNvSpPr/>
          <p:nvPr/>
        </p:nvSpPr>
        <p:spPr>
          <a:xfrm>
            <a:off x="2897737"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4" name="Rectangle 203">
            <a:extLst>
              <a:ext uri="{FF2B5EF4-FFF2-40B4-BE49-F238E27FC236}">
                <a16:creationId xmlns:a16="http://schemas.microsoft.com/office/drawing/2014/main" id="{56B8CB3F-1D53-489E-A1A3-7611CDF4D713}"/>
              </a:ext>
            </a:extLst>
          </p:cNvPr>
          <p:cNvSpPr/>
          <p:nvPr/>
        </p:nvSpPr>
        <p:spPr>
          <a:xfrm>
            <a:off x="3051985"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205" name="Rectangle 204">
            <a:extLst>
              <a:ext uri="{FF2B5EF4-FFF2-40B4-BE49-F238E27FC236}">
                <a16:creationId xmlns:a16="http://schemas.microsoft.com/office/drawing/2014/main" id="{3AABB2CC-0952-410F-92AA-3BFEF5CBD7EE}"/>
              </a:ext>
            </a:extLst>
          </p:cNvPr>
          <p:cNvSpPr/>
          <p:nvPr/>
        </p:nvSpPr>
        <p:spPr>
          <a:xfrm>
            <a:off x="3196613"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06" name="Rectangle 205">
            <a:extLst>
              <a:ext uri="{FF2B5EF4-FFF2-40B4-BE49-F238E27FC236}">
                <a16:creationId xmlns:a16="http://schemas.microsoft.com/office/drawing/2014/main" id="{90F76AD8-0E3C-4A78-B7FD-5D56D8754AED}"/>
              </a:ext>
            </a:extLst>
          </p:cNvPr>
          <p:cNvSpPr/>
          <p:nvPr/>
        </p:nvSpPr>
        <p:spPr>
          <a:xfrm>
            <a:off x="3614597"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07" name="Rectangle 206">
            <a:extLst>
              <a:ext uri="{FF2B5EF4-FFF2-40B4-BE49-F238E27FC236}">
                <a16:creationId xmlns:a16="http://schemas.microsoft.com/office/drawing/2014/main" id="{BF168AAA-2694-4E1C-B440-83AC0B88EDE0}"/>
              </a:ext>
            </a:extLst>
          </p:cNvPr>
          <p:cNvSpPr/>
          <p:nvPr/>
        </p:nvSpPr>
        <p:spPr>
          <a:xfrm>
            <a:off x="3758864"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08" name="Rectangle 207">
            <a:extLst>
              <a:ext uri="{FF2B5EF4-FFF2-40B4-BE49-F238E27FC236}">
                <a16:creationId xmlns:a16="http://schemas.microsoft.com/office/drawing/2014/main" id="{8ED5222B-D89E-48CF-98FF-1D335C1F1883}"/>
              </a:ext>
            </a:extLst>
          </p:cNvPr>
          <p:cNvSpPr/>
          <p:nvPr/>
        </p:nvSpPr>
        <p:spPr>
          <a:xfrm>
            <a:off x="3911266"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09" name="Rectangle 208">
            <a:extLst>
              <a:ext uri="{FF2B5EF4-FFF2-40B4-BE49-F238E27FC236}">
                <a16:creationId xmlns:a16="http://schemas.microsoft.com/office/drawing/2014/main" id="{757DC8F0-53F7-42C7-9D87-E9FDCA03F915}"/>
              </a:ext>
            </a:extLst>
          </p:cNvPr>
          <p:cNvSpPr/>
          <p:nvPr/>
        </p:nvSpPr>
        <p:spPr>
          <a:xfrm>
            <a:off x="4065514"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10" name="Rectangle 209">
            <a:extLst>
              <a:ext uri="{FF2B5EF4-FFF2-40B4-BE49-F238E27FC236}">
                <a16:creationId xmlns:a16="http://schemas.microsoft.com/office/drawing/2014/main" id="{FE1D2CA4-7A4B-4818-9F80-34D1F5F024A8}"/>
              </a:ext>
            </a:extLst>
          </p:cNvPr>
          <p:cNvSpPr/>
          <p:nvPr/>
        </p:nvSpPr>
        <p:spPr>
          <a:xfrm>
            <a:off x="4217915"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211" name="Rectangle 210">
            <a:extLst>
              <a:ext uri="{FF2B5EF4-FFF2-40B4-BE49-F238E27FC236}">
                <a16:creationId xmlns:a16="http://schemas.microsoft.com/office/drawing/2014/main" id="{1E47EFD4-3225-4276-A471-3D1634795B29}"/>
              </a:ext>
            </a:extLst>
          </p:cNvPr>
          <p:cNvSpPr/>
          <p:nvPr/>
        </p:nvSpPr>
        <p:spPr>
          <a:xfrm>
            <a:off x="4361438" y="530101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212" name="Rectangle 211">
            <a:extLst>
              <a:ext uri="{FF2B5EF4-FFF2-40B4-BE49-F238E27FC236}">
                <a16:creationId xmlns:a16="http://schemas.microsoft.com/office/drawing/2014/main" id="{5440DFE6-56B0-4F1C-A37B-B7D4B2354FC2}"/>
              </a:ext>
            </a:extLst>
          </p:cNvPr>
          <p:cNvSpPr/>
          <p:nvPr/>
        </p:nvSpPr>
        <p:spPr>
          <a:xfrm>
            <a:off x="5026151" y="530101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a:t>
            </a:r>
          </a:p>
        </p:txBody>
      </p:sp>
      <p:sp>
        <p:nvSpPr>
          <p:cNvPr id="213" name="Rectangle 212">
            <a:extLst>
              <a:ext uri="{FF2B5EF4-FFF2-40B4-BE49-F238E27FC236}">
                <a16:creationId xmlns:a16="http://schemas.microsoft.com/office/drawing/2014/main" id="{F0DCCD8F-69D9-4EBF-B583-83EA27E527E2}"/>
              </a:ext>
            </a:extLst>
          </p:cNvPr>
          <p:cNvSpPr/>
          <p:nvPr/>
        </p:nvSpPr>
        <p:spPr>
          <a:xfrm>
            <a:off x="5705655" y="530101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T</a:t>
            </a:r>
          </a:p>
        </p:txBody>
      </p:sp>
      <p:sp>
        <p:nvSpPr>
          <p:cNvPr id="214" name="Rectangle 213">
            <a:extLst>
              <a:ext uri="{FF2B5EF4-FFF2-40B4-BE49-F238E27FC236}">
                <a16:creationId xmlns:a16="http://schemas.microsoft.com/office/drawing/2014/main" id="{7CC99FFE-1A0B-4D18-B776-6E6ACB4C4434}"/>
              </a:ext>
            </a:extLst>
          </p:cNvPr>
          <p:cNvSpPr/>
          <p:nvPr/>
        </p:nvSpPr>
        <p:spPr>
          <a:xfrm>
            <a:off x="6385160" y="530101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215" name="Rectangle 214">
            <a:extLst>
              <a:ext uri="{FF2B5EF4-FFF2-40B4-BE49-F238E27FC236}">
                <a16:creationId xmlns:a16="http://schemas.microsoft.com/office/drawing/2014/main" id="{2BCB6D89-53A0-49DD-97BD-1A6088A710D4}"/>
              </a:ext>
            </a:extLst>
          </p:cNvPr>
          <p:cNvSpPr/>
          <p:nvPr/>
        </p:nvSpPr>
        <p:spPr>
          <a:xfrm>
            <a:off x="7064664" y="530101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a:t>
            </a:r>
          </a:p>
        </p:txBody>
      </p:sp>
      <p:sp>
        <p:nvSpPr>
          <p:cNvPr id="216" name="Rectangle 215">
            <a:extLst>
              <a:ext uri="{FF2B5EF4-FFF2-40B4-BE49-F238E27FC236}">
                <a16:creationId xmlns:a16="http://schemas.microsoft.com/office/drawing/2014/main" id="{78F8F7DC-9FBC-48DA-A351-33DE79EFE723}"/>
              </a:ext>
            </a:extLst>
          </p:cNvPr>
          <p:cNvSpPr/>
          <p:nvPr/>
        </p:nvSpPr>
        <p:spPr>
          <a:xfrm>
            <a:off x="7744169" y="530101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L</a:t>
            </a:r>
          </a:p>
        </p:txBody>
      </p:sp>
      <p:sp>
        <p:nvSpPr>
          <p:cNvPr id="217" name="Rectangle 216">
            <a:extLst>
              <a:ext uri="{FF2B5EF4-FFF2-40B4-BE49-F238E27FC236}">
                <a16:creationId xmlns:a16="http://schemas.microsoft.com/office/drawing/2014/main" id="{4163BA3F-68D0-4652-8993-D7B510F0AB38}"/>
              </a:ext>
            </a:extLst>
          </p:cNvPr>
          <p:cNvSpPr/>
          <p:nvPr/>
        </p:nvSpPr>
        <p:spPr>
          <a:xfrm>
            <a:off x="8419928" y="530101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L</a:t>
            </a:r>
          </a:p>
        </p:txBody>
      </p:sp>
      <p:sp>
        <p:nvSpPr>
          <p:cNvPr id="218" name="Rectangle 217">
            <a:extLst>
              <a:ext uri="{FF2B5EF4-FFF2-40B4-BE49-F238E27FC236}">
                <a16:creationId xmlns:a16="http://schemas.microsoft.com/office/drawing/2014/main" id="{55F3166F-95C7-4BC8-975B-DC7E57A65079}"/>
              </a:ext>
            </a:extLst>
          </p:cNvPr>
          <p:cNvSpPr/>
          <p:nvPr/>
        </p:nvSpPr>
        <p:spPr>
          <a:xfrm>
            <a:off x="9097866" y="5301012"/>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219" name="Rectangle 218">
            <a:extLst>
              <a:ext uri="{FF2B5EF4-FFF2-40B4-BE49-F238E27FC236}">
                <a16:creationId xmlns:a16="http://schemas.microsoft.com/office/drawing/2014/main" id="{5798EFE8-2E4B-4840-BB43-4FB848F01271}"/>
              </a:ext>
            </a:extLst>
          </p:cNvPr>
          <p:cNvSpPr/>
          <p:nvPr/>
        </p:nvSpPr>
        <p:spPr>
          <a:xfrm>
            <a:off x="9784682" y="5301012"/>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220" name="Rectangle 219">
            <a:extLst>
              <a:ext uri="{FF2B5EF4-FFF2-40B4-BE49-F238E27FC236}">
                <a16:creationId xmlns:a16="http://schemas.microsoft.com/office/drawing/2014/main" id="{A82D4AE8-789C-47A3-BBD0-F833EC18005D}"/>
              </a:ext>
            </a:extLst>
          </p:cNvPr>
          <p:cNvSpPr/>
          <p:nvPr/>
        </p:nvSpPr>
        <p:spPr>
          <a:xfrm>
            <a:off x="10467429" y="5301012"/>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221" name="Rectangle 220">
            <a:extLst>
              <a:ext uri="{FF2B5EF4-FFF2-40B4-BE49-F238E27FC236}">
                <a16:creationId xmlns:a16="http://schemas.microsoft.com/office/drawing/2014/main" id="{5508CB00-9BA1-473B-870E-A1DA1E13A497}"/>
              </a:ext>
            </a:extLst>
          </p:cNvPr>
          <p:cNvSpPr/>
          <p:nvPr/>
        </p:nvSpPr>
        <p:spPr>
          <a:xfrm>
            <a:off x="11146934" y="5301012"/>
            <a:ext cx="679505" cy="266208"/>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0x0A</a:t>
            </a:r>
          </a:p>
        </p:txBody>
      </p:sp>
      <p:sp>
        <p:nvSpPr>
          <p:cNvPr id="222" name="Rectangle 221">
            <a:extLst>
              <a:ext uri="{FF2B5EF4-FFF2-40B4-BE49-F238E27FC236}">
                <a16:creationId xmlns:a16="http://schemas.microsoft.com/office/drawing/2014/main" id="{41AF8E25-1D9F-4DBE-98D2-A9D30FC06CFB}"/>
              </a:ext>
            </a:extLst>
          </p:cNvPr>
          <p:cNvSpPr/>
          <p:nvPr/>
        </p:nvSpPr>
        <p:spPr>
          <a:xfrm>
            <a:off x="972845"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223" name="Rectangle 222">
            <a:extLst>
              <a:ext uri="{FF2B5EF4-FFF2-40B4-BE49-F238E27FC236}">
                <a16:creationId xmlns:a16="http://schemas.microsoft.com/office/drawing/2014/main" id="{770642C2-A138-45A7-866B-5FA06C2DDBC0}"/>
              </a:ext>
            </a:extLst>
          </p:cNvPr>
          <p:cNvSpPr/>
          <p:nvPr/>
        </p:nvSpPr>
        <p:spPr>
          <a:xfrm>
            <a:off x="1116369"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224" name="Rectangle 223">
            <a:extLst>
              <a:ext uri="{FF2B5EF4-FFF2-40B4-BE49-F238E27FC236}">
                <a16:creationId xmlns:a16="http://schemas.microsoft.com/office/drawing/2014/main" id="{53806A2D-6630-4177-830F-5A0ED97B5E7F}"/>
              </a:ext>
            </a:extLst>
          </p:cNvPr>
          <p:cNvSpPr/>
          <p:nvPr/>
        </p:nvSpPr>
        <p:spPr>
          <a:xfrm>
            <a:off x="1265812"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225" name="Rectangle 224">
            <a:extLst>
              <a:ext uri="{FF2B5EF4-FFF2-40B4-BE49-F238E27FC236}">
                <a16:creationId xmlns:a16="http://schemas.microsoft.com/office/drawing/2014/main" id="{54F7137B-8750-474C-B0B9-0575B8BFEE6D}"/>
              </a:ext>
            </a:extLst>
          </p:cNvPr>
          <p:cNvSpPr/>
          <p:nvPr/>
        </p:nvSpPr>
        <p:spPr>
          <a:xfrm>
            <a:off x="1412665"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26" name="Rectangle 225">
            <a:extLst>
              <a:ext uri="{FF2B5EF4-FFF2-40B4-BE49-F238E27FC236}">
                <a16:creationId xmlns:a16="http://schemas.microsoft.com/office/drawing/2014/main" id="{BB117318-9FA0-43BB-8E7A-775F49AAE726}"/>
              </a:ext>
            </a:extLst>
          </p:cNvPr>
          <p:cNvSpPr/>
          <p:nvPr/>
        </p:nvSpPr>
        <p:spPr>
          <a:xfrm>
            <a:off x="1566913"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27" name="Rectangle 226">
            <a:extLst>
              <a:ext uri="{FF2B5EF4-FFF2-40B4-BE49-F238E27FC236}">
                <a16:creationId xmlns:a16="http://schemas.microsoft.com/office/drawing/2014/main" id="{958D94A6-5595-4780-B242-D7ED4E981F22}"/>
              </a:ext>
            </a:extLst>
          </p:cNvPr>
          <p:cNvSpPr/>
          <p:nvPr/>
        </p:nvSpPr>
        <p:spPr>
          <a:xfrm>
            <a:off x="1717833"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28" name="Rectangle 227">
            <a:extLst>
              <a:ext uri="{FF2B5EF4-FFF2-40B4-BE49-F238E27FC236}">
                <a16:creationId xmlns:a16="http://schemas.microsoft.com/office/drawing/2014/main" id="{69F67636-6214-4121-B908-0E4BF65809D2}"/>
              </a:ext>
            </a:extLst>
          </p:cNvPr>
          <p:cNvSpPr/>
          <p:nvPr/>
        </p:nvSpPr>
        <p:spPr>
          <a:xfrm>
            <a:off x="1867277"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229" name="Rectangle 228">
            <a:extLst>
              <a:ext uri="{FF2B5EF4-FFF2-40B4-BE49-F238E27FC236}">
                <a16:creationId xmlns:a16="http://schemas.microsoft.com/office/drawing/2014/main" id="{6EC2301C-E0E5-4DD3-B304-36827619AED7}"/>
              </a:ext>
            </a:extLst>
          </p:cNvPr>
          <p:cNvSpPr/>
          <p:nvPr/>
        </p:nvSpPr>
        <p:spPr>
          <a:xfrm>
            <a:off x="2018934"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230" name="Rectangle 229">
            <a:extLst>
              <a:ext uri="{FF2B5EF4-FFF2-40B4-BE49-F238E27FC236}">
                <a16:creationId xmlns:a16="http://schemas.microsoft.com/office/drawing/2014/main" id="{58CBDE74-8142-499E-AEC7-2473177CBE65}"/>
              </a:ext>
            </a:extLst>
          </p:cNvPr>
          <p:cNvSpPr/>
          <p:nvPr/>
        </p:nvSpPr>
        <p:spPr>
          <a:xfrm>
            <a:off x="2161723"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31" name="Rectangle 230">
            <a:extLst>
              <a:ext uri="{FF2B5EF4-FFF2-40B4-BE49-F238E27FC236}">
                <a16:creationId xmlns:a16="http://schemas.microsoft.com/office/drawing/2014/main" id="{D80E2977-3B5B-423F-B83C-C2093F345924}"/>
              </a:ext>
            </a:extLst>
          </p:cNvPr>
          <p:cNvSpPr/>
          <p:nvPr/>
        </p:nvSpPr>
        <p:spPr>
          <a:xfrm>
            <a:off x="2309675"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232" name="Rectangle 231">
            <a:extLst>
              <a:ext uri="{FF2B5EF4-FFF2-40B4-BE49-F238E27FC236}">
                <a16:creationId xmlns:a16="http://schemas.microsoft.com/office/drawing/2014/main" id="{ADA9FDCB-DA14-4D1F-BBD0-1CE5E64EDB16}"/>
              </a:ext>
            </a:extLst>
          </p:cNvPr>
          <p:cNvSpPr/>
          <p:nvPr/>
        </p:nvSpPr>
        <p:spPr>
          <a:xfrm>
            <a:off x="2463923"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33" name="Rectangle 232">
            <a:extLst>
              <a:ext uri="{FF2B5EF4-FFF2-40B4-BE49-F238E27FC236}">
                <a16:creationId xmlns:a16="http://schemas.microsoft.com/office/drawing/2014/main" id="{70101AFF-2E64-41FA-8375-DF2EACC982AE}"/>
              </a:ext>
            </a:extLst>
          </p:cNvPr>
          <p:cNvSpPr/>
          <p:nvPr/>
        </p:nvSpPr>
        <p:spPr>
          <a:xfrm>
            <a:off x="2607447"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234" name="Rectangle 233">
            <a:extLst>
              <a:ext uri="{FF2B5EF4-FFF2-40B4-BE49-F238E27FC236}">
                <a16:creationId xmlns:a16="http://schemas.microsoft.com/office/drawing/2014/main" id="{1E0B2D57-05AD-4CD9-A40E-A42D1F20FF2B}"/>
              </a:ext>
            </a:extLst>
          </p:cNvPr>
          <p:cNvSpPr/>
          <p:nvPr/>
        </p:nvSpPr>
        <p:spPr>
          <a:xfrm>
            <a:off x="2750971"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35" name="Rectangle 234">
            <a:extLst>
              <a:ext uri="{FF2B5EF4-FFF2-40B4-BE49-F238E27FC236}">
                <a16:creationId xmlns:a16="http://schemas.microsoft.com/office/drawing/2014/main" id="{80AB5681-1070-499B-B138-820C5B64E369}"/>
              </a:ext>
            </a:extLst>
          </p:cNvPr>
          <p:cNvSpPr/>
          <p:nvPr/>
        </p:nvSpPr>
        <p:spPr>
          <a:xfrm>
            <a:off x="2894495"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36" name="Rectangle 235">
            <a:extLst>
              <a:ext uri="{FF2B5EF4-FFF2-40B4-BE49-F238E27FC236}">
                <a16:creationId xmlns:a16="http://schemas.microsoft.com/office/drawing/2014/main" id="{27E1C120-B2F7-4C73-A2EA-A71E6D81DF7D}"/>
              </a:ext>
            </a:extLst>
          </p:cNvPr>
          <p:cNvSpPr/>
          <p:nvPr/>
        </p:nvSpPr>
        <p:spPr>
          <a:xfrm>
            <a:off x="3048743"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237" name="Rectangle 236">
            <a:extLst>
              <a:ext uri="{FF2B5EF4-FFF2-40B4-BE49-F238E27FC236}">
                <a16:creationId xmlns:a16="http://schemas.microsoft.com/office/drawing/2014/main" id="{6ABC9373-EC53-4508-966B-4BF9FE253B1B}"/>
              </a:ext>
            </a:extLst>
          </p:cNvPr>
          <p:cNvSpPr/>
          <p:nvPr/>
        </p:nvSpPr>
        <p:spPr>
          <a:xfrm>
            <a:off x="3193371"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38" name="Rectangle 237">
            <a:extLst>
              <a:ext uri="{FF2B5EF4-FFF2-40B4-BE49-F238E27FC236}">
                <a16:creationId xmlns:a16="http://schemas.microsoft.com/office/drawing/2014/main" id="{05809E9B-D817-4845-B6A6-CB51531B35D8}"/>
              </a:ext>
            </a:extLst>
          </p:cNvPr>
          <p:cNvSpPr/>
          <p:nvPr/>
        </p:nvSpPr>
        <p:spPr>
          <a:xfrm>
            <a:off x="3611355"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39" name="Rectangle 238">
            <a:extLst>
              <a:ext uri="{FF2B5EF4-FFF2-40B4-BE49-F238E27FC236}">
                <a16:creationId xmlns:a16="http://schemas.microsoft.com/office/drawing/2014/main" id="{D88D09CC-2AFA-4639-9BBA-AD71B7218668}"/>
              </a:ext>
            </a:extLst>
          </p:cNvPr>
          <p:cNvSpPr/>
          <p:nvPr/>
        </p:nvSpPr>
        <p:spPr>
          <a:xfrm>
            <a:off x="3755622"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40" name="Rectangle 239">
            <a:extLst>
              <a:ext uri="{FF2B5EF4-FFF2-40B4-BE49-F238E27FC236}">
                <a16:creationId xmlns:a16="http://schemas.microsoft.com/office/drawing/2014/main" id="{2FF744D4-83EB-406D-A211-7A4539C25404}"/>
              </a:ext>
            </a:extLst>
          </p:cNvPr>
          <p:cNvSpPr/>
          <p:nvPr/>
        </p:nvSpPr>
        <p:spPr>
          <a:xfrm>
            <a:off x="3908024"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41" name="Rectangle 240">
            <a:extLst>
              <a:ext uri="{FF2B5EF4-FFF2-40B4-BE49-F238E27FC236}">
                <a16:creationId xmlns:a16="http://schemas.microsoft.com/office/drawing/2014/main" id="{DA74157C-4A61-49FE-9001-071F7F6C05ED}"/>
              </a:ext>
            </a:extLst>
          </p:cNvPr>
          <p:cNvSpPr/>
          <p:nvPr/>
        </p:nvSpPr>
        <p:spPr>
          <a:xfrm>
            <a:off x="4062272"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42" name="Rectangle 241">
            <a:extLst>
              <a:ext uri="{FF2B5EF4-FFF2-40B4-BE49-F238E27FC236}">
                <a16:creationId xmlns:a16="http://schemas.microsoft.com/office/drawing/2014/main" id="{08FEC834-85F7-4B2B-82AE-6B4457B3668E}"/>
              </a:ext>
            </a:extLst>
          </p:cNvPr>
          <p:cNvSpPr/>
          <p:nvPr/>
        </p:nvSpPr>
        <p:spPr>
          <a:xfrm>
            <a:off x="4214673"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243" name="Rectangle 242">
            <a:extLst>
              <a:ext uri="{FF2B5EF4-FFF2-40B4-BE49-F238E27FC236}">
                <a16:creationId xmlns:a16="http://schemas.microsoft.com/office/drawing/2014/main" id="{6C2C8095-7B57-4574-99DA-340C96D9813D}"/>
              </a:ext>
            </a:extLst>
          </p:cNvPr>
          <p:cNvSpPr/>
          <p:nvPr/>
        </p:nvSpPr>
        <p:spPr>
          <a:xfrm>
            <a:off x="4358196" y="5806505"/>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244" name="Rectangle 243">
            <a:extLst>
              <a:ext uri="{FF2B5EF4-FFF2-40B4-BE49-F238E27FC236}">
                <a16:creationId xmlns:a16="http://schemas.microsoft.com/office/drawing/2014/main" id="{B26781A0-8A18-484B-A90E-2179C8F13E22}"/>
              </a:ext>
            </a:extLst>
          </p:cNvPr>
          <p:cNvSpPr/>
          <p:nvPr/>
        </p:nvSpPr>
        <p:spPr>
          <a:xfrm>
            <a:off x="5022909" y="5806505"/>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a:t>
            </a:r>
          </a:p>
        </p:txBody>
      </p:sp>
      <p:sp>
        <p:nvSpPr>
          <p:cNvPr id="245" name="Rectangle 244">
            <a:extLst>
              <a:ext uri="{FF2B5EF4-FFF2-40B4-BE49-F238E27FC236}">
                <a16:creationId xmlns:a16="http://schemas.microsoft.com/office/drawing/2014/main" id="{5E7A3D2D-4CF8-4393-A69E-FE34B7A64F8A}"/>
              </a:ext>
            </a:extLst>
          </p:cNvPr>
          <p:cNvSpPr/>
          <p:nvPr/>
        </p:nvSpPr>
        <p:spPr>
          <a:xfrm>
            <a:off x="5702413" y="5806505"/>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T</a:t>
            </a:r>
          </a:p>
        </p:txBody>
      </p:sp>
      <p:sp>
        <p:nvSpPr>
          <p:cNvPr id="246" name="Rectangle 245">
            <a:extLst>
              <a:ext uri="{FF2B5EF4-FFF2-40B4-BE49-F238E27FC236}">
                <a16:creationId xmlns:a16="http://schemas.microsoft.com/office/drawing/2014/main" id="{DA079ACD-14F3-460E-9026-FD986AB0D95D}"/>
              </a:ext>
            </a:extLst>
          </p:cNvPr>
          <p:cNvSpPr/>
          <p:nvPr/>
        </p:nvSpPr>
        <p:spPr>
          <a:xfrm>
            <a:off x="6381918" y="5806505"/>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247" name="Rectangle 246">
            <a:extLst>
              <a:ext uri="{FF2B5EF4-FFF2-40B4-BE49-F238E27FC236}">
                <a16:creationId xmlns:a16="http://schemas.microsoft.com/office/drawing/2014/main" id="{0BC2E47F-5B50-4777-A439-BBC7B8CAAE3D}"/>
              </a:ext>
            </a:extLst>
          </p:cNvPr>
          <p:cNvSpPr/>
          <p:nvPr/>
        </p:nvSpPr>
        <p:spPr>
          <a:xfrm>
            <a:off x="7061422" y="5806505"/>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a:t>
            </a:r>
          </a:p>
        </p:txBody>
      </p:sp>
      <p:sp>
        <p:nvSpPr>
          <p:cNvPr id="248" name="Rectangle 247">
            <a:extLst>
              <a:ext uri="{FF2B5EF4-FFF2-40B4-BE49-F238E27FC236}">
                <a16:creationId xmlns:a16="http://schemas.microsoft.com/office/drawing/2014/main" id="{CD5A86D7-E52B-40C9-9380-ECC30334BB1B}"/>
              </a:ext>
            </a:extLst>
          </p:cNvPr>
          <p:cNvSpPr/>
          <p:nvPr/>
        </p:nvSpPr>
        <p:spPr>
          <a:xfrm>
            <a:off x="7740927" y="5806505"/>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L</a:t>
            </a:r>
          </a:p>
        </p:txBody>
      </p:sp>
      <p:sp>
        <p:nvSpPr>
          <p:cNvPr id="249" name="Rectangle 248">
            <a:extLst>
              <a:ext uri="{FF2B5EF4-FFF2-40B4-BE49-F238E27FC236}">
                <a16:creationId xmlns:a16="http://schemas.microsoft.com/office/drawing/2014/main" id="{8BC0F2C6-8295-4DDC-96F5-561358E8F6B7}"/>
              </a:ext>
            </a:extLst>
          </p:cNvPr>
          <p:cNvSpPr/>
          <p:nvPr/>
        </p:nvSpPr>
        <p:spPr>
          <a:xfrm>
            <a:off x="8416686" y="5806505"/>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L</a:t>
            </a:r>
          </a:p>
        </p:txBody>
      </p:sp>
      <p:sp>
        <p:nvSpPr>
          <p:cNvPr id="250" name="Rectangle 249">
            <a:extLst>
              <a:ext uri="{FF2B5EF4-FFF2-40B4-BE49-F238E27FC236}">
                <a16:creationId xmlns:a16="http://schemas.microsoft.com/office/drawing/2014/main" id="{32523EFA-077E-43BF-A7CF-9C824800BEDF}"/>
              </a:ext>
            </a:extLst>
          </p:cNvPr>
          <p:cNvSpPr/>
          <p:nvPr/>
        </p:nvSpPr>
        <p:spPr>
          <a:xfrm>
            <a:off x="9094624" y="5806505"/>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251" name="Rectangle 250">
            <a:extLst>
              <a:ext uri="{FF2B5EF4-FFF2-40B4-BE49-F238E27FC236}">
                <a16:creationId xmlns:a16="http://schemas.microsoft.com/office/drawing/2014/main" id="{684815F2-9923-4FA6-B194-F5CAD4850EFA}"/>
              </a:ext>
            </a:extLst>
          </p:cNvPr>
          <p:cNvSpPr/>
          <p:nvPr/>
        </p:nvSpPr>
        <p:spPr>
          <a:xfrm>
            <a:off x="9781440" y="5806505"/>
            <a:ext cx="679505" cy="266208"/>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0x0A</a:t>
            </a:r>
          </a:p>
        </p:txBody>
      </p:sp>
      <p:sp>
        <p:nvSpPr>
          <p:cNvPr id="252" name="Rectangle 251">
            <a:extLst>
              <a:ext uri="{FF2B5EF4-FFF2-40B4-BE49-F238E27FC236}">
                <a16:creationId xmlns:a16="http://schemas.microsoft.com/office/drawing/2014/main" id="{C153527C-AD05-40B3-9AF6-31BEB0684B32}"/>
              </a:ext>
            </a:extLst>
          </p:cNvPr>
          <p:cNvSpPr/>
          <p:nvPr/>
        </p:nvSpPr>
        <p:spPr>
          <a:xfrm>
            <a:off x="10464187" y="5806505"/>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253" name="Rectangle 252">
            <a:extLst>
              <a:ext uri="{FF2B5EF4-FFF2-40B4-BE49-F238E27FC236}">
                <a16:creationId xmlns:a16="http://schemas.microsoft.com/office/drawing/2014/main" id="{F0D3F72E-B20F-4283-801A-E68C3173D02D}"/>
              </a:ext>
            </a:extLst>
          </p:cNvPr>
          <p:cNvSpPr/>
          <p:nvPr/>
        </p:nvSpPr>
        <p:spPr>
          <a:xfrm>
            <a:off x="11143692" y="5806505"/>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44" name="Multiplication Sign 43">
            <a:extLst>
              <a:ext uri="{FF2B5EF4-FFF2-40B4-BE49-F238E27FC236}">
                <a16:creationId xmlns:a16="http://schemas.microsoft.com/office/drawing/2014/main" id="{5FED0406-AE79-45AA-AA12-96C9532578E5}"/>
              </a:ext>
            </a:extLst>
          </p:cNvPr>
          <p:cNvSpPr/>
          <p:nvPr/>
        </p:nvSpPr>
        <p:spPr>
          <a:xfrm>
            <a:off x="5022909" y="4393718"/>
            <a:ext cx="2587852" cy="234700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TextBox 44">
            <a:extLst>
              <a:ext uri="{FF2B5EF4-FFF2-40B4-BE49-F238E27FC236}">
                <a16:creationId xmlns:a16="http://schemas.microsoft.com/office/drawing/2014/main" id="{1329BF3A-A4DA-4CC9-B642-D385C788BFB9}"/>
              </a:ext>
            </a:extLst>
          </p:cNvPr>
          <p:cNvSpPr txBox="1"/>
          <p:nvPr/>
        </p:nvSpPr>
        <p:spPr>
          <a:xfrm rot="19729300">
            <a:off x="280849" y="1907208"/>
            <a:ext cx="1508746" cy="369332"/>
          </a:xfrm>
          <a:prstGeom prst="rect">
            <a:avLst/>
          </a:prstGeom>
          <a:noFill/>
        </p:spPr>
        <p:txBody>
          <a:bodyPr wrap="none" rtlCol="0">
            <a:spAutoFit/>
          </a:bodyPr>
          <a:lstStyle/>
          <a:p>
            <a:r>
              <a:rPr lang="en-CA" dirty="0"/>
              <a:t>Good padding</a:t>
            </a:r>
          </a:p>
        </p:txBody>
      </p:sp>
      <p:sp>
        <p:nvSpPr>
          <p:cNvPr id="254" name="TextBox 253">
            <a:extLst>
              <a:ext uri="{FF2B5EF4-FFF2-40B4-BE49-F238E27FC236}">
                <a16:creationId xmlns:a16="http://schemas.microsoft.com/office/drawing/2014/main" id="{507A4168-7E19-4DBE-AE7F-7167178F8873}"/>
              </a:ext>
            </a:extLst>
          </p:cNvPr>
          <p:cNvSpPr txBox="1"/>
          <p:nvPr/>
        </p:nvSpPr>
        <p:spPr>
          <a:xfrm rot="19729300">
            <a:off x="501140" y="4757586"/>
            <a:ext cx="1354858" cy="369332"/>
          </a:xfrm>
          <a:prstGeom prst="rect">
            <a:avLst/>
          </a:prstGeom>
          <a:noFill/>
        </p:spPr>
        <p:txBody>
          <a:bodyPr wrap="none" rtlCol="0">
            <a:spAutoFit/>
          </a:bodyPr>
          <a:lstStyle/>
          <a:p>
            <a:r>
              <a:rPr lang="en-CA" dirty="0"/>
              <a:t>Bad padding</a:t>
            </a:r>
          </a:p>
        </p:txBody>
      </p:sp>
    </p:spTree>
    <p:extLst>
      <p:ext uri="{BB962C8B-B14F-4D97-AF65-F5344CB8AC3E}">
        <p14:creationId xmlns:p14="http://schemas.microsoft.com/office/powerpoint/2010/main" val="358939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28FD-45A4-4865-81BA-3E9C8C0A28AE}"/>
              </a:ext>
            </a:extLst>
          </p:cNvPr>
          <p:cNvSpPr>
            <a:spLocks noGrp="1"/>
          </p:cNvSpPr>
          <p:nvPr>
            <p:ph type="title"/>
          </p:nvPr>
        </p:nvSpPr>
        <p:spPr/>
        <p:txBody>
          <a:bodyPr/>
          <a:lstStyle/>
          <a:p>
            <a:r>
              <a:rPr lang="en-CA" dirty="0"/>
              <a:t>Attacks on PKCS7 padding</a:t>
            </a:r>
          </a:p>
        </p:txBody>
      </p:sp>
      <p:sp>
        <p:nvSpPr>
          <p:cNvPr id="37" name="Rectangle 36">
            <a:extLst>
              <a:ext uri="{FF2B5EF4-FFF2-40B4-BE49-F238E27FC236}">
                <a16:creationId xmlns:a16="http://schemas.microsoft.com/office/drawing/2014/main" id="{EDF61A14-1F11-4D63-9003-339A18FE04A7}"/>
              </a:ext>
            </a:extLst>
          </p:cNvPr>
          <p:cNvSpPr/>
          <p:nvPr/>
        </p:nvSpPr>
        <p:spPr>
          <a:xfrm>
            <a:off x="977654"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38" name="Rectangle 37">
            <a:extLst>
              <a:ext uri="{FF2B5EF4-FFF2-40B4-BE49-F238E27FC236}">
                <a16:creationId xmlns:a16="http://schemas.microsoft.com/office/drawing/2014/main" id="{035CCAB8-5125-48E6-B1E8-B7C1C108B75F}"/>
              </a:ext>
            </a:extLst>
          </p:cNvPr>
          <p:cNvSpPr/>
          <p:nvPr/>
        </p:nvSpPr>
        <p:spPr>
          <a:xfrm>
            <a:off x="1121178"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39" name="Rectangle 38">
            <a:extLst>
              <a:ext uri="{FF2B5EF4-FFF2-40B4-BE49-F238E27FC236}">
                <a16:creationId xmlns:a16="http://schemas.microsoft.com/office/drawing/2014/main" id="{2397F06A-C35D-4AF1-8690-653C55C357CF}"/>
              </a:ext>
            </a:extLst>
          </p:cNvPr>
          <p:cNvSpPr/>
          <p:nvPr/>
        </p:nvSpPr>
        <p:spPr>
          <a:xfrm>
            <a:off x="1270621"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40" name="Rectangle 39">
            <a:extLst>
              <a:ext uri="{FF2B5EF4-FFF2-40B4-BE49-F238E27FC236}">
                <a16:creationId xmlns:a16="http://schemas.microsoft.com/office/drawing/2014/main" id="{95064582-6D61-42DB-83FF-0DB51FE4F0E3}"/>
              </a:ext>
            </a:extLst>
          </p:cNvPr>
          <p:cNvSpPr/>
          <p:nvPr/>
        </p:nvSpPr>
        <p:spPr>
          <a:xfrm>
            <a:off x="1417474"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41" name="Rectangle 40">
            <a:extLst>
              <a:ext uri="{FF2B5EF4-FFF2-40B4-BE49-F238E27FC236}">
                <a16:creationId xmlns:a16="http://schemas.microsoft.com/office/drawing/2014/main" id="{38A82A9F-529C-4CC9-8978-B247E9B4A0B9}"/>
              </a:ext>
            </a:extLst>
          </p:cNvPr>
          <p:cNvSpPr/>
          <p:nvPr/>
        </p:nvSpPr>
        <p:spPr>
          <a:xfrm>
            <a:off x="1571722"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42" name="Rectangle 41">
            <a:extLst>
              <a:ext uri="{FF2B5EF4-FFF2-40B4-BE49-F238E27FC236}">
                <a16:creationId xmlns:a16="http://schemas.microsoft.com/office/drawing/2014/main" id="{40CEEE92-29E7-4615-A39B-981DE7AE3DC4}"/>
              </a:ext>
            </a:extLst>
          </p:cNvPr>
          <p:cNvSpPr/>
          <p:nvPr/>
        </p:nvSpPr>
        <p:spPr>
          <a:xfrm>
            <a:off x="1722642"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43" name="Rectangle 42">
            <a:extLst>
              <a:ext uri="{FF2B5EF4-FFF2-40B4-BE49-F238E27FC236}">
                <a16:creationId xmlns:a16="http://schemas.microsoft.com/office/drawing/2014/main" id="{F7B2BEDC-C363-46E7-A641-7D201E6E05C5}"/>
              </a:ext>
            </a:extLst>
          </p:cNvPr>
          <p:cNvSpPr/>
          <p:nvPr/>
        </p:nvSpPr>
        <p:spPr>
          <a:xfrm>
            <a:off x="1872086"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44" name="Rectangle 43">
            <a:extLst>
              <a:ext uri="{FF2B5EF4-FFF2-40B4-BE49-F238E27FC236}">
                <a16:creationId xmlns:a16="http://schemas.microsoft.com/office/drawing/2014/main" id="{5A06BA3E-3DE6-4085-954A-CED3A3E14908}"/>
              </a:ext>
            </a:extLst>
          </p:cNvPr>
          <p:cNvSpPr/>
          <p:nvPr/>
        </p:nvSpPr>
        <p:spPr>
          <a:xfrm>
            <a:off x="2023743"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45" name="Rectangle 44">
            <a:extLst>
              <a:ext uri="{FF2B5EF4-FFF2-40B4-BE49-F238E27FC236}">
                <a16:creationId xmlns:a16="http://schemas.microsoft.com/office/drawing/2014/main" id="{B4CFDF6F-6BE5-44E4-AF2D-68AE3A5F52A8}"/>
              </a:ext>
            </a:extLst>
          </p:cNvPr>
          <p:cNvSpPr/>
          <p:nvPr/>
        </p:nvSpPr>
        <p:spPr>
          <a:xfrm>
            <a:off x="2166532"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46" name="Rectangle 45">
            <a:extLst>
              <a:ext uri="{FF2B5EF4-FFF2-40B4-BE49-F238E27FC236}">
                <a16:creationId xmlns:a16="http://schemas.microsoft.com/office/drawing/2014/main" id="{B8920464-87B4-41FF-A381-5491F250AEE8}"/>
              </a:ext>
            </a:extLst>
          </p:cNvPr>
          <p:cNvSpPr/>
          <p:nvPr/>
        </p:nvSpPr>
        <p:spPr>
          <a:xfrm>
            <a:off x="2314484"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47" name="Rectangle 46">
            <a:extLst>
              <a:ext uri="{FF2B5EF4-FFF2-40B4-BE49-F238E27FC236}">
                <a16:creationId xmlns:a16="http://schemas.microsoft.com/office/drawing/2014/main" id="{F0B73FF7-152F-44A0-AA46-B95B5DD3BA50}"/>
              </a:ext>
            </a:extLst>
          </p:cNvPr>
          <p:cNvSpPr/>
          <p:nvPr/>
        </p:nvSpPr>
        <p:spPr>
          <a:xfrm>
            <a:off x="2468732"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48" name="Rectangle 47">
            <a:extLst>
              <a:ext uri="{FF2B5EF4-FFF2-40B4-BE49-F238E27FC236}">
                <a16:creationId xmlns:a16="http://schemas.microsoft.com/office/drawing/2014/main" id="{854E8A05-0887-4041-B6A2-DFF0EA2214ED}"/>
              </a:ext>
            </a:extLst>
          </p:cNvPr>
          <p:cNvSpPr/>
          <p:nvPr/>
        </p:nvSpPr>
        <p:spPr>
          <a:xfrm>
            <a:off x="2612256"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49" name="Rectangle 48">
            <a:extLst>
              <a:ext uri="{FF2B5EF4-FFF2-40B4-BE49-F238E27FC236}">
                <a16:creationId xmlns:a16="http://schemas.microsoft.com/office/drawing/2014/main" id="{6BC812C1-FE33-403D-9621-D8762BAEFD1E}"/>
              </a:ext>
            </a:extLst>
          </p:cNvPr>
          <p:cNvSpPr/>
          <p:nvPr/>
        </p:nvSpPr>
        <p:spPr>
          <a:xfrm>
            <a:off x="2755780"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50" name="Rectangle 49">
            <a:extLst>
              <a:ext uri="{FF2B5EF4-FFF2-40B4-BE49-F238E27FC236}">
                <a16:creationId xmlns:a16="http://schemas.microsoft.com/office/drawing/2014/main" id="{9A0967A6-4EE4-4459-940C-788E00A2E4C9}"/>
              </a:ext>
            </a:extLst>
          </p:cNvPr>
          <p:cNvSpPr/>
          <p:nvPr/>
        </p:nvSpPr>
        <p:spPr>
          <a:xfrm>
            <a:off x="2899304"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1" name="Rectangle 50">
            <a:extLst>
              <a:ext uri="{FF2B5EF4-FFF2-40B4-BE49-F238E27FC236}">
                <a16:creationId xmlns:a16="http://schemas.microsoft.com/office/drawing/2014/main" id="{1F484B6E-97E4-4C2B-A806-481CB9E00007}"/>
              </a:ext>
            </a:extLst>
          </p:cNvPr>
          <p:cNvSpPr/>
          <p:nvPr/>
        </p:nvSpPr>
        <p:spPr>
          <a:xfrm>
            <a:off x="3053552"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52" name="Rectangle 51">
            <a:extLst>
              <a:ext uri="{FF2B5EF4-FFF2-40B4-BE49-F238E27FC236}">
                <a16:creationId xmlns:a16="http://schemas.microsoft.com/office/drawing/2014/main" id="{876A0FB7-3F81-4681-AEE4-795304CCEE14}"/>
              </a:ext>
            </a:extLst>
          </p:cNvPr>
          <p:cNvSpPr/>
          <p:nvPr/>
        </p:nvSpPr>
        <p:spPr>
          <a:xfrm>
            <a:off x="3198180"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53" name="Rectangle 52">
            <a:extLst>
              <a:ext uri="{FF2B5EF4-FFF2-40B4-BE49-F238E27FC236}">
                <a16:creationId xmlns:a16="http://schemas.microsoft.com/office/drawing/2014/main" id="{EB26E863-0A2D-45A1-B030-3135EA55F953}"/>
              </a:ext>
            </a:extLst>
          </p:cNvPr>
          <p:cNvSpPr/>
          <p:nvPr/>
        </p:nvSpPr>
        <p:spPr>
          <a:xfrm>
            <a:off x="3616164"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54" name="Rectangle 53">
            <a:extLst>
              <a:ext uri="{FF2B5EF4-FFF2-40B4-BE49-F238E27FC236}">
                <a16:creationId xmlns:a16="http://schemas.microsoft.com/office/drawing/2014/main" id="{968FD9BF-5F78-4E22-B902-9945ED54B57A}"/>
              </a:ext>
            </a:extLst>
          </p:cNvPr>
          <p:cNvSpPr/>
          <p:nvPr/>
        </p:nvSpPr>
        <p:spPr>
          <a:xfrm>
            <a:off x="3760431"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55" name="Rectangle 54">
            <a:extLst>
              <a:ext uri="{FF2B5EF4-FFF2-40B4-BE49-F238E27FC236}">
                <a16:creationId xmlns:a16="http://schemas.microsoft.com/office/drawing/2014/main" id="{067FF14C-678F-4358-B2BD-D905EA507498}"/>
              </a:ext>
            </a:extLst>
          </p:cNvPr>
          <p:cNvSpPr/>
          <p:nvPr/>
        </p:nvSpPr>
        <p:spPr>
          <a:xfrm>
            <a:off x="3912833"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56" name="Rectangle 55">
            <a:extLst>
              <a:ext uri="{FF2B5EF4-FFF2-40B4-BE49-F238E27FC236}">
                <a16:creationId xmlns:a16="http://schemas.microsoft.com/office/drawing/2014/main" id="{001B3C59-EB5C-44F1-B955-321395EE65D0}"/>
              </a:ext>
            </a:extLst>
          </p:cNvPr>
          <p:cNvSpPr/>
          <p:nvPr/>
        </p:nvSpPr>
        <p:spPr>
          <a:xfrm>
            <a:off x="4067081"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2</a:t>
            </a:r>
          </a:p>
        </p:txBody>
      </p:sp>
      <p:sp>
        <p:nvSpPr>
          <p:cNvPr id="57" name="Rectangle 56">
            <a:extLst>
              <a:ext uri="{FF2B5EF4-FFF2-40B4-BE49-F238E27FC236}">
                <a16:creationId xmlns:a16="http://schemas.microsoft.com/office/drawing/2014/main" id="{E8E912A4-B411-45D1-B049-18F569767470}"/>
              </a:ext>
            </a:extLst>
          </p:cNvPr>
          <p:cNvSpPr/>
          <p:nvPr/>
        </p:nvSpPr>
        <p:spPr>
          <a:xfrm>
            <a:off x="4219482"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a:t>
            </a:r>
          </a:p>
        </p:txBody>
      </p:sp>
      <p:sp>
        <p:nvSpPr>
          <p:cNvPr id="58" name="Rectangle 57">
            <a:extLst>
              <a:ext uri="{FF2B5EF4-FFF2-40B4-BE49-F238E27FC236}">
                <a16:creationId xmlns:a16="http://schemas.microsoft.com/office/drawing/2014/main" id="{81645388-1D9A-4264-A660-1CC253379D09}"/>
              </a:ext>
            </a:extLst>
          </p:cNvPr>
          <p:cNvSpPr/>
          <p:nvPr/>
        </p:nvSpPr>
        <p:spPr>
          <a:xfrm>
            <a:off x="4363005"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0xFB</a:t>
            </a:r>
          </a:p>
        </p:txBody>
      </p:sp>
      <p:sp>
        <p:nvSpPr>
          <p:cNvPr id="59" name="Rectangle 58">
            <a:extLst>
              <a:ext uri="{FF2B5EF4-FFF2-40B4-BE49-F238E27FC236}">
                <a16:creationId xmlns:a16="http://schemas.microsoft.com/office/drawing/2014/main" id="{7308EE66-97BB-49AE-AA85-3C81B6F444D8}"/>
              </a:ext>
            </a:extLst>
          </p:cNvPr>
          <p:cNvSpPr/>
          <p:nvPr/>
        </p:nvSpPr>
        <p:spPr>
          <a:xfrm>
            <a:off x="5027718"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t>
            </a:r>
          </a:p>
        </p:txBody>
      </p:sp>
      <p:sp>
        <p:nvSpPr>
          <p:cNvPr id="60" name="Rectangle 59">
            <a:extLst>
              <a:ext uri="{FF2B5EF4-FFF2-40B4-BE49-F238E27FC236}">
                <a16:creationId xmlns:a16="http://schemas.microsoft.com/office/drawing/2014/main" id="{F62244E3-6CC9-424C-9A10-88B7952071E0}"/>
              </a:ext>
            </a:extLst>
          </p:cNvPr>
          <p:cNvSpPr/>
          <p:nvPr/>
        </p:nvSpPr>
        <p:spPr>
          <a:xfrm>
            <a:off x="5707222"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0x03</a:t>
            </a:r>
          </a:p>
        </p:txBody>
      </p:sp>
      <p:sp>
        <p:nvSpPr>
          <p:cNvPr id="61" name="Rectangle 60">
            <a:extLst>
              <a:ext uri="{FF2B5EF4-FFF2-40B4-BE49-F238E27FC236}">
                <a16:creationId xmlns:a16="http://schemas.microsoft.com/office/drawing/2014/main" id="{5CB54B5A-6070-4AA0-81E8-E903AD9C08A4}"/>
              </a:ext>
            </a:extLst>
          </p:cNvPr>
          <p:cNvSpPr/>
          <p:nvPr/>
        </p:nvSpPr>
        <p:spPr>
          <a:xfrm>
            <a:off x="6386727"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 </a:t>
            </a:r>
          </a:p>
        </p:txBody>
      </p:sp>
      <p:sp>
        <p:nvSpPr>
          <p:cNvPr id="62" name="Rectangle 61">
            <a:extLst>
              <a:ext uri="{FF2B5EF4-FFF2-40B4-BE49-F238E27FC236}">
                <a16:creationId xmlns:a16="http://schemas.microsoft.com/office/drawing/2014/main" id="{388E88FB-976E-4CBA-B692-A8EDF5F62A57}"/>
              </a:ext>
            </a:extLst>
          </p:cNvPr>
          <p:cNvSpPr/>
          <p:nvPr/>
        </p:nvSpPr>
        <p:spPr>
          <a:xfrm>
            <a:off x="7066231"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r</a:t>
            </a:r>
          </a:p>
        </p:txBody>
      </p:sp>
      <p:sp>
        <p:nvSpPr>
          <p:cNvPr id="63" name="Rectangle 62">
            <a:extLst>
              <a:ext uri="{FF2B5EF4-FFF2-40B4-BE49-F238E27FC236}">
                <a16:creationId xmlns:a16="http://schemas.microsoft.com/office/drawing/2014/main" id="{92B6E89B-1AD0-4EC3-BDF4-0CE41ECFAB29}"/>
              </a:ext>
            </a:extLst>
          </p:cNvPr>
          <p:cNvSpPr/>
          <p:nvPr/>
        </p:nvSpPr>
        <p:spPr>
          <a:xfrm>
            <a:off x="7745736"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0xDE</a:t>
            </a:r>
          </a:p>
        </p:txBody>
      </p:sp>
      <p:sp>
        <p:nvSpPr>
          <p:cNvPr id="64" name="Rectangle 63">
            <a:extLst>
              <a:ext uri="{FF2B5EF4-FFF2-40B4-BE49-F238E27FC236}">
                <a16:creationId xmlns:a16="http://schemas.microsoft.com/office/drawing/2014/main" id="{22586FAF-EC7D-4CEC-A0C9-2687D89A7E47}"/>
              </a:ext>
            </a:extLst>
          </p:cNvPr>
          <p:cNvSpPr/>
          <p:nvPr/>
        </p:nvSpPr>
        <p:spPr>
          <a:xfrm>
            <a:off x="8421495"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0xE1</a:t>
            </a:r>
          </a:p>
        </p:txBody>
      </p:sp>
      <p:sp>
        <p:nvSpPr>
          <p:cNvPr id="65" name="Rectangle 64">
            <a:extLst>
              <a:ext uri="{FF2B5EF4-FFF2-40B4-BE49-F238E27FC236}">
                <a16:creationId xmlns:a16="http://schemas.microsoft.com/office/drawing/2014/main" id="{8D24808A-E0F8-49C4-B800-5999A5C817CD}"/>
              </a:ext>
            </a:extLst>
          </p:cNvPr>
          <p:cNvSpPr/>
          <p:nvPr/>
        </p:nvSpPr>
        <p:spPr>
          <a:xfrm>
            <a:off x="9099433"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t>
            </a:r>
          </a:p>
        </p:txBody>
      </p:sp>
      <p:sp>
        <p:nvSpPr>
          <p:cNvPr id="66" name="Rectangle 65">
            <a:extLst>
              <a:ext uri="{FF2B5EF4-FFF2-40B4-BE49-F238E27FC236}">
                <a16:creationId xmlns:a16="http://schemas.microsoft.com/office/drawing/2014/main" id="{2D7A1CD2-93E9-4C11-B397-EC2C89B4AB6E}"/>
              </a:ext>
            </a:extLst>
          </p:cNvPr>
          <p:cNvSpPr/>
          <p:nvPr/>
        </p:nvSpPr>
        <p:spPr>
          <a:xfrm>
            <a:off x="9786249"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t>
            </a:r>
          </a:p>
        </p:txBody>
      </p:sp>
      <p:sp>
        <p:nvSpPr>
          <p:cNvPr id="67" name="Rectangle 66">
            <a:extLst>
              <a:ext uri="{FF2B5EF4-FFF2-40B4-BE49-F238E27FC236}">
                <a16:creationId xmlns:a16="http://schemas.microsoft.com/office/drawing/2014/main" id="{CB553598-EE63-43B4-ADEF-444D31BF59FD}"/>
              </a:ext>
            </a:extLst>
          </p:cNvPr>
          <p:cNvSpPr/>
          <p:nvPr/>
        </p:nvSpPr>
        <p:spPr>
          <a:xfrm>
            <a:off x="10468996"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9</a:t>
            </a:r>
          </a:p>
        </p:txBody>
      </p:sp>
      <p:sp>
        <p:nvSpPr>
          <p:cNvPr id="68" name="Rectangle 67">
            <a:extLst>
              <a:ext uri="{FF2B5EF4-FFF2-40B4-BE49-F238E27FC236}">
                <a16:creationId xmlns:a16="http://schemas.microsoft.com/office/drawing/2014/main" id="{7B5781C9-D0B3-4446-B165-C0C23B0E16B9}"/>
              </a:ext>
            </a:extLst>
          </p:cNvPr>
          <p:cNvSpPr/>
          <p:nvPr/>
        </p:nvSpPr>
        <p:spPr>
          <a:xfrm>
            <a:off x="11148501" y="4466457"/>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0x01</a:t>
            </a:r>
          </a:p>
        </p:txBody>
      </p:sp>
      <p:sp>
        <p:nvSpPr>
          <p:cNvPr id="71" name="Rectangle 70">
            <a:extLst>
              <a:ext uri="{FF2B5EF4-FFF2-40B4-BE49-F238E27FC236}">
                <a16:creationId xmlns:a16="http://schemas.microsoft.com/office/drawing/2014/main" id="{BD277FC2-AE9C-45E8-B18A-EB37D8A3DA6B}"/>
              </a:ext>
            </a:extLst>
          </p:cNvPr>
          <p:cNvSpPr/>
          <p:nvPr/>
        </p:nvSpPr>
        <p:spPr>
          <a:xfrm>
            <a:off x="977654" y="2166151"/>
            <a:ext cx="2364050" cy="5060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Ciphertext</a:t>
            </a:r>
          </a:p>
        </p:txBody>
      </p:sp>
      <p:sp>
        <p:nvSpPr>
          <p:cNvPr id="72" name="Rectangle 71">
            <a:extLst>
              <a:ext uri="{FF2B5EF4-FFF2-40B4-BE49-F238E27FC236}">
                <a16:creationId xmlns:a16="http://schemas.microsoft.com/office/drawing/2014/main" id="{7305C40F-5417-4321-BE38-156E221DD1CD}"/>
              </a:ext>
            </a:extLst>
          </p:cNvPr>
          <p:cNvSpPr/>
          <p:nvPr/>
        </p:nvSpPr>
        <p:spPr>
          <a:xfrm>
            <a:off x="3616164" y="2166151"/>
            <a:ext cx="8211842" cy="50602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Modified Ciphertext</a:t>
            </a:r>
          </a:p>
        </p:txBody>
      </p:sp>
      <p:sp>
        <p:nvSpPr>
          <p:cNvPr id="73" name="Rectangle 72">
            <a:extLst>
              <a:ext uri="{FF2B5EF4-FFF2-40B4-BE49-F238E27FC236}">
                <a16:creationId xmlns:a16="http://schemas.microsoft.com/office/drawing/2014/main" id="{8F26365D-D8E6-4409-85E9-D8C9DBAC5731}"/>
              </a:ext>
            </a:extLst>
          </p:cNvPr>
          <p:cNvSpPr/>
          <p:nvPr/>
        </p:nvSpPr>
        <p:spPr>
          <a:xfrm>
            <a:off x="988008" y="3232955"/>
            <a:ext cx="2364050" cy="5060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sp>
        <p:nvSpPr>
          <p:cNvPr id="74" name="Rectangle 73">
            <a:extLst>
              <a:ext uri="{FF2B5EF4-FFF2-40B4-BE49-F238E27FC236}">
                <a16:creationId xmlns:a16="http://schemas.microsoft.com/office/drawing/2014/main" id="{0E051292-D04D-4BF7-ADA0-298D53B60AE8}"/>
              </a:ext>
            </a:extLst>
          </p:cNvPr>
          <p:cNvSpPr/>
          <p:nvPr/>
        </p:nvSpPr>
        <p:spPr>
          <a:xfrm>
            <a:off x="3626518" y="3232955"/>
            <a:ext cx="8211842" cy="5060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cxnSp>
        <p:nvCxnSpPr>
          <p:cNvPr id="76" name="Straight Arrow Connector 75">
            <a:extLst>
              <a:ext uri="{FF2B5EF4-FFF2-40B4-BE49-F238E27FC236}">
                <a16:creationId xmlns:a16="http://schemas.microsoft.com/office/drawing/2014/main" id="{73DA4B03-9160-4F3D-A19E-A2B95929659F}"/>
              </a:ext>
            </a:extLst>
          </p:cNvPr>
          <p:cNvCxnSpPr>
            <a:endCxn id="73" idx="0"/>
          </p:cNvCxnSpPr>
          <p:nvPr/>
        </p:nvCxnSpPr>
        <p:spPr>
          <a:xfrm>
            <a:off x="2166532" y="2672179"/>
            <a:ext cx="3501" cy="5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8C0D004-3079-4DC5-960D-DF3CC0AEFD9C}"/>
              </a:ext>
            </a:extLst>
          </p:cNvPr>
          <p:cNvCxnSpPr/>
          <p:nvPr/>
        </p:nvCxnSpPr>
        <p:spPr>
          <a:xfrm>
            <a:off x="7722085" y="2672179"/>
            <a:ext cx="3501" cy="5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1F4A306-E17D-4485-9F82-BD92C286AAEE}"/>
              </a:ext>
            </a:extLst>
          </p:cNvPr>
          <p:cNvCxnSpPr/>
          <p:nvPr/>
        </p:nvCxnSpPr>
        <p:spPr>
          <a:xfrm>
            <a:off x="2156178" y="3822332"/>
            <a:ext cx="3501" cy="5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BB1DA20-67B3-4498-8FA9-D4BAA0F3CECC}"/>
              </a:ext>
            </a:extLst>
          </p:cNvPr>
          <p:cNvCxnSpPr/>
          <p:nvPr/>
        </p:nvCxnSpPr>
        <p:spPr>
          <a:xfrm>
            <a:off x="7745736" y="3822332"/>
            <a:ext cx="3501" cy="5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1C2E9B0-DD2D-414E-9906-BF1EDD224E5F}"/>
              </a:ext>
            </a:extLst>
          </p:cNvPr>
          <p:cNvSpPr txBox="1"/>
          <p:nvPr/>
        </p:nvSpPr>
        <p:spPr>
          <a:xfrm>
            <a:off x="3269942" y="5805099"/>
            <a:ext cx="5308056" cy="369332"/>
          </a:xfrm>
          <a:prstGeom prst="rect">
            <a:avLst/>
          </a:prstGeom>
          <a:solidFill>
            <a:schemeClr val="bg1">
              <a:lumMod val="85000"/>
            </a:schemeClr>
          </a:solidFill>
          <a:ln>
            <a:solidFill>
              <a:schemeClr val="tx1"/>
            </a:solidFill>
          </a:ln>
        </p:spPr>
        <p:txBody>
          <a:bodyPr wrap="none" rtlCol="0">
            <a:spAutoFit/>
          </a:bodyPr>
          <a:lstStyle/>
          <a:p>
            <a:r>
              <a:rPr lang="en-CA" dirty="0"/>
              <a:t>PLAINTEXT NOT FIE%$2R\0xFB/\X03ar\0xDE\0xE1#@9</a:t>
            </a:r>
          </a:p>
        </p:txBody>
      </p:sp>
      <p:cxnSp>
        <p:nvCxnSpPr>
          <p:cNvPr id="81" name="Straight Arrow Connector 80">
            <a:extLst>
              <a:ext uri="{FF2B5EF4-FFF2-40B4-BE49-F238E27FC236}">
                <a16:creationId xmlns:a16="http://schemas.microsoft.com/office/drawing/2014/main" id="{E85269A1-F13C-4BD8-9371-67FCF8AA9E16}"/>
              </a:ext>
            </a:extLst>
          </p:cNvPr>
          <p:cNvCxnSpPr/>
          <p:nvPr/>
        </p:nvCxnSpPr>
        <p:spPr>
          <a:xfrm>
            <a:off x="6020704" y="5080827"/>
            <a:ext cx="3501" cy="5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Lightning Bolt 81">
            <a:extLst>
              <a:ext uri="{FF2B5EF4-FFF2-40B4-BE49-F238E27FC236}">
                <a16:creationId xmlns:a16="http://schemas.microsoft.com/office/drawing/2014/main" id="{DB03D0A9-B023-4DFA-B5C3-5F5F42D1C410}"/>
              </a:ext>
            </a:extLst>
          </p:cNvPr>
          <p:cNvSpPr/>
          <p:nvPr/>
        </p:nvSpPr>
        <p:spPr>
          <a:xfrm>
            <a:off x="8085488" y="1464816"/>
            <a:ext cx="1693450" cy="1040665"/>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83" name="TextBox 82">
            <a:extLst>
              <a:ext uri="{FF2B5EF4-FFF2-40B4-BE49-F238E27FC236}">
                <a16:creationId xmlns:a16="http://schemas.microsoft.com/office/drawing/2014/main" id="{5ABAF0C5-FF0B-4139-98D1-CC85D0C5E490}"/>
              </a:ext>
            </a:extLst>
          </p:cNvPr>
          <p:cNvSpPr txBox="1"/>
          <p:nvPr/>
        </p:nvSpPr>
        <p:spPr>
          <a:xfrm rot="20584952">
            <a:off x="7253420" y="1188671"/>
            <a:ext cx="2281971" cy="369332"/>
          </a:xfrm>
          <a:prstGeom prst="rect">
            <a:avLst/>
          </a:prstGeom>
          <a:noFill/>
        </p:spPr>
        <p:txBody>
          <a:bodyPr wrap="none" rtlCol="0">
            <a:spAutoFit/>
          </a:bodyPr>
          <a:lstStyle/>
          <a:p>
            <a:r>
              <a:rPr lang="en-CA" dirty="0"/>
              <a:t>TAMPER CIPHERTEXT !</a:t>
            </a:r>
          </a:p>
        </p:txBody>
      </p:sp>
      <p:cxnSp>
        <p:nvCxnSpPr>
          <p:cNvPr id="85" name="Straight Arrow Connector 84">
            <a:extLst>
              <a:ext uri="{FF2B5EF4-FFF2-40B4-BE49-F238E27FC236}">
                <a16:creationId xmlns:a16="http://schemas.microsoft.com/office/drawing/2014/main" id="{62358C4F-B05A-44E8-8A4F-D155F0668B91}"/>
              </a:ext>
            </a:extLst>
          </p:cNvPr>
          <p:cNvCxnSpPr>
            <a:cxnSpLocks/>
          </p:cNvCxnSpPr>
          <p:nvPr/>
        </p:nvCxnSpPr>
        <p:spPr>
          <a:xfrm flipV="1">
            <a:off x="11469758" y="4829455"/>
            <a:ext cx="0" cy="531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5D11DF8B-15AE-4CB5-B095-6C0965A6A151}"/>
              </a:ext>
            </a:extLst>
          </p:cNvPr>
          <p:cNvSpPr txBox="1"/>
          <p:nvPr/>
        </p:nvSpPr>
        <p:spPr>
          <a:xfrm>
            <a:off x="10807557" y="5361215"/>
            <a:ext cx="1324402" cy="369332"/>
          </a:xfrm>
          <a:prstGeom prst="rect">
            <a:avLst/>
          </a:prstGeom>
          <a:noFill/>
        </p:spPr>
        <p:txBody>
          <a:bodyPr wrap="none" rtlCol="0">
            <a:spAutoFit/>
          </a:bodyPr>
          <a:lstStyle/>
          <a:p>
            <a:r>
              <a:rPr lang="en-CA" dirty="0"/>
              <a:t>1 out of 256</a:t>
            </a:r>
          </a:p>
        </p:txBody>
      </p:sp>
    </p:spTree>
    <p:extLst>
      <p:ext uri="{BB962C8B-B14F-4D97-AF65-F5344CB8AC3E}">
        <p14:creationId xmlns:p14="http://schemas.microsoft.com/office/powerpoint/2010/main" val="1681121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8765DC-243C-4FC5-877E-0446A4E3ADC0}"/>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Challenge #2</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47248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6419305-D8C5-4EDE-92F5-4E97FDAE0426}"/>
              </a:ext>
            </a:extLst>
          </p:cNvPr>
          <p:cNvSpPr>
            <a:spLocks noGrp="1"/>
          </p:cNvSpPr>
          <p:nvPr>
            <p:ph type="ctrTitle"/>
          </p:nvPr>
        </p:nvSpPr>
        <p:spPr>
          <a:xfrm>
            <a:off x="804671" y="2600324"/>
            <a:ext cx="6405753" cy="3277961"/>
          </a:xfrm>
        </p:spPr>
        <p:txBody>
          <a:bodyPr anchor="t">
            <a:normAutofit/>
          </a:bodyPr>
          <a:lstStyle/>
          <a:p>
            <a:pPr algn="l"/>
            <a:r>
              <a:rPr lang="en-US" sz="5400"/>
              <a:t>Module 0x3</a:t>
            </a:r>
            <a:endParaRPr lang="en-CA" sz="5400"/>
          </a:p>
        </p:txBody>
      </p:sp>
      <p:sp>
        <p:nvSpPr>
          <p:cNvPr id="6" name="Subtitle 5">
            <a:extLst>
              <a:ext uri="{FF2B5EF4-FFF2-40B4-BE49-F238E27FC236}">
                <a16:creationId xmlns:a16="http://schemas.microsoft.com/office/drawing/2014/main" id="{82F59251-31B8-4126-AF1D-33286E5FFFDC}"/>
              </a:ext>
            </a:extLst>
          </p:cNvPr>
          <p:cNvSpPr>
            <a:spLocks noGrp="1"/>
          </p:cNvSpPr>
          <p:nvPr>
            <p:ph type="subTitle" idx="1"/>
          </p:nvPr>
        </p:nvSpPr>
        <p:spPr>
          <a:xfrm>
            <a:off x="804672" y="1300450"/>
            <a:ext cx="4167376" cy="1155525"/>
          </a:xfrm>
        </p:spPr>
        <p:txBody>
          <a:bodyPr anchor="b">
            <a:normAutofit/>
          </a:bodyPr>
          <a:lstStyle/>
          <a:p>
            <a:pPr algn="l"/>
            <a:r>
              <a:rPr lang="en-US" sz="2000"/>
              <a:t>Attacks and Defenses on modes of operation</a:t>
            </a:r>
          </a:p>
        </p:txBody>
      </p:sp>
    </p:spTree>
    <p:extLst>
      <p:ext uri="{BB962C8B-B14F-4D97-AF65-F5344CB8AC3E}">
        <p14:creationId xmlns:p14="http://schemas.microsoft.com/office/powerpoint/2010/main" val="119850351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5ADDC9-4A77-4401-8C9A-3C8A6E86A487}"/>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sz="4400"/>
              <a:t>Topics</a:t>
            </a:r>
          </a:p>
        </p:txBody>
      </p:sp>
      <p:pic>
        <p:nvPicPr>
          <p:cNvPr id="1028" name="Picture 4" descr="Image result for why">
            <a:extLst>
              <a:ext uri="{FF2B5EF4-FFF2-40B4-BE49-F238E27FC236}">
                <a16:creationId xmlns:a16="http://schemas.microsoft.com/office/drawing/2014/main" id="{483A4095-09D3-470E-88D9-8320B6CA18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626" r="25439"/>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D849366E-438B-4CCB-B37B-A17F216394C9}"/>
              </a:ext>
            </a:extLst>
          </p:cNvPr>
          <p:cNvSpPr>
            <a:spLocks noGrp="1"/>
          </p:cNvSpPr>
          <p:nvPr>
            <p:ph type="body" sz="half" idx="2"/>
          </p:nvPr>
        </p:nvSpPr>
        <p:spPr>
          <a:xfrm>
            <a:off x="4965431" y="2438400"/>
            <a:ext cx="6586489" cy="3785419"/>
          </a:xfrm>
        </p:spPr>
        <p:txBody>
          <a:bodyPr vert="horz" lIns="91440" tIns="45720" rIns="91440" bIns="45720" rtlCol="0">
            <a:normAutofit/>
          </a:bodyPr>
          <a:lstStyle/>
          <a:p>
            <a:pPr marL="342900" indent="-228600">
              <a:buFont typeface="Arial" panose="020B0604020202020204" pitchFamily="34" charset="0"/>
              <a:buChar char="•"/>
            </a:pPr>
            <a:r>
              <a:rPr lang="en-US" sz="2000" dirty="0"/>
              <a:t>Why modes of operation?</a:t>
            </a:r>
          </a:p>
          <a:p>
            <a:pPr marL="342900" indent="-228600">
              <a:buFont typeface="Arial" panose="020B0604020202020204" pitchFamily="34" charset="0"/>
              <a:buChar char="•"/>
            </a:pPr>
            <a:r>
              <a:rPr lang="en-US" sz="2000" dirty="0"/>
              <a:t>CBC-mode</a:t>
            </a:r>
          </a:p>
          <a:p>
            <a:pPr marL="342900" indent="-228600">
              <a:buFont typeface="Arial" panose="020B0604020202020204" pitchFamily="34" charset="0"/>
              <a:buChar char="•"/>
            </a:pPr>
            <a:r>
              <a:rPr lang="en-US" sz="2000" dirty="0"/>
              <a:t>CTR-mode</a:t>
            </a:r>
          </a:p>
          <a:p>
            <a:pPr marL="342900" indent="-228600">
              <a:buFont typeface="Arial" panose="020B0604020202020204" pitchFamily="34" charset="0"/>
              <a:buChar char="•"/>
            </a:pPr>
            <a:r>
              <a:rPr lang="en-US" sz="2000" dirty="0"/>
              <a:t>Challenge 3</a:t>
            </a:r>
          </a:p>
          <a:p>
            <a:pPr marL="342900"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189621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003158D4-5D6C-4A58-9E2B-11B7C8B91DD8}"/>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a:normAutofit/>
          </a:bodyPr>
          <a:lstStyle/>
          <a:p>
            <a:pPr algn="ctr"/>
            <a:r>
              <a:rPr lang="en-CA" sz="3600">
                <a:solidFill>
                  <a:srgbClr val="3F3F3F"/>
                </a:solidFill>
              </a:rPr>
              <a:t>Why modes of operations ?</a:t>
            </a:r>
          </a:p>
        </p:txBody>
      </p:sp>
      <p:sp>
        <p:nvSpPr>
          <p:cNvPr id="6" name="Content Placeholder 5">
            <a:extLst>
              <a:ext uri="{FF2B5EF4-FFF2-40B4-BE49-F238E27FC236}">
                <a16:creationId xmlns:a16="http://schemas.microsoft.com/office/drawing/2014/main" id="{7B9C9056-FDB7-47BF-8732-2E57C1987A91}"/>
              </a:ext>
            </a:extLst>
          </p:cNvPr>
          <p:cNvSpPr>
            <a:spLocks noGrp="1"/>
          </p:cNvSpPr>
          <p:nvPr>
            <p:ph sz="half" idx="1"/>
          </p:nvPr>
        </p:nvSpPr>
        <p:spPr>
          <a:xfrm>
            <a:off x="1476915" y="2888250"/>
            <a:ext cx="4297351" cy="2959777"/>
          </a:xfrm>
        </p:spPr>
        <p:txBody>
          <a:bodyPr anchor="t">
            <a:normAutofit/>
          </a:bodyPr>
          <a:lstStyle/>
          <a:p>
            <a:r>
              <a:rPr lang="en-CA" sz="2000" dirty="0"/>
              <a:t>Modes of operation extend security beyond one block of AES</a:t>
            </a:r>
          </a:p>
          <a:p>
            <a:r>
              <a:rPr lang="en-CA" sz="2000" dirty="0"/>
              <a:t>Mitigates potential attacks</a:t>
            </a:r>
          </a:p>
          <a:p>
            <a:r>
              <a:rPr lang="en-CA" sz="2000" dirty="0"/>
              <a:t>Aims at maintaining performance</a:t>
            </a:r>
          </a:p>
          <a:p>
            <a:endParaRPr lang="en-CA" sz="2000" dirty="0"/>
          </a:p>
        </p:txBody>
      </p:sp>
      <p:cxnSp>
        <p:nvCxnSpPr>
          <p:cNvPr id="21" name="Straight Connector 20">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6A3537-369C-448C-854C-2CDE9769E6EF}"/>
              </a:ext>
            </a:extLst>
          </p:cNvPr>
          <p:cNvSpPr>
            <a:spLocks noGrp="1"/>
          </p:cNvSpPr>
          <p:nvPr>
            <p:ph sz="half" idx="2"/>
          </p:nvPr>
        </p:nvSpPr>
        <p:spPr/>
        <p:txBody>
          <a:bodyPr/>
          <a:lstStyle/>
          <a:p>
            <a:endParaRPr lang="en-CA"/>
          </a:p>
        </p:txBody>
      </p:sp>
    </p:spTree>
    <p:extLst>
      <p:ext uri="{BB962C8B-B14F-4D97-AF65-F5344CB8AC3E}">
        <p14:creationId xmlns:p14="http://schemas.microsoft.com/office/powerpoint/2010/main" val="383874079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1E87F-5132-4C73-B2E0-6A5AE33C3245}"/>
              </a:ext>
            </a:extLst>
          </p:cNvPr>
          <p:cNvSpPr>
            <a:spLocks noGrp="1"/>
          </p:cNvSpPr>
          <p:nvPr>
            <p:ph type="title"/>
          </p:nvPr>
        </p:nvSpPr>
        <p:spPr>
          <a:xfrm>
            <a:off x="1514292" y="513612"/>
            <a:ext cx="9894133" cy="1031216"/>
          </a:xfrm>
        </p:spPr>
        <p:txBody>
          <a:bodyPr vert="horz" lIns="91440" tIns="45720" rIns="91440" bIns="45720" rtlCol="0" anchor="b">
            <a:normAutofit/>
          </a:bodyPr>
          <a:lstStyle/>
          <a:p>
            <a:r>
              <a:rPr lang="en-US"/>
              <a:t>Cipher-Block-Chaining (CBC)</a:t>
            </a:r>
          </a:p>
        </p:txBody>
      </p:sp>
      <p:sp>
        <p:nvSpPr>
          <p:cNvPr id="135" name="Freeform: Shape 134">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37" name="Freeform: Shape 136">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D5CE741-852F-4BD0-8DBF-0C2F1301B638}"/>
              </a:ext>
            </a:extLst>
          </p:cNvPr>
          <p:cNvSpPr txBox="1"/>
          <p:nvPr/>
        </p:nvSpPr>
        <p:spPr>
          <a:xfrm>
            <a:off x="7781373" y="2279151"/>
            <a:ext cx="3627063" cy="338714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a:t>PKCS7 padding</a:t>
            </a:r>
          </a:p>
          <a:p>
            <a:pPr marL="285750" indent="-228600">
              <a:lnSpc>
                <a:spcPct val="90000"/>
              </a:lnSpc>
              <a:spcAft>
                <a:spcPts val="600"/>
              </a:spcAft>
              <a:buFont typeface="Arial" panose="020B0604020202020204" pitchFamily="34" charset="0"/>
              <a:buChar char="•"/>
            </a:pPr>
            <a:r>
              <a:rPr lang="en-US" sz="2400"/>
              <a:t>Block swapping resistance</a:t>
            </a:r>
          </a:p>
          <a:p>
            <a:pPr marL="285750" indent="-228600">
              <a:lnSpc>
                <a:spcPct val="90000"/>
              </a:lnSpc>
              <a:spcAft>
                <a:spcPts val="600"/>
              </a:spcAft>
              <a:buFont typeface="Arial" panose="020B0604020202020204" pitchFamily="34" charset="0"/>
              <a:buChar char="•"/>
            </a:pPr>
            <a:r>
              <a:rPr lang="en-US" sz="2400"/>
              <a:t>Not parallizable</a:t>
            </a:r>
          </a:p>
          <a:p>
            <a:pPr marL="285750" indent="-228600">
              <a:lnSpc>
                <a:spcPct val="90000"/>
              </a:lnSpc>
              <a:spcAft>
                <a:spcPts val="600"/>
              </a:spcAft>
              <a:buFont typeface="Arial" panose="020B0604020202020204" pitchFamily="34" charset="0"/>
              <a:buChar char="•"/>
            </a:pPr>
            <a:r>
              <a:rPr lang="en-US" sz="2400"/>
              <a:t>Adds a IV</a:t>
            </a:r>
          </a:p>
          <a:p>
            <a:pPr indent="-228600">
              <a:lnSpc>
                <a:spcPct val="90000"/>
              </a:lnSpc>
              <a:spcAft>
                <a:spcPts val="600"/>
              </a:spcAft>
              <a:buFont typeface="Arial" panose="020B0604020202020204" pitchFamily="34" charset="0"/>
              <a:buChar char="•"/>
            </a:pPr>
            <a:endParaRPr lang="en-US" sz="2400"/>
          </a:p>
        </p:txBody>
      </p:sp>
      <p:sp>
        <p:nvSpPr>
          <p:cNvPr id="3" name="Rectangle 2">
            <a:extLst>
              <a:ext uri="{FF2B5EF4-FFF2-40B4-BE49-F238E27FC236}">
                <a16:creationId xmlns:a16="http://schemas.microsoft.com/office/drawing/2014/main" id="{A52078A7-578C-48C3-92D4-9B24F0C26F4D}"/>
              </a:ext>
            </a:extLst>
          </p:cNvPr>
          <p:cNvSpPr/>
          <p:nvPr/>
        </p:nvSpPr>
        <p:spPr>
          <a:xfrm>
            <a:off x="780154" y="1884045"/>
            <a:ext cx="6518620" cy="4166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098" name="Picture 2" descr="CBC encryption.svg">
            <a:extLst>
              <a:ext uri="{FF2B5EF4-FFF2-40B4-BE49-F238E27FC236}">
                <a16:creationId xmlns:a16="http://schemas.microsoft.com/office/drawing/2014/main" id="{0E6EF933-A4B0-412D-A770-6D3DDADB3E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8730" y="2360289"/>
            <a:ext cx="7534183" cy="3033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312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74B9BF-8828-4665-9088-9DF3EAB32D33}"/>
              </a:ext>
            </a:extLst>
          </p:cNvPr>
          <p:cNvSpPr>
            <a:spLocks noGrp="1"/>
          </p:cNvSpPr>
          <p:nvPr>
            <p:ph type="title"/>
          </p:nvPr>
        </p:nvSpPr>
        <p:spPr>
          <a:xfrm>
            <a:off x="838200" y="365125"/>
            <a:ext cx="10515600" cy="1325563"/>
          </a:xfrm>
        </p:spPr>
        <p:txBody>
          <a:bodyPr>
            <a:normAutofit/>
          </a:bodyPr>
          <a:lstStyle/>
          <a:p>
            <a:r>
              <a:rPr lang="en-CA" dirty="0"/>
              <a:t>XOR (Exclusive-OR operation)</a:t>
            </a:r>
          </a:p>
        </p:txBody>
      </p:sp>
      <p:graphicFrame>
        <p:nvGraphicFramePr>
          <p:cNvPr id="7" name="Content Placeholder 6">
            <a:extLst>
              <a:ext uri="{FF2B5EF4-FFF2-40B4-BE49-F238E27FC236}">
                <a16:creationId xmlns:a16="http://schemas.microsoft.com/office/drawing/2014/main" id="{6E4AEAC9-E5CC-4EA6-9ADB-A929CD198AB9}"/>
              </a:ext>
            </a:extLst>
          </p:cNvPr>
          <p:cNvGraphicFramePr>
            <a:graphicFrameLocks noGrp="1"/>
          </p:cNvGraphicFramePr>
          <p:nvPr>
            <p:ph sz="half" idx="1"/>
            <p:extLst>
              <p:ext uri="{D42A27DB-BD31-4B8C-83A1-F6EECF244321}">
                <p14:modId xmlns:p14="http://schemas.microsoft.com/office/powerpoint/2010/main" val="2327802894"/>
              </p:ext>
            </p:extLst>
          </p:nvPr>
        </p:nvGraphicFramePr>
        <p:xfrm>
          <a:off x="1096036" y="2326033"/>
          <a:ext cx="3823098" cy="1854200"/>
        </p:xfrm>
        <a:graphic>
          <a:graphicData uri="http://schemas.openxmlformats.org/drawingml/2006/table">
            <a:tbl>
              <a:tblPr firstRow="1" bandRow="1">
                <a:tableStyleId>{5C22544A-7EE6-4342-B048-85BDC9FD1C3A}</a:tableStyleId>
              </a:tblPr>
              <a:tblGrid>
                <a:gridCol w="1274366">
                  <a:extLst>
                    <a:ext uri="{9D8B030D-6E8A-4147-A177-3AD203B41FA5}">
                      <a16:colId xmlns:a16="http://schemas.microsoft.com/office/drawing/2014/main" val="4003199045"/>
                    </a:ext>
                  </a:extLst>
                </a:gridCol>
                <a:gridCol w="1274366">
                  <a:extLst>
                    <a:ext uri="{9D8B030D-6E8A-4147-A177-3AD203B41FA5}">
                      <a16:colId xmlns:a16="http://schemas.microsoft.com/office/drawing/2014/main" val="1910029343"/>
                    </a:ext>
                  </a:extLst>
                </a:gridCol>
                <a:gridCol w="1274366">
                  <a:extLst>
                    <a:ext uri="{9D8B030D-6E8A-4147-A177-3AD203B41FA5}">
                      <a16:colId xmlns:a16="http://schemas.microsoft.com/office/drawing/2014/main" val="1911583596"/>
                    </a:ext>
                  </a:extLst>
                </a:gridCol>
              </a:tblGrid>
              <a:tr h="370840">
                <a:tc>
                  <a:txBody>
                    <a:bodyPr/>
                    <a:lstStyle/>
                    <a:p>
                      <a:r>
                        <a:rPr lang="en-CA" dirty="0"/>
                        <a:t>A</a:t>
                      </a:r>
                    </a:p>
                  </a:txBody>
                  <a:tcPr/>
                </a:tc>
                <a:tc>
                  <a:txBody>
                    <a:bodyPr/>
                    <a:lstStyle/>
                    <a:p>
                      <a:r>
                        <a:rPr lang="en-CA" dirty="0"/>
                        <a:t>B</a:t>
                      </a:r>
                    </a:p>
                  </a:txBody>
                  <a:tcPr/>
                </a:tc>
                <a:tc>
                  <a:txBody>
                    <a:bodyPr/>
                    <a:lstStyle/>
                    <a:p>
                      <a:r>
                        <a:rPr lang="en-CA" dirty="0"/>
                        <a:t>X</a:t>
                      </a:r>
                    </a:p>
                  </a:txBody>
                  <a:tcPr/>
                </a:tc>
                <a:extLst>
                  <a:ext uri="{0D108BD9-81ED-4DB2-BD59-A6C34878D82A}">
                    <a16:rowId xmlns:a16="http://schemas.microsoft.com/office/drawing/2014/main" val="1289017219"/>
                  </a:ext>
                </a:extLst>
              </a:tr>
              <a:tr h="370840">
                <a:tc>
                  <a:txBody>
                    <a:bodyPr/>
                    <a:lstStyle/>
                    <a:p>
                      <a:r>
                        <a:rPr lang="en-CA" dirty="0"/>
                        <a:t>0</a:t>
                      </a:r>
                    </a:p>
                  </a:txBody>
                  <a:tcPr/>
                </a:tc>
                <a:tc>
                  <a:txBody>
                    <a:bodyPr/>
                    <a:lstStyle/>
                    <a:p>
                      <a:r>
                        <a:rPr lang="en-CA" dirty="0"/>
                        <a:t>0</a:t>
                      </a:r>
                    </a:p>
                  </a:txBody>
                  <a:tcPr/>
                </a:tc>
                <a:tc>
                  <a:txBody>
                    <a:bodyPr/>
                    <a:lstStyle/>
                    <a:p>
                      <a:r>
                        <a:rPr lang="en-CA" dirty="0"/>
                        <a:t>0</a:t>
                      </a:r>
                    </a:p>
                  </a:txBody>
                  <a:tcPr/>
                </a:tc>
                <a:extLst>
                  <a:ext uri="{0D108BD9-81ED-4DB2-BD59-A6C34878D82A}">
                    <a16:rowId xmlns:a16="http://schemas.microsoft.com/office/drawing/2014/main" val="3511440024"/>
                  </a:ext>
                </a:extLst>
              </a:tr>
              <a:tr h="370840">
                <a:tc>
                  <a:txBody>
                    <a:bodyPr/>
                    <a:lstStyle/>
                    <a:p>
                      <a:r>
                        <a:rPr lang="en-CA" dirty="0"/>
                        <a:t>0</a:t>
                      </a:r>
                    </a:p>
                  </a:txBody>
                  <a:tcPr/>
                </a:tc>
                <a:tc>
                  <a:txBody>
                    <a:bodyPr/>
                    <a:lstStyle/>
                    <a:p>
                      <a:r>
                        <a:rPr lang="en-CA" dirty="0"/>
                        <a:t>1</a:t>
                      </a:r>
                    </a:p>
                  </a:txBody>
                  <a:tcPr/>
                </a:tc>
                <a:tc>
                  <a:txBody>
                    <a:bodyPr/>
                    <a:lstStyle/>
                    <a:p>
                      <a:r>
                        <a:rPr lang="en-CA" dirty="0"/>
                        <a:t>1</a:t>
                      </a:r>
                    </a:p>
                  </a:txBody>
                  <a:tcPr/>
                </a:tc>
                <a:extLst>
                  <a:ext uri="{0D108BD9-81ED-4DB2-BD59-A6C34878D82A}">
                    <a16:rowId xmlns:a16="http://schemas.microsoft.com/office/drawing/2014/main" val="2494394769"/>
                  </a:ext>
                </a:extLst>
              </a:tr>
              <a:tr h="370840">
                <a:tc>
                  <a:txBody>
                    <a:bodyPr/>
                    <a:lstStyle/>
                    <a:p>
                      <a:r>
                        <a:rPr lang="en-CA" dirty="0"/>
                        <a:t>1</a:t>
                      </a:r>
                    </a:p>
                  </a:txBody>
                  <a:tcPr/>
                </a:tc>
                <a:tc>
                  <a:txBody>
                    <a:bodyPr/>
                    <a:lstStyle/>
                    <a:p>
                      <a:r>
                        <a:rPr lang="en-CA" dirty="0"/>
                        <a:t>0</a:t>
                      </a:r>
                    </a:p>
                  </a:txBody>
                  <a:tcPr/>
                </a:tc>
                <a:tc>
                  <a:txBody>
                    <a:bodyPr/>
                    <a:lstStyle/>
                    <a:p>
                      <a:r>
                        <a:rPr lang="en-CA" dirty="0"/>
                        <a:t>1</a:t>
                      </a:r>
                    </a:p>
                  </a:txBody>
                  <a:tcPr/>
                </a:tc>
                <a:extLst>
                  <a:ext uri="{0D108BD9-81ED-4DB2-BD59-A6C34878D82A}">
                    <a16:rowId xmlns:a16="http://schemas.microsoft.com/office/drawing/2014/main" val="3433722228"/>
                  </a:ext>
                </a:extLst>
              </a:tr>
              <a:tr h="370840">
                <a:tc>
                  <a:txBody>
                    <a:bodyPr/>
                    <a:lstStyle/>
                    <a:p>
                      <a:r>
                        <a:rPr lang="en-CA" dirty="0"/>
                        <a:t>1</a:t>
                      </a:r>
                    </a:p>
                  </a:txBody>
                  <a:tcPr/>
                </a:tc>
                <a:tc>
                  <a:txBody>
                    <a:bodyPr/>
                    <a:lstStyle/>
                    <a:p>
                      <a:r>
                        <a:rPr lang="en-CA" dirty="0"/>
                        <a:t>1</a:t>
                      </a:r>
                    </a:p>
                  </a:txBody>
                  <a:tcPr/>
                </a:tc>
                <a:tc>
                  <a:txBody>
                    <a:bodyPr/>
                    <a:lstStyle/>
                    <a:p>
                      <a:r>
                        <a:rPr lang="en-CA" dirty="0"/>
                        <a:t>0</a:t>
                      </a:r>
                    </a:p>
                  </a:txBody>
                  <a:tcPr/>
                </a:tc>
                <a:extLst>
                  <a:ext uri="{0D108BD9-81ED-4DB2-BD59-A6C34878D82A}">
                    <a16:rowId xmlns:a16="http://schemas.microsoft.com/office/drawing/2014/main" val="1035122591"/>
                  </a:ext>
                </a:extLst>
              </a:tr>
            </a:tbl>
          </a:graphicData>
        </a:graphic>
      </p:graphicFrame>
      <p:sp>
        <p:nvSpPr>
          <p:cNvPr id="4" name="Content Placeholder 3">
            <a:extLst>
              <a:ext uri="{FF2B5EF4-FFF2-40B4-BE49-F238E27FC236}">
                <a16:creationId xmlns:a16="http://schemas.microsoft.com/office/drawing/2014/main" id="{BBBC4033-E4FD-45A2-87A5-134757F68912}"/>
              </a:ext>
            </a:extLst>
          </p:cNvPr>
          <p:cNvSpPr>
            <a:spLocks noGrp="1"/>
          </p:cNvSpPr>
          <p:nvPr>
            <p:ph sz="half" idx="2"/>
          </p:nvPr>
        </p:nvSpPr>
        <p:spPr>
          <a:xfrm>
            <a:off x="6256867" y="2191279"/>
            <a:ext cx="5096933" cy="4166130"/>
          </a:xfrm>
        </p:spPr>
        <p:txBody>
          <a:bodyPr>
            <a:normAutofit/>
          </a:bodyPr>
          <a:lstStyle/>
          <a:p>
            <a:r>
              <a:rPr lang="en-CA" sz="2000" dirty="0"/>
              <a:t>A ^ A = 0</a:t>
            </a:r>
          </a:p>
          <a:p>
            <a:r>
              <a:rPr lang="en-CA" sz="2000" dirty="0"/>
              <a:t>A ^ 0 = A</a:t>
            </a:r>
          </a:p>
          <a:p>
            <a:r>
              <a:rPr lang="en-CA" sz="2000" dirty="0"/>
              <a:t>A ^ 1 = not A</a:t>
            </a:r>
          </a:p>
          <a:p>
            <a:endParaRPr lang="en-CA" sz="2000" dirty="0"/>
          </a:p>
        </p:txBody>
      </p:sp>
    </p:spTree>
    <p:extLst>
      <p:ext uri="{BB962C8B-B14F-4D97-AF65-F5344CB8AC3E}">
        <p14:creationId xmlns:p14="http://schemas.microsoft.com/office/powerpoint/2010/main" val="1717979331"/>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D2E7B2-A9AF-4FC1-AFC1-8C4608E46597}"/>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a:normAutofit/>
          </a:bodyPr>
          <a:lstStyle/>
          <a:p>
            <a:pPr algn="ctr"/>
            <a:r>
              <a:rPr lang="en-CA" sz="3600">
                <a:solidFill>
                  <a:srgbClr val="3F3F3F"/>
                </a:solidFill>
              </a:rPr>
              <a:t>The Initialization Vector (IV)</a:t>
            </a:r>
          </a:p>
        </p:txBody>
      </p:sp>
      <p:sp>
        <p:nvSpPr>
          <p:cNvPr id="3" name="Content Placeholder 2">
            <a:extLst>
              <a:ext uri="{FF2B5EF4-FFF2-40B4-BE49-F238E27FC236}">
                <a16:creationId xmlns:a16="http://schemas.microsoft.com/office/drawing/2014/main" id="{F8C2F420-7E6F-4638-BDD4-5BE2C9B89E7C}"/>
              </a:ext>
            </a:extLst>
          </p:cNvPr>
          <p:cNvSpPr>
            <a:spLocks noGrp="1"/>
          </p:cNvSpPr>
          <p:nvPr>
            <p:ph sz="half" idx="1"/>
          </p:nvPr>
        </p:nvSpPr>
        <p:spPr>
          <a:xfrm>
            <a:off x="1476915" y="2888250"/>
            <a:ext cx="4297351" cy="2959777"/>
          </a:xfrm>
        </p:spPr>
        <p:txBody>
          <a:bodyPr anchor="t">
            <a:normAutofit/>
          </a:bodyPr>
          <a:lstStyle/>
          <a:p>
            <a:r>
              <a:rPr lang="en-CA" sz="2000"/>
              <a:t>The IV must be unique for each plaintext to encrypt.</a:t>
            </a:r>
          </a:p>
          <a:p>
            <a:r>
              <a:rPr lang="en-CA" sz="2000"/>
              <a:t>The IV does not need to be secret, it needs to be unpredictable.</a:t>
            </a:r>
          </a:p>
          <a:p>
            <a:endParaRPr lang="en-CA" sz="2000"/>
          </a:p>
        </p:txBody>
      </p:sp>
      <p:cxnSp>
        <p:nvCxnSpPr>
          <p:cNvPr id="18" name="Straight Connector 17">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CFCE42C-7D6D-45B1-B9E3-A9B085E745F0}"/>
              </a:ext>
            </a:extLst>
          </p:cNvPr>
          <p:cNvSpPr>
            <a:spLocks noGrp="1"/>
          </p:cNvSpPr>
          <p:nvPr>
            <p:ph sz="half" idx="2"/>
          </p:nvPr>
        </p:nvSpPr>
        <p:spPr>
          <a:xfrm>
            <a:off x="6417731" y="2888250"/>
            <a:ext cx="4292594" cy="2959778"/>
          </a:xfrm>
        </p:spPr>
        <p:txBody>
          <a:bodyPr anchor="t">
            <a:normAutofit/>
          </a:bodyPr>
          <a:lstStyle/>
          <a:p>
            <a:r>
              <a:rPr lang="en-CA" sz="2000"/>
              <a:t>Many implementors use the IV like a key ! This means they always use the same one and hide it on server. We call this vulnerability “static IV”.</a:t>
            </a:r>
          </a:p>
        </p:txBody>
      </p:sp>
    </p:spTree>
    <p:extLst>
      <p:ext uri="{BB962C8B-B14F-4D97-AF65-F5344CB8AC3E}">
        <p14:creationId xmlns:p14="http://schemas.microsoft.com/office/powerpoint/2010/main" val="3841728291"/>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23BDA-53FB-41EE-BF6C-FBD85A7CA0B5}"/>
              </a:ext>
            </a:extLst>
          </p:cNvPr>
          <p:cNvSpPr>
            <a:spLocks noGrp="1"/>
          </p:cNvSpPr>
          <p:nvPr>
            <p:ph type="title"/>
          </p:nvPr>
        </p:nvSpPr>
        <p:spPr/>
        <p:txBody>
          <a:bodyPr/>
          <a:lstStyle/>
          <a:p>
            <a:r>
              <a:rPr lang="en-CA" dirty="0"/>
              <a:t>Plaintext </a:t>
            </a:r>
            <a:r>
              <a:rPr lang="en-CA" dirty="0" err="1"/>
              <a:t>Bruteforce</a:t>
            </a:r>
            <a:r>
              <a:rPr lang="en-CA" dirty="0"/>
              <a:t> Attack </a:t>
            </a:r>
          </a:p>
        </p:txBody>
      </p:sp>
      <p:sp>
        <p:nvSpPr>
          <p:cNvPr id="3" name="Rectangle 2">
            <a:extLst>
              <a:ext uri="{FF2B5EF4-FFF2-40B4-BE49-F238E27FC236}">
                <a16:creationId xmlns:a16="http://schemas.microsoft.com/office/drawing/2014/main" id="{FDB9B912-2545-40ED-87B8-954E1ADE1940}"/>
              </a:ext>
            </a:extLst>
          </p:cNvPr>
          <p:cNvSpPr/>
          <p:nvPr/>
        </p:nvSpPr>
        <p:spPr>
          <a:xfrm>
            <a:off x="973123" y="1870745"/>
            <a:ext cx="2365695"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USERNAME=</a:t>
            </a:r>
            <a:r>
              <a:rPr lang="en-CA" dirty="0">
                <a:solidFill>
                  <a:srgbClr val="92D050"/>
                </a:solidFill>
              </a:rPr>
              <a:t>MLEMAY</a:t>
            </a:r>
            <a:r>
              <a:rPr lang="en-CA" dirty="0"/>
              <a:t>&amp;</a:t>
            </a:r>
          </a:p>
        </p:txBody>
      </p:sp>
      <p:sp>
        <p:nvSpPr>
          <p:cNvPr id="5" name="Rectangle 4">
            <a:extLst>
              <a:ext uri="{FF2B5EF4-FFF2-40B4-BE49-F238E27FC236}">
                <a16:creationId xmlns:a16="http://schemas.microsoft.com/office/drawing/2014/main" id="{90005A66-6A88-4FB1-A2D9-E280A29F8D77}"/>
              </a:ext>
            </a:extLst>
          </p:cNvPr>
          <p:cNvSpPr/>
          <p:nvPr/>
        </p:nvSpPr>
        <p:spPr>
          <a:xfrm>
            <a:off x="3422708" y="3506905"/>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92D050"/>
                </a:solidFill>
              </a:rPr>
              <a:t>AAAAAAAAAAAAAAAA</a:t>
            </a:r>
          </a:p>
        </p:txBody>
      </p:sp>
      <p:sp>
        <p:nvSpPr>
          <p:cNvPr id="6" name="Rectangle 5">
            <a:extLst>
              <a:ext uri="{FF2B5EF4-FFF2-40B4-BE49-F238E27FC236}">
                <a16:creationId xmlns:a16="http://schemas.microsoft.com/office/drawing/2014/main" id="{263051B3-67F2-4468-B6BF-4A4EE388EF1C}"/>
              </a:ext>
            </a:extLst>
          </p:cNvPr>
          <p:cNvSpPr/>
          <p:nvPr/>
        </p:nvSpPr>
        <p:spPr>
          <a:xfrm>
            <a:off x="973122" y="2570919"/>
            <a:ext cx="2365695"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1</a:t>
            </a:r>
          </a:p>
        </p:txBody>
      </p:sp>
      <p:sp>
        <p:nvSpPr>
          <p:cNvPr id="7" name="Rectangle 6">
            <a:extLst>
              <a:ext uri="{FF2B5EF4-FFF2-40B4-BE49-F238E27FC236}">
                <a16:creationId xmlns:a16="http://schemas.microsoft.com/office/drawing/2014/main" id="{9E8B23BA-C2C2-4B6B-A22A-371B5E1B8503}"/>
              </a:ext>
            </a:extLst>
          </p:cNvPr>
          <p:cNvSpPr/>
          <p:nvPr/>
        </p:nvSpPr>
        <p:spPr>
          <a:xfrm>
            <a:off x="3422707" y="2570303"/>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a:t>
            </a:r>
          </a:p>
        </p:txBody>
      </p:sp>
      <p:sp>
        <p:nvSpPr>
          <p:cNvPr id="8" name="Rectangle 7">
            <a:extLst>
              <a:ext uri="{FF2B5EF4-FFF2-40B4-BE49-F238E27FC236}">
                <a16:creationId xmlns:a16="http://schemas.microsoft.com/office/drawing/2014/main" id="{7BC5CEC8-87D5-426E-96E0-09009076F60A}"/>
              </a:ext>
            </a:extLst>
          </p:cNvPr>
          <p:cNvSpPr/>
          <p:nvPr/>
        </p:nvSpPr>
        <p:spPr>
          <a:xfrm>
            <a:off x="973122" y="3506906"/>
            <a:ext cx="2365695"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USERNAME=</a:t>
            </a:r>
            <a:r>
              <a:rPr lang="en-CA" dirty="0">
                <a:solidFill>
                  <a:srgbClr val="92D050"/>
                </a:solidFill>
              </a:rPr>
              <a:t>MLEMAYA</a:t>
            </a:r>
            <a:endParaRPr lang="en-CA" dirty="0"/>
          </a:p>
        </p:txBody>
      </p:sp>
      <p:sp>
        <p:nvSpPr>
          <p:cNvPr id="10" name="Rectangle 9">
            <a:extLst>
              <a:ext uri="{FF2B5EF4-FFF2-40B4-BE49-F238E27FC236}">
                <a16:creationId xmlns:a16="http://schemas.microsoft.com/office/drawing/2014/main" id="{5EF06572-AE2F-4410-BB95-F7EEF89B1CDC}"/>
              </a:ext>
            </a:extLst>
          </p:cNvPr>
          <p:cNvSpPr/>
          <p:nvPr/>
        </p:nvSpPr>
        <p:spPr>
          <a:xfrm>
            <a:off x="3422706" y="1870436"/>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ISADMIN=FALSE</a:t>
            </a:r>
          </a:p>
        </p:txBody>
      </p:sp>
      <p:sp>
        <p:nvSpPr>
          <p:cNvPr id="11" name="Rectangle 10">
            <a:extLst>
              <a:ext uri="{FF2B5EF4-FFF2-40B4-BE49-F238E27FC236}">
                <a16:creationId xmlns:a16="http://schemas.microsoft.com/office/drawing/2014/main" id="{508C14A1-0DCE-4D5B-8E35-A4B7628C4813}"/>
              </a:ext>
            </a:extLst>
          </p:cNvPr>
          <p:cNvSpPr/>
          <p:nvPr/>
        </p:nvSpPr>
        <p:spPr>
          <a:xfrm>
            <a:off x="6484692" y="3506904"/>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&amp;ISADMIN=FALSE</a:t>
            </a:r>
          </a:p>
        </p:txBody>
      </p:sp>
      <p:sp>
        <p:nvSpPr>
          <p:cNvPr id="12" name="Rectangle 11">
            <a:extLst>
              <a:ext uri="{FF2B5EF4-FFF2-40B4-BE49-F238E27FC236}">
                <a16:creationId xmlns:a16="http://schemas.microsoft.com/office/drawing/2014/main" id="{3AEF0080-C9DB-4108-B63C-DBDC05456F7F}"/>
              </a:ext>
            </a:extLst>
          </p:cNvPr>
          <p:cNvSpPr/>
          <p:nvPr/>
        </p:nvSpPr>
        <p:spPr>
          <a:xfrm>
            <a:off x="973124" y="4182833"/>
            <a:ext cx="2365695"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1</a:t>
            </a:r>
          </a:p>
        </p:txBody>
      </p:sp>
      <p:sp>
        <p:nvSpPr>
          <p:cNvPr id="13" name="Rectangle 12">
            <a:extLst>
              <a:ext uri="{FF2B5EF4-FFF2-40B4-BE49-F238E27FC236}">
                <a16:creationId xmlns:a16="http://schemas.microsoft.com/office/drawing/2014/main" id="{B66C6306-FDEF-4699-894A-2CB6864AE2F8}"/>
              </a:ext>
            </a:extLst>
          </p:cNvPr>
          <p:cNvSpPr/>
          <p:nvPr/>
        </p:nvSpPr>
        <p:spPr>
          <a:xfrm>
            <a:off x="3422709" y="4182217"/>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a:t>
            </a:r>
          </a:p>
        </p:txBody>
      </p:sp>
      <p:sp>
        <p:nvSpPr>
          <p:cNvPr id="14" name="Rectangle 13">
            <a:extLst>
              <a:ext uri="{FF2B5EF4-FFF2-40B4-BE49-F238E27FC236}">
                <a16:creationId xmlns:a16="http://schemas.microsoft.com/office/drawing/2014/main" id="{9977544E-FA97-49AD-A973-625A2C623627}"/>
              </a:ext>
            </a:extLst>
          </p:cNvPr>
          <p:cNvSpPr/>
          <p:nvPr/>
        </p:nvSpPr>
        <p:spPr>
          <a:xfrm>
            <a:off x="6484692" y="4182526"/>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3</a:t>
            </a:r>
          </a:p>
        </p:txBody>
      </p:sp>
      <p:sp>
        <p:nvSpPr>
          <p:cNvPr id="15" name="Rectangle 14">
            <a:extLst>
              <a:ext uri="{FF2B5EF4-FFF2-40B4-BE49-F238E27FC236}">
                <a16:creationId xmlns:a16="http://schemas.microsoft.com/office/drawing/2014/main" id="{DBBB4A8B-162F-4C54-B171-4964A78070EE}"/>
              </a:ext>
            </a:extLst>
          </p:cNvPr>
          <p:cNvSpPr/>
          <p:nvPr/>
        </p:nvSpPr>
        <p:spPr>
          <a:xfrm>
            <a:off x="3422705" y="5118819"/>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92D050"/>
                </a:solidFill>
              </a:rPr>
              <a:t>AAAAAAAAAAAAAAA</a:t>
            </a:r>
            <a:r>
              <a:rPr lang="en-CA" dirty="0">
                <a:solidFill>
                  <a:schemeClr val="bg1"/>
                </a:solidFill>
              </a:rPr>
              <a:t>&amp;</a:t>
            </a:r>
          </a:p>
        </p:txBody>
      </p:sp>
      <p:sp>
        <p:nvSpPr>
          <p:cNvPr id="16" name="Rectangle 15">
            <a:extLst>
              <a:ext uri="{FF2B5EF4-FFF2-40B4-BE49-F238E27FC236}">
                <a16:creationId xmlns:a16="http://schemas.microsoft.com/office/drawing/2014/main" id="{6E9BFCF4-6BBF-439E-8643-6ADFBEF759E4}"/>
              </a:ext>
            </a:extLst>
          </p:cNvPr>
          <p:cNvSpPr/>
          <p:nvPr/>
        </p:nvSpPr>
        <p:spPr>
          <a:xfrm>
            <a:off x="973119" y="5118820"/>
            <a:ext cx="2365695"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USERNAME=</a:t>
            </a:r>
            <a:r>
              <a:rPr lang="en-CA" dirty="0">
                <a:solidFill>
                  <a:srgbClr val="92D050"/>
                </a:solidFill>
              </a:rPr>
              <a:t>MLEMAYA</a:t>
            </a:r>
            <a:endParaRPr lang="en-CA" dirty="0"/>
          </a:p>
        </p:txBody>
      </p:sp>
      <p:sp>
        <p:nvSpPr>
          <p:cNvPr id="17" name="Rectangle 16">
            <a:extLst>
              <a:ext uri="{FF2B5EF4-FFF2-40B4-BE49-F238E27FC236}">
                <a16:creationId xmlns:a16="http://schemas.microsoft.com/office/drawing/2014/main" id="{F8662480-1C99-483C-BDB8-87B13C169F84}"/>
              </a:ext>
            </a:extLst>
          </p:cNvPr>
          <p:cNvSpPr/>
          <p:nvPr/>
        </p:nvSpPr>
        <p:spPr>
          <a:xfrm>
            <a:off x="6484689" y="5118818"/>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ISADMIN=FALSE</a:t>
            </a:r>
          </a:p>
        </p:txBody>
      </p:sp>
      <p:sp>
        <p:nvSpPr>
          <p:cNvPr id="18" name="Rectangle 17">
            <a:extLst>
              <a:ext uri="{FF2B5EF4-FFF2-40B4-BE49-F238E27FC236}">
                <a16:creationId xmlns:a16="http://schemas.microsoft.com/office/drawing/2014/main" id="{19934E2C-5564-4019-815A-DED7887CF574}"/>
              </a:ext>
            </a:extLst>
          </p:cNvPr>
          <p:cNvSpPr/>
          <p:nvPr/>
        </p:nvSpPr>
        <p:spPr>
          <a:xfrm>
            <a:off x="973121" y="5794747"/>
            <a:ext cx="2365695"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1</a:t>
            </a:r>
          </a:p>
        </p:txBody>
      </p:sp>
      <p:sp>
        <p:nvSpPr>
          <p:cNvPr id="19" name="Rectangle 18">
            <a:extLst>
              <a:ext uri="{FF2B5EF4-FFF2-40B4-BE49-F238E27FC236}">
                <a16:creationId xmlns:a16="http://schemas.microsoft.com/office/drawing/2014/main" id="{C8D49742-F7C5-4155-8643-D015699E4351}"/>
              </a:ext>
            </a:extLst>
          </p:cNvPr>
          <p:cNvSpPr/>
          <p:nvPr/>
        </p:nvSpPr>
        <p:spPr>
          <a:xfrm>
            <a:off x="3422706" y="5794131"/>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 (save me!)</a:t>
            </a:r>
          </a:p>
        </p:txBody>
      </p:sp>
      <p:sp>
        <p:nvSpPr>
          <p:cNvPr id="20" name="Rectangle 19">
            <a:extLst>
              <a:ext uri="{FF2B5EF4-FFF2-40B4-BE49-F238E27FC236}">
                <a16:creationId xmlns:a16="http://schemas.microsoft.com/office/drawing/2014/main" id="{C26D2100-8887-4DD2-A6A3-21F8ED7F45C0}"/>
              </a:ext>
            </a:extLst>
          </p:cNvPr>
          <p:cNvSpPr/>
          <p:nvPr/>
        </p:nvSpPr>
        <p:spPr>
          <a:xfrm>
            <a:off x="6484689" y="5794440"/>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3</a:t>
            </a:r>
          </a:p>
        </p:txBody>
      </p:sp>
      <p:cxnSp>
        <p:nvCxnSpPr>
          <p:cNvPr id="22" name="Straight Arrow Connector 21">
            <a:extLst>
              <a:ext uri="{FF2B5EF4-FFF2-40B4-BE49-F238E27FC236}">
                <a16:creationId xmlns:a16="http://schemas.microsoft.com/office/drawing/2014/main" id="{EF62AF96-B6B6-4FF0-9104-DFDDDBC5B67D}"/>
              </a:ext>
            </a:extLst>
          </p:cNvPr>
          <p:cNvCxnSpPr>
            <a:cxnSpLocks/>
          </p:cNvCxnSpPr>
          <p:nvPr/>
        </p:nvCxnSpPr>
        <p:spPr>
          <a:xfrm flipH="1" flipV="1">
            <a:off x="6012107" y="5476856"/>
            <a:ext cx="1931166" cy="1182563"/>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14679EE-A8EE-4BD6-BFBB-CD7C17EC030B}"/>
              </a:ext>
            </a:extLst>
          </p:cNvPr>
          <p:cNvSpPr txBox="1"/>
          <p:nvPr/>
        </p:nvSpPr>
        <p:spPr>
          <a:xfrm>
            <a:off x="7973735" y="6470062"/>
            <a:ext cx="2385718" cy="369332"/>
          </a:xfrm>
          <a:prstGeom prst="rect">
            <a:avLst/>
          </a:prstGeom>
          <a:noFill/>
        </p:spPr>
        <p:txBody>
          <a:bodyPr wrap="none" rtlCol="0">
            <a:spAutoFit/>
          </a:bodyPr>
          <a:lstStyle/>
          <a:p>
            <a:r>
              <a:rPr lang="en-CA" dirty="0"/>
              <a:t>Character to </a:t>
            </a:r>
            <a:r>
              <a:rPr lang="en-CA" dirty="0" err="1"/>
              <a:t>bruteforce</a:t>
            </a:r>
            <a:endParaRPr lang="en-CA" dirty="0"/>
          </a:p>
        </p:txBody>
      </p:sp>
    </p:spTree>
    <p:extLst>
      <p:ext uri="{BB962C8B-B14F-4D97-AF65-F5344CB8AC3E}">
        <p14:creationId xmlns:p14="http://schemas.microsoft.com/office/powerpoint/2010/main" val="77412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aes">
            <a:extLst>
              <a:ext uri="{FF2B5EF4-FFF2-40B4-BE49-F238E27FC236}">
                <a16:creationId xmlns:a16="http://schemas.microsoft.com/office/drawing/2014/main" id="{B4AB0760-27AE-4DEF-A9FE-477E3F843D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10" r="19193" b="518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8" name="Freeform: Shape 7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9" name="Freeform: Shape 7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F73D1C4-1867-46FA-8F11-FDD7D5066931}"/>
              </a:ext>
            </a:extLst>
          </p:cNvPr>
          <p:cNvSpPr>
            <a:spLocks noGrp="1"/>
          </p:cNvSpPr>
          <p:nvPr>
            <p:ph type="title"/>
          </p:nvPr>
        </p:nvSpPr>
        <p:spPr>
          <a:xfrm>
            <a:off x="750242" y="632990"/>
            <a:ext cx="4062643" cy="1043409"/>
          </a:xfrm>
        </p:spPr>
        <p:txBody>
          <a:bodyPr vert="horz" lIns="91440" tIns="45720" rIns="91440" bIns="45720" rtlCol="0" anchor="ctr">
            <a:normAutofit/>
          </a:bodyPr>
          <a:lstStyle/>
          <a:p>
            <a:r>
              <a:rPr lang="en-US" sz="3600"/>
              <a:t>Modules</a:t>
            </a:r>
          </a:p>
        </p:txBody>
      </p:sp>
      <p:sp>
        <p:nvSpPr>
          <p:cNvPr id="6" name="Text Placeholder 5">
            <a:extLst>
              <a:ext uri="{FF2B5EF4-FFF2-40B4-BE49-F238E27FC236}">
                <a16:creationId xmlns:a16="http://schemas.microsoft.com/office/drawing/2014/main" id="{60AA11A5-F115-4082-A1D6-381EE453E0B4}"/>
              </a:ext>
            </a:extLst>
          </p:cNvPr>
          <p:cNvSpPr>
            <a:spLocks noGrp="1"/>
          </p:cNvSpPr>
          <p:nvPr>
            <p:ph type="body" sz="half" idx="2"/>
          </p:nvPr>
        </p:nvSpPr>
        <p:spPr>
          <a:xfrm>
            <a:off x="520242" y="1774372"/>
            <a:ext cx="4062642" cy="2754086"/>
          </a:xfrm>
        </p:spPr>
        <p:txBody>
          <a:bodyPr vert="horz" lIns="91440" tIns="45720" rIns="91440" bIns="45720" rtlCol="0" anchor="t">
            <a:normAutofit/>
          </a:bodyPr>
          <a:lstStyle/>
          <a:p>
            <a:pPr marL="457200" indent="-342900">
              <a:buFont typeface="+mj-lt"/>
              <a:buAutoNum type="arabicPeriod"/>
            </a:pPr>
            <a:r>
              <a:rPr lang="en-US" sz="1800" dirty="0"/>
              <a:t>What is AES ?</a:t>
            </a:r>
          </a:p>
          <a:p>
            <a:pPr marL="457200" indent="-342900">
              <a:buFont typeface="+mj-lt"/>
              <a:buAutoNum type="arabicPeriod"/>
            </a:pPr>
            <a:r>
              <a:rPr lang="en-US" sz="1800" dirty="0"/>
              <a:t>Padding </a:t>
            </a:r>
          </a:p>
          <a:p>
            <a:pPr marL="457200" indent="-342900">
              <a:buFont typeface="+mj-lt"/>
              <a:buAutoNum type="arabicPeriod"/>
            </a:pPr>
            <a:r>
              <a:rPr lang="en-US" sz="1800" dirty="0"/>
              <a:t>Attacks and Defenses on modes of operation</a:t>
            </a:r>
          </a:p>
          <a:p>
            <a:pPr marL="457200" indent="-342900">
              <a:buFont typeface="+mj-lt"/>
              <a:buAutoNum type="arabicPeriod"/>
            </a:pPr>
            <a:r>
              <a:rPr lang="en-US" sz="1800" dirty="0"/>
              <a:t>Attacker Methodology</a:t>
            </a:r>
          </a:p>
          <a:p>
            <a:pPr marL="457200" indent="-342900">
              <a:buFont typeface="+mj-lt"/>
              <a:buAutoNum type="arabicPeriod"/>
            </a:pPr>
            <a:r>
              <a:rPr lang="en-US" sz="1800" dirty="0"/>
              <a:t>Conclusion</a:t>
            </a:r>
          </a:p>
          <a:p>
            <a:pPr marL="342900" indent="-228600">
              <a:buFont typeface="Arial" panose="020B0604020202020204" pitchFamily="34" charset="0"/>
              <a:buChar char="•"/>
            </a:pPr>
            <a:endParaRPr lang="en-US" sz="1800" dirty="0"/>
          </a:p>
          <a:p>
            <a:pPr marL="342900" indent="-228600">
              <a:buFont typeface="Arial" panose="020B0604020202020204" pitchFamily="34" charset="0"/>
              <a:buChar char="•"/>
            </a:pPr>
            <a:endParaRPr lang="en-US" sz="1800" dirty="0"/>
          </a:p>
        </p:txBody>
      </p:sp>
    </p:spTree>
    <p:extLst>
      <p:ext uri="{BB962C8B-B14F-4D97-AF65-F5344CB8AC3E}">
        <p14:creationId xmlns:p14="http://schemas.microsoft.com/office/powerpoint/2010/main" val="1550437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23BDA-53FB-41EE-BF6C-FBD85A7CA0B5}"/>
              </a:ext>
            </a:extLst>
          </p:cNvPr>
          <p:cNvSpPr>
            <a:spLocks noGrp="1"/>
          </p:cNvSpPr>
          <p:nvPr>
            <p:ph type="title"/>
          </p:nvPr>
        </p:nvSpPr>
        <p:spPr/>
        <p:txBody>
          <a:bodyPr/>
          <a:lstStyle/>
          <a:p>
            <a:r>
              <a:rPr lang="en-CA" dirty="0"/>
              <a:t>Plaintext </a:t>
            </a:r>
            <a:r>
              <a:rPr lang="en-CA" dirty="0" err="1"/>
              <a:t>Bruteforce</a:t>
            </a:r>
            <a:r>
              <a:rPr lang="en-CA" dirty="0"/>
              <a:t> Attack </a:t>
            </a:r>
          </a:p>
        </p:txBody>
      </p:sp>
      <p:sp>
        <p:nvSpPr>
          <p:cNvPr id="15" name="Rectangle 14">
            <a:extLst>
              <a:ext uri="{FF2B5EF4-FFF2-40B4-BE49-F238E27FC236}">
                <a16:creationId xmlns:a16="http://schemas.microsoft.com/office/drawing/2014/main" id="{DBBB4A8B-162F-4C54-B171-4964A78070EE}"/>
              </a:ext>
            </a:extLst>
          </p:cNvPr>
          <p:cNvSpPr/>
          <p:nvPr/>
        </p:nvSpPr>
        <p:spPr>
          <a:xfrm>
            <a:off x="3287786" y="1898368"/>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92D050"/>
                </a:solidFill>
              </a:rPr>
              <a:t>AAAAAAAAAAAAAAA</a:t>
            </a:r>
            <a:r>
              <a:rPr lang="en-CA" dirty="0">
                <a:solidFill>
                  <a:schemeClr val="bg1"/>
                </a:solidFill>
              </a:rPr>
              <a:t>&amp;</a:t>
            </a:r>
          </a:p>
        </p:txBody>
      </p:sp>
      <p:sp>
        <p:nvSpPr>
          <p:cNvPr id="16" name="Rectangle 15">
            <a:extLst>
              <a:ext uri="{FF2B5EF4-FFF2-40B4-BE49-F238E27FC236}">
                <a16:creationId xmlns:a16="http://schemas.microsoft.com/office/drawing/2014/main" id="{6E9BFCF4-6BBF-439E-8643-6ADFBEF759E4}"/>
              </a:ext>
            </a:extLst>
          </p:cNvPr>
          <p:cNvSpPr/>
          <p:nvPr/>
        </p:nvSpPr>
        <p:spPr>
          <a:xfrm>
            <a:off x="838200" y="1898369"/>
            <a:ext cx="2365695"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USERNAME=</a:t>
            </a:r>
            <a:r>
              <a:rPr lang="en-CA" dirty="0">
                <a:solidFill>
                  <a:srgbClr val="92D050"/>
                </a:solidFill>
              </a:rPr>
              <a:t>MLEMAYA</a:t>
            </a:r>
            <a:endParaRPr lang="en-CA" dirty="0"/>
          </a:p>
        </p:txBody>
      </p:sp>
      <p:sp>
        <p:nvSpPr>
          <p:cNvPr id="17" name="Rectangle 16">
            <a:extLst>
              <a:ext uri="{FF2B5EF4-FFF2-40B4-BE49-F238E27FC236}">
                <a16:creationId xmlns:a16="http://schemas.microsoft.com/office/drawing/2014/main" id="{F8662480-1C99-483C-BDB8-87B13C169F84}"/>
              </a:ext>
            </a:extLst>
          </p:cNvPr>
          <p:cNvSpPr/>
          <p:nvPr/>
        </p:nvSpPr>
        <p:spPr>
          <a:xfrm>
            <a:off x="6349770" y="1898367"/>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ISADMIN=FALSE</a:t>
            </a:r>
          </a:p>
        </p:txBody>
      </p:sp>
      <p:sp>
        <p:nvSpPr>
          <p:cNvPr id="18" name="Rectangle 17">
            <a:extLst>
              <a:ext uri="{FF2B5EF4-FFF2-40B4-BE49-F238E27FC236}">
                <a16:creationId xmlns:a16="http://schemas.microsoft.com/office/drawing/2014/main" id="{19934E2C-5564-4019-815A-DED7887CF574}"/>
              </a:ext>
            </a:extLst>
          </p:cNvPr>
          <p:cNvSpPr/>
          <p:nvPr/>
        </p:nvSpPr>
        <p:spPr>
          <a:xfrm>
            <a:off x="838202" y="2574296"/>
            <a:ext cx="2365695"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1</a:t>
            </a:r>
          </a:p>
        </p:txBody>
      </p:sp>
      <p:sp>
        <p:nvSpPr>
          <p:cNvPr id="19" name="Rectangle 18">
            <a:extLst>
              <a:ext uri="{FF2B5EF4-FFF2-40B4-BE49-F238E27FC236}">
                <a16:creationId xmlns:a16="http://schemas.microsoft.com/office/drawing/2014/main" id="{C8D49742-F7C5-4155-8643-D015699E4351}"/>
              </a:ext>
            </a:extLst>
          </p:cNvPr>
          <p:cNvSpPr/>
          <p:nvPr/>
        </p:nvSpPr>
        <p:spPr>
          <a:xfrm>
            <a:off x="3287787" y="2573680"/>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 (save me!)</a:t>
            </a:r>
          </a:p>
        </p:txBody>
      </p:sp>
      <p:sp>
        <p:nvSpPr>
          <p:cNvPr id="20" name="Rectangle 19">
            <a:extLst>
              <a:ext uri="{FF2B5EF4-FFF2-40B4-BE49-F238E27FC236}">
                <a16:creationId xmlns:a16="http://schemas.microsoft.com/office/drawing/2014/main" id="{C26D2100-8887-4DD2-A6A3-21F8ED7F45C0}"/>
              </a:ext>
            </a:extLst>
          </p:cNvPr>
          <p:cNvSpPr/>
          <p:nvPr/>
        </p:nvSpPr>
        <p:spPr>
          <a:xfrm>
            <a:off x="6349770" y="2573989"/>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a:t>
            </a:r>
          </a:p>
        </p:txBody>
      </p:sp>
      <p:cxnSp>
        <p:nvCxnSpPr>
          <p:cNvPr id="22" name="Straight Arrow Connector 21">
            <a:extLst>
              <a:ext uri="{FF2B5EF4-FFF2-40B4-BE49-F238E27FC236}">
                <a16:creationId xmlns:a16="http://schemas.microsoft.com/office/drawing/2014/main" id="{EF62AF96-B6B6-4FF0-9104-DFDDDBC5B67D}"/>
              </a:ext>
            </a:extLst>
          </p:cNvPr>
          <p:cNvCxnSpPr>
            <a:cxnSpLocks/>
            <a:stCxn id="27" idx="1"/>
          </p:cNvCxnSpPr>
          <p:nvPr/>
        </p:nvCxnSpPr>
        <p:spPr>
          <a:xfrm flipH="1" flipV="1">
            <a:off x="5957455" y="2253674"/>
            <a:ext cx="1533236" cy="1110058"/>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14679EE-A8EE-4BD6-BFBB-CD7C17EC030B}"/>
              </a:ext>
            </a:extLst>
          </p:cNvPr>
          <p:cNvSpPr txBox="1"/>
          <p:nvPr/>
        </p:nvSpPr>
        <p:spPr>
          <a:xfrm>
            <a:off x="7490691" y="3179066"/>
            <a:ext cx="2385718" cy="369332"/>
          </a:xfrm>
          <a:prstGeom prst="rect">
            <a:avLst/>
          </a:prstGeom>
          <a:noFill/>
        </p:spPr>
        <p:txBody>
          <a:bodyPr wrap="none" rtlCol="0">
            <a:spAutoFit/>
          </a:bodyPr>
          <a:lstStyle/>
          <a:p>
            <a:r>
              <a:rPr lang="en-CA" dirty="0"/>
              <a:t>Character to </a:t>
            </a:r>
            <a:r>
              <a:rPr lang="en-CA" dirty="0" err="1"/>
              <a:t>bruteforce</a:t>
            </a:r>
            <a:endParaRPr lang="en-CA" dirty="0"/>
          </a:p>
        </p:txBody>
      </p:sp>
      <p:sp>
        <p:nvSpPr>
          <p:cNvPr id="23" name="Rectangle 22">
            <a:extLst>
              <a:ext uri="{FF2B5EF4-FFF2-40B4-BE49-F238E27FC236}">
                <a16:creationId xmlns:a16="http://schemas.microsoft.com/office/drawing/2014/main" id="{E5595704-2DC1-4053-9A84-8FE13C12A955}"/>
              </a:ext>
            </a:extLst>
          </p:cNvPr>
          <p:cNvSpPr/>
          <p:nvPr/>
        </p:nvSpPr>
        <p:spPr>
          <a:xfrm>
            <a:off x="3287786" y="3810817"/>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92D050"/>
                </a:solidFill>
              </a:rPr>
              <a:t>AAAAAAAAAAAAAAA</a:t>
            </a:r>
            <a:r>
              <a:rPr lang="en-CA" dirty="0">
                <a:solidFill>
                  <a:schemeClr val="accent6">
                    <a:lumMod val="60000"/>
                    <a:lumOff val="40000"/>
                  </a:schemeClr>
                </a:solidFill>
              </a:rPr>
              <a:t>!</a:t>
            </a:r>
          </a:p>
        </p:txBody>
      </p:sp>
      <p:sp>
        <p:nvSpPr>
          <p:cNvPr id="24" name="Rectangle 23">
            <a:extLst>
              <a:ext uri="{FF2B5EF4-FFF2-40B4-BE49-F238E27FC236}">
                <a16:creationId xmlns:a16="http://schemas.microsoft.com/office/drawing/2014/main" id="{1431E6B6-26B1-40A7-8DE9-514979CAB3E4}"/>
              </a:ext>
            </a:extLst>
          </p:cNvPr>
          <p:cNvSpPr/>
          <p:nvPr/>
        </p:nvSpPr>
        <p:spPr>
          <a:xfrm>
            <a:off x="838200" y="3810818"/>
            <a:ext cx="2365695"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USERNAME=</a:t>
            </a:r>
            <a:r>
              <a:rPr lang="en-CA" dirty="0">
                <a:solidFill>
                  <a:srgbClr val="92D050"/>
                </a:solidFill>
              </a:rPr>
              <a:t>MLEMAYA</a:t>
            </a:r>
            <a:endParaRPr lang="en-CA" dirty="0"/>
          </a:p>
        </p:txBody>
      </p:sp>
      <p:sp>
        <p:nvSpPr>
          <p:cNvPr id="25" name="Rectangle 24">
            <a:extLst>
              <a:ext uri="{FF2B5EF4-FFF2-40B4-BE49-F238E27FC236}">
                <a16:creationId xmlns:a16="http://schemas.microsoft.com/office/drawing/2014/main" id="{7B1A4194-3845-4E77-A3B5-ADB92C7BFBB9}"/>
              </a:ext>
            </a:extLst>
          </p:cNvPr>
          <p:cNvSpPr/>
          <p:nvPr/>
        </p:nvSpPr>
        <p:spPr>
          <a:xfrm>
            <a:off x="6349770" y="3810816"/>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&amp;ISADMIN=FALSE</a:t>
            </a:r>
          </a:p>
        </p:txBody>
      </p:sp>
      <p:sp>
        <p:nvSpPr>
          <p:cNvPr id="26" name="Rectangle 25">
            <a:extLst>
              <a:ext uri="{FF2B5EF4-FFF2-40B4-BE49-F238E27FC236}">
                <a16:creationId xmlns:a16="http://schemas.microsoft.com/office/drawing/2014/main" id="{6BD81B6E-6D98-46AA-B19F-200B5DDF3AC4}"/>
              </a:ext>
            </a:extLst>
          </p:cNvPr>
          <p:cNvSpPr/>
          <p:nvPr/>
        </p:nvSpPr>
        <p:spPr>
          <a:xfrm>
            <a:off x="838202" y="4486745"/>
            <a:ext cx="2365695"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1</a:t>
            </a:r>
          </a:p>
        </p:txBody>
      </p:sp>
      <p:sp>
        <p:nvSpPr>
          <p:cNvPr id="28" name="Rectangle 27">
            <a:extLst>
              <a:ext uri="{FF2B5EF4-FFF2-40B4-BE49-F238E27FC236}">
                <a16:creationId xmlns:a16="http://schemas.microsoft.com/office/drawing/2014/main" id="{E94610D2-1D67-4CAB-84F1-CE90CB50E618}"/>
              </a:ext>
            </a:extLst>
          </p:cNvPr>
          <p:cNvSpPr/>
          <p:nvPr/>
        </p:nvSpPr>
        <p:spPr>
          <a:xfrm>
            <a:off x="3287787" y="4486129"/>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 (does it match?)</a:t>
            </a:r>
          </a:p>
        </p:txBody>
      </p:sp>
      <p:sp>
        <p:nvSpPr>
          <p:cNvPr id="29" name="Rectangle 28">
            <a:extLst>
              <a:ext uri="{FF2B5EF4-FFF2-40B4-BE49-F238E27FC236}">
                <a16:creationId xmlns:a16="http://schemas.microsoft.com/office/drawing/2014/main" id="{93B46629-2985-4664-ACDD-5A5EFF30A5F8}"/>
              </a:ext>
            </a:extLst>
          </p:cNvPr>
          <p:cNvSpPr/>
          <p:nvPr/>
        </p:nvSpPr>
        <p:spPr>
          <a:xfrm>
            <a:off x="6349770" y="4486438"/>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a:t>
            </a:r>
          </a:p>
        </p:txBody>
      </p:sp>
      <p:cxnSp>
        <p:nvCxnSpPr>
          <p:cNvPr id="21" name="Straight Arrow Connector 20">
            <a:extLst>
              <a:ext uri="{FF2B5EF4-FFF2-40B4-BE49-F238E27FC236}">
                <a16:creationId xmlns:a16="http://schemas.microsoft.com/office/drawing/2014/main" id="{6364F6C7-0043-4175-981D-807FA19B47DA}"/>
              </a:ext>
            </a:extLst>
          </p:cNvPr>
          <p:cNvCxnSpPr>
            <a:cxnSpLocks/>
          </p:cNvCxnSpPr>
          <p:nvPr/>
        </p:nvCxnSpPr>
        <p:spPr>
          <a:xfrm flipH="1">
            <a:off x="5842231" y="3494269"/>
            <a:ext cx="1648460" cy="490502"/>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48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80970-BB5E-4ABA-9468-E7A225B0DFC4}"/>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Challenge #3</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624066"/>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A23BDA-53FB-41EE-BF6C-FBD85A7CA0B5}"/>
              </a:ext>
            </a:extLst>
          </p:cNvPr>
          <p:cNvSpPr>
            <a:spLocks noGrp="1"/>
          </p:cNvSpPr>
          <p:nvPr>
            <p:ph type="title"/>
          </p:nvPr>
        </p:nvSpPr>
        <p:spPr>
          <a:xfrm>
            <a:off x="526073" y="466578"/>
            <a:ext cx="11139854" cy="930447"/>
          </a:xfrm>
          <a:prstGeom prst="ellipse">
            <a:avLst/>
          </a:prstGeom>
        </p:spPr>
        <p:txBody>
          <a:bodyPr vert="horz" lIns="91440" tIns="45720" rIns="91440" bIns="45720" rtlCol="0" anchor="b">
            <a:normAutofit/>
          </a:bodyPr>
          <a:lstStyle/>
          <a:p>
            <a:pPr algn="ctr"/>
            <a:r>
              <a:rPr lang="en-US" sz="3800" kern="1200">
                <a:solidFill>
                  <a:srgbClr val="FFFFFF"/>
                </a:solidFill>
                <a:latin typeface="+mj-lt"/>
                <a:ea typeface="+mj-ea"/>
                <a:cs typeface="+mj-cs"/>
              </a:rPr>
              <a:t>Padding Oracle</a:t>
            </a:r>
          </a:p>
        </p:txBody>
      </p:sp>
      <p:cxnSp>
        <p:nvCxnSpPr>
          <p:cNvPr id="137" name="Straight Connector 13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218" name="Picture 2" descr="Image result for padding oracle">
            <a:extLst>
              <a:ext uri="{FF2B5EF4-FFF2-40B4-BE49-F238E27FC236}">
                <a16:creationId xmlns:a16="http://schemas.microsoft.com/office/drawing/2014/main" id="{2626849F-9093-44D3-85FC-394B5BAC03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6239" y="2509911"/>
            <a:ext cx="10804423"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19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EBC630-8D4C-4B00-8131-67C1DACB4411}"/>
              </a:ext>
            </a:extLst>
          </p:cNvPr>
          <p:cNvSpPr>
            <a:spLocks noGrp="1"/>
          </p:cNvSpPr>
          <p:nvPr>
            <p:ph type="title"/>
          </p:nvPr>
        </p:nvSpPr>
        <p:spPr>
          <a:xfrm>
            <a:off x="838200" y="1412488"/>
            <a:ext cx="2899189" cy="4363844"/>
          </a:xfrm>
        </p:spPr>
        <p:txBody>
          <a:bodyPr anchor="t">
            <a:normAutofit/>
          </a:bodyPr>
          <a:lstStyle/>
          <a:p>
            <a:r>
              <a:rPr lang="en-CA" sz="4000" dirty="0">
                <a:solidFill>
                  <a:srgbClr val="FFFFFF"/>
                </a:solidFill>
              </a:rPr>
              <a:t>Padding Oracle Articles and other </a:t>
            </a:r>
            <a:r>
              <a:rPr lang="en-CA" sz="4000" dirty="0" err="1">
                <a:solidFill>
                  <a:srgbClr val="FFFFFF"/>
                </a:solidFill>
              </a:rPr>
              <a:t>ressources</a:t>
            </a:r>
            <a:endParaRPr lang="en-CA" sz="4000" dirty="0">
              <a:solidFill>
                <a:srgbClr val="FFFFFF"/>
              </a:solidFill>
            </a:endParaRPr>
          </a:p>
        </p:txBody>
      </p:sp>
      <p:sp>
        <p:nvSpPr>
          <p:cNvPr id="3" name="Content Placeholder 2">
            <a:extLst>
              <a:ext uri="{FF2B5EF4-FFF2-40B4-BE49-F238E27FC236}">
                <a16:creationId xmlns:a16="http://schemas.microsoft.com/office/drawing/2014/main" id="{8B1286AC-524C-414F-88CB-1A5915F21582}"/>
              </a:ext>
            </a:extLst>
          </p:cNvPr>
          <p:cNvSpPr>
            <a:spLocks noGrp="1"/>
          </p:cNvSpPr>
          <p:nvPr>
            <p:ph sz="half" idx="1"/>
          </p:nvPr>
        </p:nvSpPr>
        <p:spPr>
          <a:xfrm>
            <a:off x="4380855" y="1412489"/>
            <a:ext cx="3427283" cy="4363844"/>
          </a:xfrm>
        </p:spPr>
        <p:txBody>
          <a:bodyPr>
            <a:normAutofit/>
          </a:bodyPr>
          <a:lstStyle/>
          <a:p>
            <a:r>
              <a:rPr lang="en-CA" sz="2000">
                <a:hlinkClick r:id="rId2"/>
              </a:rPr>
              <a:t>https://le4ker.me/tech/2017/05/29/padding-oracle-attack.html</a:t>
            </a:r>
            <a:endParaRPr lang="en-CA" sz="2000"/>
          </a:p>
          <a:p>
            <a:r>
              <a:rPr lang="en-CA" sz="2000">
                <a:hlinkClick r:id="rId3"/>
              </a:rPr>
              <a:t>https://robertheaton.com/2013/07/29/padding-oracle-attack/</a:t>
            </a:r>
            <a:endParaRPr lang="en-CA" sz="2000"/>
          </a:p>
          <a:p>
            <a:endParaRPr lang="en-CA" sz="20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C895E0E-D793-4E80-8BD7-7E99F1567F56}"/>
              </a:ext>
            </a:extLst>
          </p:cNvPr>
          <p:cNvSpPr>
            <a:spLocks noGrp="1"/>
          </p:cNvSpPr>
          <p:nvPr>
            <p:ph sz="half" idx="2"/>
          </p:nvPr>
        </p:nvSpPr>
        <p:spPr>
          <a:xfrm>
            <a:off x="8451604" y="1412489"/>
            <a:ext cx="3197701" cy="4363844"/>
          </a:xfrm>
        </p:spPr>
        <p:txBody>
          <a:bodyPr>
            <a:normAutofit/>
          </a:bodyPr>
          <a:lstStyle/>
          <a:p>
            <a:r>
              <a:rPr lang="en-CA" sz="2000">
                <a:hlinkClick r:id="rId4"/>
              </a:rPr>
              <a:t>https://erlend.oftedal.no/blog/poet/</a:t>
            </a:r>
            <a:endParaRPr lang="en-CA" sz="2000"/>
          </a:p>
        </p:txBody>
      </p:sp>
    </p:spTree>
    <p:extLst>
      <p:ext uri="{BB962C8B-B14F-4D97-AF65-F5344CB8AC3E}">
        <p14:creationId xmlns:p14="http://schemas.microsoft.com/office/powerpoint/2010/main" val="2189990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80970-BB5E-4ABA-9468-E7A225B0DFC4}"/>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Challenge #4</a:t>
            </a:r>
          </a:p>
        </p:txBody>
      </p:sp>
      <p:cxnSp>
        <p:nvCxnSpPr>
          <p:cNvPr id="18" name="Straight Connector 17">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848125"/>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9979F-6B3B-4028-B470-93C08D7418D6}"/>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Counter-mode (CTR)</a:t>
            </a:r>
          </a:p>
        </p:txBody>
      </p:sp>
      <p:sp>
        <p:nvSpPr>
          <p:cNvPr id="8" name="TextBox 7">
            <a:extLst>
              <a:ext uri="{FF2B5EF4-FFF2-40B4-BE49-F238E27FC236}">
                <a16:creationId xmlns:a16="http://schemas.microsoft.com/office/drawing/2014/main" id="{33AA8BD4-A454-40C2-BAED-1FDA5352E203}"/>
              </a:ext>
            </a:extLst>
          </p:cNvPr>
          <p:cNvSpPr txBox="1"/>
          <p:nvPr/>
        </p:nvSpPr>
        <p:spPr>
          <a:xfrm>
            <a:off x="643468" y="2638044"/>
            <a:ext cx="3363974" cy="341562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solidFill>
                  <a:schemeClr val="bg1"/>
                </a:solidFill>
              </a:rPr>
              <a:t>No padding</a:t>
            </a:r>
          </a:p>
          <a:p>
            <a:pPr marL="285750" indent="-228600">
              <a:lnSpc>
                <a:spcPct val="90000"/>
              </a:lnSpc>
              <a:spcAft>
                <a:spcPts val="600"/>
              </a:spcAft>
              <a:buFont typeface="Arial" panose="020B0604020202020204" pitchFamily="34" charset="0"/>
              <a:buChar char="•"/>
            </a:pPr>
            <a:r>
              <a:rPr lang="en-US" sz="2000">
                <a:solidFill>
                  <a:schemeClr val="bg1"/>
                </a:solidFill>
              </a:rPr>
              <a:t>Block swapping resistance</a:t>
            </a:r>
          </a:p>
          <a:p>
            <a:pPr marL="285750" indent="-228600">
              <a:lnSpc>
                <a:spcPct val="90000"/>
              </a:lnSpc>
              <a:spcAft>
                <a:spcPts val="600"/>
              </a:spcAft>
              <a:buFont typeface="Arial" panose="020B0604020202020204" pitchFamily="34" charset="0"/>
              <a:buChar char="•"/>
            </a:pPr>
            <a:r>
              <a:rPr lang="en-US" sz="2000">
                <a:solidFill>
                  <a:schemeClr val="bg1"/>
                </a:solidFill>
              </a:rPr>
              <a:t>Parallizable</a:t>
            </a:r>
          </a:p>
          <a:p>
            <a:pPr marL="285750" indent="-228600">
              <a:lnSpc>
                <a:spcPct val="90000"/>
              </a:lnSpc>
              <a:spcAft>
                <a:spcPts val="600"/>
              </a:spcAft>
              <a:buFont typeface="Arial" panose="020B0604020202020204" pitchFamily="34" charset="0"/>
              <a:buChar char="•"/>
            </a:pPr>
            <a:r>
              <a:rPr lang="en-US" sz="2000">
                <a:solidFill>
                  <a:schemeClr val="bg1"/>
                </a:solidFill>
              </a:rPr>
              <a:t>Adds a Nonce and counter</a:t>
            </a:r>
          </a:p>
          <a:p>
            <a:pPr indent="-228600">
              <a:lnSpc>
                <a:spcPct val="90000"/>
              </a:lnSpc>
              <a:spcAft>
                <a:spcPts val="600"/>
              </a:spcAft>
              <a:buFont typeface="Arial" panose="020B0604020202020204" pitchFamily="34" charset="0"/>
              <a:buChar char="•"/>
            </a:pPr>
            <a:endParaRPr lang="en-US" sz="2000">
              <a:solidFill>
                <a:schemeClr val="bg1"/>
              </a:solidFill>
            </a:endParaRPr>
          </a:p>
        </p:txBody>
      </p:sp>
      <p:pic>
        <p:nvPicPr>
          <p:cNvPr id="5124" name="Picture 4" descr="CTR encryption 2.svg">
            <a:extLst>
              <a:ext uri="{FF2B5EF4-FFF2-40B4-BE49-F238E27FC236}">
                <a16:creationId xmlns:a16="http://schemas.microsoft.com/office/drawing/2014/main" id="{67B9FDA1-169E-4CB9-9A75-C3DDA3AF45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0727" y="2107848"/>
            <a:ext cx="7111789" cy="2863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184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095510-C40E-4A91-975F-860D73E0D121}"/>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a:normAutofit/>
          </a:bodyPr>
          <a:lstStyle/>
          <a:p>
            <a:pPr algn="ctr"/>
            <a:r>
              <a:rPr lang="en-CA" sz="3600">
                <a:solidFill>
                  <a:srgbClr val="3F3F3F"/>
                </a:solidFill>
              </a:rPr>
              <a:t>The Nonce</a:t>
            </a:r>
          </a:p>
        </p:txBody>
      </p:sp>
      <p:sp>
        <p:nvSpPr>
          <p:cNvPr id="3" name="Content Placeholder 2">
            <a:extLst>
              <a:ext uri="{FF2B5EF4-FFF2-40B4-BE49-F238E27FC236}">
                <a16:creationId xmlns:a16="http://schemas.microsoft.com/office/drawing/2014/main" id="{1CDA0043-CCDA-445D-BC2C-5023589A169E}"/>
              </a:ext>
            </a:extLst>
          </p:cNvPr>
          <p:cNvSpPr>
            <a:spLocks noGrp="1"/>
          </p:cNvSpPr>
          <p:nvPr>
            <p:ph sz="half" idx="1"/>
          </p:nvPr>
        </p:nvSpPr>
        <p:spPr>
          <a:xfrm>
            <a:off x="1476915" y="2888250"/>
            <a:ext cx="4297351" cy="2959777"/>
          </a:xfrm>
        </p:spPr>
        <p:txBody>
          <a:bodyPr anchor="t">
            <a:normAutofit/>
          </a:bodyPr>
          <a:lstStyle/>
          <a:p>
            <a:r>
              <a:rPr lang="en-CA" sz="2000"/>
              <a:t>In CTR mode, the Nonce is the same thing as the IV. It must be unique for each plaintext to encrypt.</a:t>
            </a:r>
          </a:p>
          <a:p>
            <a:r>
              <a:rPr lang="en-CA" sz="2000"/>
              <a:t>However, there are bits used in the Nonce that act as a counter (usually 32 bits). This counter increments on each block to encrypt and should never be used twice in the same nonce.</a:t>
            </a:r>
          </a:p>
        </p:txBody>
      </p:sp>
      <p:cxnSp>
        <p:nvCxnSpPr>
          <p:cNvPr id="11" name="Straight Connector 10">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819744E-C28E-481B-B580-0C62A2D2BA0D}"/>
              </a:ext>
            </a:extLst>
          </p:cNvPr>
          <p:cNvSpPr>
            <a:spLocks noGrp="1"/>
          </p:cNvSpPr>
          <p:nvPr>
            <p:ph sz="half" idx="2"/>
          </p:nvPr>
        </p:nvSpPr>
        <p:spPr>
          <a:xfrm>
            <a:off x="6417731" y="2888250"/>
            <a:ext cx="4292594" cy="2959778"/>
          </a:xfrm>
        </p:spPr>
        <p:txBody>
          <a:bodyPr anchor="t">
            <a:normAutofit/>
          </a:bodyPr>
          <a:lstStyle/>
          <a:p>
            <a:r>
              <a:rPr lang="en-CA" sz="2000"/>
              <a:t>When not implemented properly, counter is too small and may encrypt two or more blocks for the same message which could break the cryptosystem.</a:t>
            </a:r>
          </a:p>
          <a:p>
            <a:r>
              <a:rPr lang="en-CA" sz="2000"/>
              <a:t>A static nonce leads to the same problems as static IV vulnerability.</a:t>
            </a:r>
          </a:p>
        </p:txBody>
      </p:sp>
    </p:spTree>
    <p:extLst>
      <p:ext uri="{BB962C8B-B14F-4D97-AF65-F5344CB8AC3E}">
        <p14:creationId xmlns:p14="http://schemas.microsoft.com/office/powerpoint/2010/main" val="4213599848"/>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6419305-D8C5-4EDE-92F5-4E97FDAE0426}"/>
              </a:ext>
            </a:extLst>
          </p:cNvPr>
          <p:cNvSpPr>
            <a:spLocks noGrp="1"/>
          </p:cNvSpPr>
          <p:nvPr>
            <p:ph type="ctrTitle"/>
          </p:nvPr>
        </p:nvSpPr>
        <p:spPr>
          <a:xfrm>
            <a:off x="804671" y="2600324"/>
            <a:ext cx="6405753" cy="3277961"/>
          </a:xfrm>
        </p:spPr>
        <p:txBody>
          <a:bodyPr anchor="t">
            <a:normAutofit/>
          </a:bodyPr>
          <a:lstStyle/>
          <a:p>
            <a:pPr algn="l"/>
            <a:r>
              <a:rPr lang="en-US" sz="5400"/>
              <a:t>Module 0x4</a:t>
            </a:r>
            <a:endParaRPr lang="en-CA" sz="5400"/>
          </a:p>
        </p:txBody>
      </p:sp>
      <p:sp>
        <p:nvSpPr>
          <p:cNvPr id="6" name="Subtitle 5">
            <a:extLst>
              <a:ext uri="{FF2B5EF4-FFF2-40B4-BE49-F238E27FC236}">
                <a16:creationId xmlns:a16="http://schemas.microsoft.com/office/drawing/2014/main" id="{82F59251-31B8-4126-AF1D-33286E5FFFDC}"/>
              </a:ext>
            </a:extLst>
          </p:cNvPr>
          <p:cNvSpPr>
            <a:spLocks noGrp="1"/>
          </p:cNvSpPr>
          <p:nvPr>
            <p:ph type="subTitle" idx="1"/>
          </p:nvPr>
        </p:nvSpPr>
        <p:spPr>
          <a:xfrm>
            <a:off x="804672" y="1300450"/>
            <a:ext cx="4167376" cy="1155525"/>
          </a:xfrm>
        </p:spPr>
        <p:txBody>
          <a:bodyPr anchor="b">
            <a:normAutofit/>
          </a:bodyPr>
          <a:lstStyle/>
          <a:p>
            <a:pPr algn="l"/>
            <a:r>
              <a:rPr lang="en-US" sz="2000"/>
              <a:t>Attacker Methodology</a:t>
            </a:r>
          </a:p>
        </p:txBody>
      </p:sp>
    </p:spTree>
    <p:extLst>
      <p:ext uri="{BB962C8B-B14F-4D97-AF65-F5344CB8AC3E}">
        <p14:creationId xmlns:p14="http://schemas.microsoft.com/office/powerpoint/2010/main" val="1553203317"/>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85ADDC9-4A77-4401-8C9A-3C8A6E86A487}"/>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Topics</a:t>
            </a:r>
          </a:p>
        </p:txBody>
      </p:sp>
      <p:sp>
        <p:nvSpPr>
          <p:cNvPr id="6" name="Text Placeholder 5">
            <a:extLst>
              <a:ext uri="{FF2B5EF4-FFF2-40B4-BE49-F238E27FC236}">
                <a16:creationId xmlns:a16="http://schemas.microsoft.com/office/drawing/2014/main" id="{D849366E-438B-4CCB-B37B-A17F216394C9}"/>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marL="342900" indent="-228600">
              <a:buFont typeface="Arial" panose="020B0604020202020204" pitchFamily="34" charset="0"/>
              <a:buChar char="•"/>
            </a:pPr>
            <a:r>
              <a:rPr lang="en-US" sz="2000">
                <a:solidFill>
                  <a:schemeClr val="bg1"/>
                </a:solidFill>
              </a:rPr>
              <a:t>High-level view of methodology</a:t>
            </a:r>
          </a:p>
          <a:p>
            <a:pPr marL="342900" indent="-228600">
              <a:buFont typeface="Arial" panose="020B0604020202020204" pitchFamily="34" charset="0"/>
              <a:buChar char="•"/>
            </a:pPr>
            <a:r>
              <a:rPr lang="en-US" sz="2000">
                <a:solidFill>
                  <a:schemeClr val="bg1"/>
                </a:solidFill>
              </a:rPr>
              <a:t>Recon, Control</a:t>
            </a:r>
          </a:p>
          <a:p>
            <a:pPr marL="342900" indent="-228600">
              <a:buFont typeface="Arial" panose="020B0604020202020204" pitchFamily="34" charset="0"/>
              <a:buChar char="•"/>
            </a:pPr>
            <a:r>
              <a:rPr lang="en-US" sz="2000">
                <a:solidFill>
                  <a:schemeClr val="bg1"/>
                </a:solidFill>
              </a:rPr>
              <a:t>Identify, Exploit</a:t>
            </a:r>
          </a:p>
          <a:p>
            <a:pPr marL="342900" indent="-228600">
              <a:buFont typeface="Arial" panose="020B0604020202020204" pitchFamily="34" charset="0"/>
              <a:buChar char="•"/>
            </a:pPr>
            <a:r>
              <a:rPr lang="en-US" sz="2000">
                <a:solidFill>
                  <a:schemeClr val="bg1"/>
                </a:solidFill>
              </a:rPr>
              <a:t>Challenge !</a:t>
            </a:r>
          </a:p>
        </p:txBody>
      </p:sp>
      <p:pic>
        <p:nvPicPr>
          <p:cNvPr id="3074" name="Picture 2" descr="Image result for plan">
            <a:extLst>
              <a:ext uri="{FF2B5EF4-FFF2-40B4-BE49-F238E27FC236}">
                <a16:creationId xmlns:a16="http://schemas.microsoft.com/office/drawing/2014/main" id="{FF680E34-91D4-403E-AF08-C17530A74A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18048" y="643467"/>
            <a:ext cx="5410199"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879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646D-F3B1-441E-943A-950D8F13C10B}"/>
              </a:ext>
            </a:extLst>
          </p:cNvPr>
          <p:cNvSpPr>
            <a:spLocks noGrp="1"/>
          </p:cNvSpPr>
          <p:nvPr>
            <p:ph type="title"/>
          </p:nvPr>
        </p:nvSpPr>
        <p:spPr>
          <a:xfrm>
            <a:off x="839787" y="579268"/>
            <a:ext cx="3932237" cy="876670"/>
          </a:xfrm>
        </p:spPr>
        <p:txBody>
          <a:bodyPr/>
          <a:lstStyle/>
          <a:p>
            <a:r>
              <a:rPr lang="en-CA" dirty="0"/>
              <a:t>Attack methodology</a:t>
            </a:r>
          </a:p>
        </p:txBody>
      </p:sp>
      <p:sp>
        <p:nvSpPr>
          <p:cNvPr id="4" name="Text Placeholder 3">
            <a:extLst>
              <a:ext uri="{FF2B5EF4-FFF2-40B4-BE49-F238E27FC236}">
                <a16:creationId xmlns:a16="http://schemas.microsoft.com/office/drawing/2014/main" id="{FA9CD269-AFFD-4F47-A9A7-15E0598D22CF}"/>
              </a:ext>
            </a:extLst>
          </p:cNvPr>
          <p:cNvSpPr>
            <a:spLocks noGrp="1"/>
          </p:cNvSpPr>
          <p:nvPr>
            <p:ph type="body" sz="half" idx="2"/>
          </p:nvPr>
        </p:nvSpPr>
        <p:spPr>
          <a:xfrm>
            <a:off x="839786" y="1622394"/>
            <a:ext cx="4184975" cy="4964837"/>
          </a:xfrm>
        </p:spPr>
        <p:txBody>
          <a:bodyPr>
            <a:normAutofit fontScale="85000" lnSpcReduction="20000"/>
          </a:bodyPr>
          <a:lstStyle/>
          <a:p>
            <a:endParaRPr lang="en-CA" dirty="0"/>
          </a:p>
          <a:p>
            <a:r>
              <a:rPr lang="en-CA" dirty="0"/>
              <a:t>This is a proposed four-phase methodology to leverage successful exploitation of cryptosystem vulnerabilities. </a:t>
            </a:r>
          </a:p>
          <a:p>
            <a:endParaRPr lang="en-CA" dirty="0"/>
          </a:p>
          <a:p>
            <a:r>
              <a:rPr lang="en-CA" sz="1800" b="1" dirty="0"/>
              <a:t>Reconnaissance</a:t>
            </a:r>
            <a:endParaRPr lang="en-CA" b="1" dirty="0"/>
          </a:p>
          <a:p>
            <a:r>
              <a:rPr lang="en-CA" dirty="0"/>
              <a:t>Find information on target cryptosystem using out-of-band information.</a:t>
            </a:r>
          </a:p>
          <a:p>
            <a:endParaRPr lang="en-CA" dirty="0"/>
          </a:p>
          <a:p>
            <a:r>
              <a:rPr lang="en-CA" sz="1800" b="1" dirty="0"/>
              <a:t>Control</a:t>
            </a:r>
            <a:endParaRPr lang="en-CA" b="1" dirty="0"/>
          </a:p>
          <a:p>
            <a:r>
              <a:rPr lang="en-CA" dirty="0"/>
              <a:t>Find a user-controllable input that will be leverage to validate assumptions and ease exploitation.</a:t>
            </a:r>
          </a:p>
          <a:p>
            <a:endParaRPr lang="en-CA" dirty="0"/>
          </a:p>
          <a:p>
            <a:r>
              <a:rPr lang="en-CA" sz="1800" b="1" dirty="0"/>
              <a:t>Identify</a:t>
            </a:r>
            <a:endParaRPr lang="en-CA" b="1" dirty="0"/>
          </a:p>
          <a:p>
            <a:r>
              <a:rPr lang="en-CA" dirty="0"/>
              <a:t>The cryptosystem primitive, mode of operation and any other parameters must be identified to leverage exploitation.</a:t>
            </a:r>
          </a:p>
          <a:p>
            <a:endParaRPr lang="en-CA" dirty="0"/>
          </a:p>
          <a:p>
            <a:r>
              <a:rPr lang="en-CA" sz="1800" b="1" dirty="0"/>
              <a:t>Exploit</a:t>
            </a:r>
            <a:endParaRPr lang="en-CA" b="1" dirty="0"/>
          </a:p>
          <a:p>
            <a:r>
              <a:rPr lang="en-CA" dirty="0"/>
              <a:t>With all information in hand from previous phases, it is time to leverage one or multiple attacks on the cryptosystem for profit.</a:t>
            </a:r>
          </a:p>
          <a:p>
            <a:endParaRPr lang="en-CA" dirty="0"/>
          </a:p>
          <a:p>
            <a:endParaRPr lang="en-CA" dirty="0"/>
          </a:p>
        </p:txBody>
      </p:sp>
      <p:graphicFrame>
        <p:nvGraphicFramePr>
          <p:cNvPr id="7" name="Content Placeholder 6">
            <a:extLst>
              <a:ext uri="{FF2B5EF4-FFF2-40B4-BE49-F238E27FC236}">
                <a16:creationId xmlns:a16="http://schemas.microsoft.com/office/drawing/2014/main" id="{5A0D8788-7860-4C73-8B9C-0EDCD298AA22}"/>
              </a:ext>
            </a:extLst>
          </p:cNvPr>
          <p:cNvGraphicFramePr>
            <a:graphicFrameLocks noGrp="1"/>
          </p:cNvGraphicFramePr>
          <p:nvPr>
            <p:ph idx="1"/>
            <p:extLst>
              <p:ext uri="{D42A27DB-BD31-4B8C-83A1-F6EECF244321}">
                <p14:modId xmlns:p14="http://schemas.microsoft.com/office/powerpoint/2010/main" val="2624305901"/>
              </p:ext>
            </p:extLst>
          </p:nvPr>
        </p:nvGraphicFramePr>
        <p:xfrm>
          <a:off x="4872469" y="1455938"/>
          <a:ext cx="6712889" cy="4615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1962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6419305-D8C5-4EDE-92F5-4E97FDAE0426}"/>
              </a:ext>
            </a:extLst>
          </p:cNvPr>
          <p:cNvSpPr>
            <a:spLocks noGrp="1"/>
          </p:cNvSpPr>
          <p:nvPr>
            <p:ph type="ctrTitle"/>
          </p:nvPr>
        </p:nvSpPr>
        <p:spPr>
          <a:xfrm>
            <a:off x="804671" y="2600324"/>
            <a:ext cx="6405753" cy="3277961"/>
          </a:xfrm>
        </p:spPr>
        <p:txBody>
          <a:bodyPr anchor="t">
            <a:normAutofit/>
          </a:bodyPr>
          <a:lstStyle/>
          <a:p>
            <a:pPr algn="l"/>
            <a:r>
              <a:rPr lang="en-US" sz="5400"/>
              <a:t>Module 0x1</a:t>
            </a:r>
            <a:endParaRPr lang="en-CA" sz="5400"/>
          </a:p>
        </p:txBody>
      </p:sp>
      <p:sp>
        <p:nvSpPr>
          <p:cNvPr id="6" name="Subtitle 5">
            <a:extLst>
              <a:ext uri="{FF2B5EF4-FFF2-40B4-BE49-F238E27FC236}">
                <a16:creationId xmlns:a16="http://schemas.microsoft.com/office/drawing/2014/main" id="{82F59251-31B8-4126-AF1D-33286E5FFFDC}"/>
              </a:ext>
            </a:extLst>
          </p:cNvPr>
          <p:cNvSpPr>
            <a:spLocks noGrp="1"/>
          </p:cNvSpPr>
          <p:nvPr>
            <p:ph type="subTitle" idx="1"/>
          </p:nvPr>
        </p:nvSpPr>
        <p:spPr>
          <a:xfrm>
            <a:off x="804672" y="1300450"/>
            <a:ext cx="4167376" cy="1155525"/>
          </a:xfrm>
        </p:spPr>
        <p:txBody>
          <a:bodyPr anchor="b">
            <a:normAutofit/>
          </a:bodyPr>
          <a:lstStyle/>
          <a:p>
            <a:pPr algn="l"/>
            <a:r>
              <a:rPr lang="en-US" sz="2000"/>
              <a:t>What is AES ?</a:t>
            </a:r>
            <a:endParaRPr lang="en-CA" sz="2000"/>
          </a:p>
        </p:txBody>
      </p:sp>
    </p:spTree>
    <p:extLst>
      <p:ext uri="{BB962C8B-B14F-4D97-AF65-F5344CB8AC3E}">
        <p14:creationId xmlns:p14="http://schemas.microsoft.com/office/powerpoint/2010/main" val="859139338"/>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63E2A1C4-48A5-4A06-AB14-AC3752C153DF}"/>
              </a:ext>
            </a:extLst>
          </p:cNvPr>
          <p:cNvSpPr>
            <a:spLocks noGrp="1"/>
          </p:cNvSpPr>
          <p:nvPr>
            <p:ph sz="half" idx="1"/>
          </p:nvPr>
        </p:nvSpPr>
        <p:spPr>
          <a:xfrm>
            <a:off x="1476915" y="2888250"/>
            <a:ext cx="4297351" cy="2959777"/>
          </a:xfrm>
        </p:spPr>
        <p:txBody>
          <a:bodyPr anchor="t">
            <a:normAutofit/>
          </a:bodyPr>
          <a:lstStyle/>
          <a:p>
            <a:pPr marL="0" indent="0">
              <a:buNone/>
            </a:pPr>
            <a:r>
              <a:rPr lang="en-CA" sz="2000" dirty="0"/>
              <a:t>Recon</a:t>
            </a:r>
          </a:p>
          <a:p>
            <a:r>
              <a:rPr lang="en-CA" sz="2000" dirty="0"/>
              <a:t>Source code</a:t>
            </a:r>
          </a:p>
          <a:p>
            <a:r>
              <a:rPr lang="en-CA" sz="2000" dirty="0"/>
              <a:t>Application documentation</a:t>
            </a:r>
          </a:p>
          <a:p>
            <a:r>
              <a:rPr lang="en-CA" sz="2000" dirty="0"/>
              <a:t>Forum discussions and troubleshooting platforms </a:t>
            </a:r>
          </a:p>
          <a:p>
            <a:r>
              <a:rPr lang="en-CA" sz="2000" dirty="0"/>
              <a:t>Google</a:t>
            </a:r>
          </a:p>
          <a:p>
            <a:endParaRPr lang="en-CA" sz="2000" dirty="0"/>
          </a:p>
        </p:txBody>
      </p:sp>
      <p:cxnSp>
        <p:nvCxnSpPr>
          <p:cNvPr id="24" name="Straight Connector 23">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BA3AAE19-B944-4DDD-B7FF-C13787074086}"/>
              </a:ext>
            </a:extLst>
          </p:cNvPr>
          <p:cNvSpPr>
            <a:spLocks noGrp="1"/>
          </p:cNvSpPr>
          <p:nvPr>
            <p:ph sz="half" idx="2"/>
          </p:nvPr>
        </p:nvSpPr>
        <p:spPr>
          <a:xfrm>
            <a:off x="6417731" y="2888250"/>
            <a:ext cx="4292594" cy="2959778"/>
          </a:xfrm>
        </p:spPr>
        <p:txBody>
          <a:bodyPr anchor="t">
            <a:normAutofit/>
          </a:bodyPr>
          <a:lstStyle/>
          <a:p>
            <a:pPr marL="0" indent="0">
              <a:buNone/>
            </a:pPr>
            <a:r>
              <a:rPr lang="en-CA" sz="2000" dirty="0"/>
              <a:t>Control</a:t>
            </a:r>
          </a:p>
          <a:p>
            <a:r>
              <a:rPr lang="en-CA" sz="2000" dirty="0"/>
              <a:t>Inject short and long data in each input</a:t>
            </a:r>
          </a:p>
          <a:p>
            <a:r>
              <a:rPr lang="en-CA" sz="2000" dirty="0"/>
              <a:t>Identify when new blocks are created or removed</a:t>
            </a:r>
          </a:p>
          <a:p>
            <a:r>
              <a:rPr lang="en-CA" sz="2000" dirty="0"/>
              <a:t>Stay aware of unexpected behaviors, exceptions and error messages</a:t>
            </a:r>
          </a:p>
          <a:p>
            <a:endParaRPr lang="en-CA" sz="2000" dirty="0"/>
          </a:p>
        </p:txBody>
      </p:sp>
    </p:spTree>
    <p:extLst>
      <p:ext uri="{BB962C8B-B14F-4D97-AF65-F5344CB8AC3E}">
        <p14:creationId xmlns:p14="http://schemas.microsoft.com/office/powerpoint/2010/main" val="250111439"/>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2BB2C84-85F0-4EEE-96BF-014CCE1270C7}"/>
              </a:ext>
            </a:extLst>
          </p:cNvPr>
          <p:cNvSpPr>
            <a:spLocks noGrp="1"/>
          </p:cNvSpPr>
          <p:nvPr>
            <p:ph sz="half" idx="1"/>
          </p:nvPr>
        </p:nvSpPr>
        <p:spPr>
          <a:xfrm>
            <a:off x="1476915" y="2888250"/>
            <a:ext cx="4297351" cy="2959777"/>
          </a:xfrm>
        </p:spPr>
        <p:txBody>
          <a:bodyPr anchor="t">
            <a:normAutofit/>
          </a:bodyPr>
          <a:lstStyle/>
          <a:p>
            <a:pPr marL="0" indent="0">
              <a:buNone/>
            </a:pPr>
            <a:r>
              <a:rPr lang="en-CA" sz="2000"/>
              <a:t>Identify</a:t>
            </a:r>
          </a:p>
          <a:p>
            <a:r>
              <a:rPr lang="en-CA" sz="2000"/>
              <a:t>Block size</a:t>
            </a:r>
          </a:p>
          <a:p>
            <a:r>
              <a:rPr lang="en-CA" sz="2000"/>
              <a:t>Mode of operation</a:t>
            </a:r>
          </a:p>
          <a:p>
            <a:r>
              <a:rPr lang="en-CA" sz="2000"/>
              <a:t>IV or nonce presence</a:t>
            </a:r>
          </a:p>
          <a:p>
            <a:endParaRPr lang="en-CA" sz="2000"/>
          </a:p>
        </p:txBody>
      </p:sp>
      <p:cxnSp>
        <p:nvCxnSpPr>
          <p:cNvPr id="18" name="Straight Connector 17">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60A71E8-37C7-4057-8DC0-A127B25619EB}"/>
              </a:ext>
            </a:extLst>
          </p:cNvPr>
          <p:cNvSpPr>
            <a:spLocks noGrp="1"/>
          </p:cNvSpPr>
          <p:nvPr>
            <p:ph sz="half" idx="2"/>
          </p:nvPr>
        </p:nvSpPr>
        <p:spPr>
          <a:xfrm>
            <a:off x="6417731" y="2888250"/>
            <a:ext cx="4292594" cy="2959778"/>
          </a:xfrm>
        </p:spPr>
        <p:txBody>
          <a:bodyPr anchor="t">
            <a:normAutofit/>
          </a:bodyPr>
          <a:lstStyle/>
          <a:p>
            <a:pPr marL="0" indent="0">
              <a:buNone/>
            </a:pPr>
            <a:r>
              <a:rPr lang="en-CA" sz="2000" dirty="0"/>
              <a:t>Exploit</a:t>
            </a:r>
          </a:p>
          <a:p>
            <a:r>
              <a:rPr lang="en-CA" sz="2000" dirty="0"/>
              <a:t>Apply proper threat model on application considering cryptosystem vulnerabilities.</a:t>
            </a:r>
          </a:p>
          <a:p>
            <a:r>
              <a:rPr lang="en-CA" sz="2000" dirty="0"/>
              <a:t>Select proper exploits to achieve goal.</a:t>
            </a:r>
          </a:p>
          <a:p>
            <a:r>
              <a:rPr lang="en-CA" sz="2000" dirty="0"/>
              <a:t>Profit!</a:t>
            </a:r>
          </a:p>
        </p:txBody>
      </p:sp>
    </p:spTree>
    <p:extLst>
      <p:ext uri="{BB962C8B-B14F-4D97-AF65-F5344CB8AC3E}">
        <p14:creationId xmlns:p14="http://schemas.microsoft.com/office/powerpoint/2010/main" val="3179098298"/>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80970-BB5E-4ABA-9468-E7A225B0DFC4}"/>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Challenge #5</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444632"/>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AA8F84D-BF31-4985-9EAF-99870D112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96419305-D8C5-4EDE-92F5-4E97FDAE0426}"/>
              </a:ext>
            </a:extLst>
          </p:cNvPr>
          <p:cNvSpPr>
            <a:spLocks noGrp="1"/>
          </p:cNvSpPr>
          <p:nvPr>
            <p:ph type="ctrTitle"/>
          </p:nvPr>
        </p:nvSpPr>
        <p:spPr>
          <a:xfrm>
            <a:off x="655320" y="2631125"/>
            <a:ext cx="4983480" cy="2397443"/>
          </a:xfrm>
        </p:spPr>
        <p:txBody>
          <a:bodyPr anchor="t">
            <a:normAutofit/>
          </a:bodyPr>
          <a:lstStyle/>
          <a:p>
            <a:pPr algn="l"/>
            <a:r>
              <a:rPr lang="en-US"/>
              <a:t>Conclusion</a:t>
            </a:r>
            <a:endParaRPr lang="en-CA"/>
          </a:p>
        </p:txBody>
      </p:sp>
      <p:cxnSp>
        <p:nvCxnSpPr>
          <p:cNvPr id="19" name="Straight Arrow Connector 18">
            <a:extLst>
              <a:ext uri="{FF2B5EF4-FFF2-40B4-BE49-F238E27FC236}">
                <a16:creationId xmlns:a16="http://schemas.microsoft.com/office/drawing/2014/main" id="{BCD0BBC1-A7D4-445D-98AC-95A6A45D8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3326"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17B5381-FFCA-4325-8FBB-B1481666A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392450"/>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5ADDC9-4A77-4401-8C9A-3C8A6E86A487}"/>
              </a:ext>
            </a:extLst>
          </p:cNvPr>
          <p:cNvSpPr>
            <a:spLocks noGrp="1"/>
          </p:cNvSpPr>
          <p:nvPr>
            <p:ph type="title"/>
          </p:nvPr>
        </p:nvSpPr>
        <p:spPr>
          <a:xfrm>
            <a:off x="1816333" y="62144"/>
            <a:ext cx="3932237" cy="1600200"/>
          </a:xfrm>
        </p:spPr>
        <p:txBody>
          <a:bodyPr/>
          <a:lstStyle/>
          <a:p>
            <a:r>
              <a:rPr lang="en-US" dirty="0"/>
              <a:t>Additional </a:t>
            </a:r>
            <a:r>
              <a:rPr lang="en-US" dirty="0" err="1"/>
              <a:t>Ressources</a:t>
            </a:r>
            <a:endParaRPr lang="en-CA" dirty="0"/>
          </a:p>
        </p:txBody>
      </p:sp>
      <p:sp>
        <p:nvSpPr>
          <p:cNvPr id="6" name="Text Placeholder 5">
            <a:extLst>
              <a:ext uri="{FF2B5EF4-FFF2-40B4-BE49-F238E27FC236}">
                <a16:creationId xmlns:a16="http://schemas.microsoft.com/office/drawing/2014/main" id="{D849366E-438B-4CCB-B37B-A17F216394C9}"/>
              </a:ext>
            </a:extLst>
          </p:cNvPr>
          <p:cNvSpPr>
            <a:spLocks noGrp="1"/>
          </p:cNvSpPr>
          <p:nvPr>
            <p:ph type="body" sz="half" idx="2"/>
          </p:nvPr>
        </p:nvSpPr>
        <p:spPr>
          <a:xfrm>
            <a:off x="1816333" y="1662344"/>
            <a:ext cx="3932237" cy="3811588"/>
          </a:xfrm>
        </p:spPr>
        <p:txBody>
          <a:bodyPr/>
          <a:lstStyle/>
          <a:p>
            <a:pPr marL="342900" indent="-342900">
              <a:buFont typeface="+mj-lt"/>
              <a:buAutoNum type="arabicPeriod"/>
            </a:pPr>
            <a:r>
              <a:rPr lang="en-CA" dirty="0">
                <a:hlinkClick r:id="rId2"/>
              </a:rPr>
              <a:t>https://cryptopals.com/</a:t>
            </a:r>
            <a:endParaRPr lang="en-CA" dirty="0"/>
          </a:p>
          <a:p>
            <a:pPr marL="342900" indent="-342900">
              <a:buFont typeface="+mj-lt"/>
              <a:buAutoNum type="arabicPeriod"/>
            </a:pPr>
            <a:r>
              <a:rPr lang="en-CA" dirty="0">
                <a:hlinkClick r:id="rId3"/>
              </a:rPr>
              <a:t>https://www.coursera.org/learn/crypto</a:t>
            </a:r>
            <a:endParaRPr lang="en-CA" dirty="0"/>
          </a:p>
        </p:txBody>
      </p:sp>
      <p:sp>
        <p:nvSpPr>
          <p:cNvPr id="7" name="Title 3">
            <a:extLst>
              <a:ext uri="{FF2B5EF4-FFF2-40B4-BE49-F238E27FC236}">
                <a16:creationId xmlns:a16="http://schemas.microsoft.com/office/drawing/2014/main" id="{CA1A3A32-5C2E-4019-B4CD-FDE56145897F}"/>
              </a:ext>
            </a:extLst>
          </p:cNvPr>
          <p:cNvSpPr txBox="1">
            <a:spLocks/>
          </p:cNvSpPr>
          <p:nvPr/>
        </p:nvSpPr>
        <p:spPr>
          <a:xfrm>
            <a:off x="6984619" y="62144"/>
            <a:ext cx="3932237"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Martin Lemay,</a:t>
            </a:r>
            <a:endParaRPr lang="en-CA" dirty="0"/>
          </a:p>
        </p:txBody>
      </p:sp>
      <p:sp>
        <p:nvSpPr>
          <p:cNvPr id="8" name="Text Placeholder 5">
            <a:extLst>
              <a:ext uri="{FF2B5EF4-FFF2-40B4-BE49-F238E27FC236}">
                <a16:creationId xmlns:a16="http://schemas.microsoft.com/office/drawing/2014/main" id="{9A216B43-9B22-44C3-B410-9C6990E1EBB9}"/>
              </a:ext>
            </a:extLst>
          </p:cNvPr>
          <p:cNvSpPr txBox="1">
            <a:spLocks/>
          </p:cNvSpPr>
          <p:nvPr/>
        </p:nvSpPr>
        <p:spPr>
          <a:xfrm>
            <a:off x="7002371" y="1662343"/>
            <a:ext cx="3932237" cy="155137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CISM, CRISC, CISA, OSEE</a:t>
            </a:r>
          </a:p>
          <a:p>
            <a:r>
              <a:rPr lang="en-US" b="1" i="1" dirty="0"/>
              <a:t>Chief Security Officer at Devolutions</a:t>
            </a:r>
          </a:p>
          <a:p>
            <a:endParaRPr lang="en-US" dirty="0"/>
          </a:p>
          <a:p>
            <a:r>
              <a:rPr lang="en-US" dirty="0"/>
              <a:t>mlemay@devolutions.net</a:t>
            </a:r>
            <a:endParaRPr lang="en-CA" dirty="0"/>
          </a:p>
        </p:txBody>
      </p:sp>
      <p:sp>
        <p:nvSpPr>
          <p:cNvPr id="11" name="Title 3">
            <a:extLst>
              <a:ext uri="{FF2B5EF4-FFF2-40B4-BE49-F238E27FC236}">
                <a16:creationId xmlns:a16="http://schemas.microsoft.com/office/drawing/2014/main" id="{B23F9176-E53A-4BFF-BB57-5034831D42C5}"/>
              </a:ext>
            </a:extLst>
          </p:cNvPr>
          <p:cNvSpPr txBox="1">
            <a:spLocks/>
          </p:cNvSpPr>
          <p:nvPr/>
        </p:nvSpPr>
        <p:spPr>
          <a:xfrm>
            <a:off x="6982508" y="2462444"/>
            <a:ext cx="3932237"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Philippe </a:t>
            </a:r>
            <a:r>
              <a:rPr lang="en-US" dirty="0" err="1"/>
              <a:t>Dugré</a:t>
            </a:r>
            <a:r>
              <a:rPr lang="en-US" dirty="0"/>
              <a:t>,</a:t>
            </a:r>
            <a:endParaRPr lang="en-CA" dirty="0"/>
          </a:p>
        </p:txBody>
      </p:sp>
      <p:sp>
        <p:nvSpPr>
          <p:cNvPr id="12" name="Text Placeholder 5">
            <a:extLst>
              <a:ext uri="{FF2B5EF4-FFF2-40B4-BE49-F238E27FC236}">
                <a16:creationId xmlns:a16="http://schemas.microsoft.com/office/drawing/2014/main" id="{394271BA-10CA-455A-A7B2-0FF95D39AD44}"/>
              </a:ext>
            </a:extLst>
          </p:cNvPr>
          <p:cNvSpPr txBox="1">
            <a:spLocks/>
          </p:cNvSpPr>
          <p:nvPr/>
        </p:nvSpPr>
        <p:spPr>
          <a:xfrm>
            <a:off x="7002371" y="4013817"/>
            <a:ext cx="3932237"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err="1"/>
              <a:t>B.Ing</a:t>
            </a:r>
            <a:r>
              <a:rPr lang="en-US" dirty="0"/>
              <a:t>., OSCP</a:t>
            </a:r>
          </a:p>
          <a:p>
            <a:r>
              <a:rPr lang="en-US" b="1" i="1" dirty="0"/>
              <a:t>Application Security Analyst at Devolutions</a:t>
            </a:r>
          </a:p>
          <a:p>
            <a:endParaRPr lang="en-US" b="1" i="1" dirty="0"/>
          </a:p>
          <a:p>
            <a:r>
              <a:rPr lang="en-US" dirty="0"/>
              <a:t>pdugre@devolutions.net</a:t>
            </a:r>
            <a:endParaRPr lang="en-CA" dirty="0"/>
          </a:p>
        </p:txBody>
      </p:sp>
      <p:pic>
        <p:nvPicPr>
          <p:cNvPr id="1026" name="Picture 2" descr="RÃ©sultats de recherche d'images pour Â«Â practiceÂ Â»">
            <a:extLst>
              <a:ext uri="{FF2B5EF4-FFF2-40B4-BE49-F238E27FC236}">
                <a16:creationId xmlns:a16="http://schemas.microsoft.com/office/drawing/2014/main" id="{8A837D48-FE32-4F53-B29D-D8E43E8927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5240" y="4178538"/>
            <a:ext cx="3040710" cy="2034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927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D78E01D-7D23-4190-AF69-4577E60EED28}"/>
              </a:ext>
            </a:extLst>
          </p:cNvPr>
          <p:cNvSpPr>
            <a:spLocks noGrp="1"/>
          </p:cNvSpPr>
          <p:nvPr>
            <p:ph type="ctrTitle"/>
          </p:nvPr>
        </p:nvSpPr>
        <p:spPr>
          <a:xfrm>
            <a:off x="1524000" y="1122362"/>
            <a:ext cx="9144000" cy="2840037"/>
          </a:xfrm>
        </p:spPr>
        <p:txBody>
          <a:bodyPr>
            <a:normAutofit/>
          </a:bodyPr>
          <a:lstStyle/>
          <a:p>
            <a:r>
              <a:rPr lang="en-US" sz="5800"/>
              <a:t>Thank you !</a:t>
            </a:r>
            <a:endParaRPr lang="en-CA" sz="5800"/>
          </a:p>
        </p:txBody>
      </p:sp>
      <p:cxnSp>
        <p:nvCxnSpPr>
          <p:cNvPr id="21" name="Straight Connector 2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009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5ADDC9-4A77-4401-8C9A-3C8A6E86A487}"/>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sz="4400"/>
              <a:t>Topics</a:t>
            </a:r>
          </a:p>
        </p:txBody>
      </p:sp>
      <p:sp>
        <p:nvSpPr>
          <p:cNvPr id="6" name="Text Placeholder 5">
            <a:extLst>
              <a:ext uri="{FF2B5EF4-FFF2-40B4-BE49-F238E27FC236}">
                <a16:creationId xmlns:a16="http://schemas.microsoft.com/office/drawing/2014/main" id="{D849366E-438B-4CCB-B37B-A17F216394C9}"/>
              </a:ext>
            </a:extLst>
          </p:cNvPr>
          <p:cNvSpPr>
            <a:spLocks noGrp="1"/>
          </p:cNvSpPr>
          <p:nvPr>
            <p:ph type="body" sz="half" idx="2"/>
          </p:nvPr>
        </p:nvSpPr>
        <p:spPr>
          <a:xfrm>
            <a:off x="762000" y="2279018"/>
            <a:ext cx="5314543" cy="3375920"/>
          </a:xfrm>
        </p:spPr>
        <p:txBody>
          <a:bodyPr vert="horz" lIns="91440" tIns="45720" rIns="91440" bIns="45720" rtlCol="0" anchor="t">
            <a:normAutofit/>
          </a:bodyPr>
          <a:lstStyle/>
          <a:p>
            <a:pPr marL="342900" indent="-228600">
              <a:buFont typeface="Arial" panose="020B0604020202020204" pitchFamily="34" charset="0"/>
              <a:buChar char="•"/>
            </a:pPr>
            <a:r>
              <a:rPr lang="en-US" sz="1800"/>
              <a:t>Cryptography, definitions and rules</a:t>
            </a:r>
          </a:p>
          <a:p>
            <a:pPr marL="342900" indent="-228600">
              <a:buFont typeface="Arial" panose="020B0604020202020204" pitchFamily="34" charset="0"/>
              <a:buChar char="•"/>
            </a:pPr>
            <a:r>
              <a:rPr lang="en-US" sz="1800"/>
              <a:t>Inside AES</a:t>
            </a:r>
          </a:p>
          <a:p>
            <a:pPr marL="342900" indent="-228600">
              <a:buFont typeface="Arial" panose="020B0604020202020204" pitchFamily="34" charset="0"/>
              <a:buChar char="•"/>
            </a:pPr>
            <a:r>
              <a:rPr lang="en-US" sz="1800"/>
              <a:t>Python Cryptography</a:t>
            </a:r>
          </a:p>
          <a:p>
            <a:pPr marL="342900" indent="-228600">
              <a:buFont typeface="Arial" panose="020B0604020202020204" pitchFamily="34" charset="0"/>
              <a:buChar char="•"/>
            </a:pPr>
            <a:r>
              <a:rPr lang="en-US" sz="1800"/>
              <a:t>Demo 1</a:t>
            </a:r>
          </a:p>
          <a:p>
            <a:pPr marL="342900" indent="-228600">
              <a:buFont typeface="Arial" panose="020B0604020202020204" pitchFamily="34" charset="0"/>
              <a:buChar char="•"/>
            </a:pPr>
            <a:r>
              <a:rPr lang="en-US" sz="1800"/>
              <a:t>Exercise 1</a:t>
            </a:r>
          </a:p>
        </p:txBody>
      </p:sp>
      <p:sp>
        <p:nvSpPr>
          <p:cNvPr id="75" name="Freeform: Shape 7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descr="Image result for question mark">
            <a:extLst>
              <a:ext uri="{FF2B5EF4-FFF2-40B4-BE49-F238E27FC236}">
                <a16:creationId xmlns:a16="http://schemas.microsoft.com/office/drawing/2014/main" id="{89C5FECE-2ED5-4DBC-AEC0-D02EA13A6A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8168"/>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40723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1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63EA4995-1FB9-490E-A6A7-8B6EC2CAF1AD}"/>
              </a:ext>
            </a:extLst>
          </p:cNvPr>
          <p:cNvSpPr>
            <a:spLocks noGrp="1"/>
          </p:cNvSpPr>
          <p:nvPr>
            <p:ph type="title"/>
          </p:nvPr>
        </p:nvSpPr>
        <p:spPr>
          <a:xfrm>
            <a:off x="863029" y="1012004"/>
            <a:ext cx="3416158" cy="4795408"/>
          </a:xfrm>
        </p:spPr>
        <p:txBody>
          <a:bodyPr>
            <a:normAutofit/>
          </a:bodyPr>
          <a:lstStyle/>
          <a:p>
            <a:r>
              <a:rPr lang="en-CA">
                <a:solidFill>
                  <a:srgbClr val="FFFFFF"/>
                </a:solidFill>
              </a:rPr>
              <a:t>Cryptography</a:t>
            </a:r>
          </a:p>
        </p:txBody>
      </p:sp>
      <p:graphicFrame>
        <p:nvGraphicFramePr>
          <p:cNvPr id="15" name="Content Placeholder 5">
            <a:extLst>
              <a:ext uri="{FF2B5EF4-FFF2-40B4-BE49-F238E27FC236}">
                <a16:creationId xmlns:a16="http://schemas.microsoft.com/office/drawing/2014/main" id="{719A9967-5DBF-4C0A-A0B7-E2A41149E903}"/>
              </a:ext>
            </a:extLst>
          </p:cNvPr>
          <p:cNvGraphicFramePr>
            <a:graphicFrameLocks noGrp="1"/>
          </p:cNvGraphicFramePr>
          <p:nvPr>
            <p:ph idx="1"/>
            <p:extLst>
              <p:ext uri="{D42A27DB-BD31-4B8C-83A1-F6EECF244321}">
                <p14:modId xmlns:p14="http://schemas.microsoft.com/office/powerpoint/2010/main" val="226810826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6622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8DD1-ABC2-45E9-8774-7B23B0311940}"/>
              </a:ext>
            </a:extLst>
          </p:cNvPr>
          <p:cNvSpPr>
            <a:spLocks noGrp="1"/>
          </p:cNvSpPr>
          <p:nvPr>
            <p:ph type="title"/>
          </p:nvPr>
        </p:nvSpPr>
        <p:spPr/>
        <p:txBody>
          <a:bodyPr/>
          <a:lstStyle/>
          <a:p>
            <a:r>
              <a:rPr lang="en-CA" dirty="0"/>
              <a:t>Definitions</a:t>
            </a:r>
          </a:p>
        </p:txBody>
      </p:sp>
      <p:sp>
        <p:nvSpPr>
          <p:cNvPr id="4" name="Rectangle 3">
            <a:extLst>
              <a:ext uri="{FF2B5EF4-FFF2-40B4-BE49-F238E27FC236}">
                <a16:creationId xmlns:a16="http://schemas.microsoft.com/office/drawing/2014/main" id="{59E07B86-ADBE-42E2-9F63-8EAA83B9F515}"/>
              </a:ext>
            </a:extLst>
          </p:cNvPr>
          <p:cNvSpPr/>
          <p:nvPr/>
        </p:nvSpPr>
        <p:spPr>
          <a:xfrm>
            <a:off x="7806430" y="2846117"/>
            <a:ext cx="239697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Cryptosystem or cryptographic primitive</a:t>
            </a:r>
          </a:p>
        </p:txBody>
      </p:sp>
      <p:sp>
        <p:nvSpPr>
          <p:cNvPr id="5" name="TextBox 4">
            <a:extLst>
              <a:ext uri="{FF2B5EF4-FFF2-40B4-BE49-F238E27FC236}">
                <a16:creationId xmlns:a16="http://schemas.microsoft.com/office/drawing/2014/main" id="{4660D7E2-3726-4126-83AD-7338570E0A5F}"/>
              </a:ext>
            </a:extLst>
          </p:cNvPr>
          <p:cNvSpPr txBox="1"/>
          <p:nvPr/>
        </p:nvSpPr>
        <p:spPr>
          <a:xfrm>
            <a:off x="8503495" y="1939020"/>
            <a:ext cx="1002839" cy="369332"/>
          </a:xfrm>
          <a:prstGeom prst="rect">
            <a:avLst/>
          </a:prstGeom>
          <a:noFill/>
        </p:spPr>
        <p:txBody>
          <a:bodyPr wrap="none" rtlCol="0">
            <a:spAutoFit/>
          </a:bodyPr>
          <a:lstStyle/>
          <a:p>
            <a:r>
              <a:rPr lang="en-CA" dirty="0"/>
              <a:t>Plaintext</a:t>
            </a:r>
          </a:p>
        </p:txBody>
      </p:sp>
      <p:sp>
        <p:nvSpPr>
          <p:cNvPr id="6" name="TextBox 5">
            <a:extLst>
              <a:ext uri="{FF2B5EF4-FFF2-40B4-BE49-F238E27FC236}">
                <a16:creationId xmlns:a16="http://schemas.microsoft.com/office/drawing/2014/main" id="{0E9EDD52-8636-476F-B036-C3D01F31A7C7}"/>
              </a:ext>
            </a:extLst>
          </p:cNvPr>
          <p:cNvSpPr txBox="1"/>
          <p:nvPr/>
        </p:nvSpPr>
        <p:spPr>
          <a:xfrm>
            <a:off x="8423088" y="4603801"/>
            <a:ext cx="1163652" cy="369332"/>
          </a:xfrm>
          <a:prstGeom prst="rect">
            <a:avLst/>
          </a:prstGeom>
          <a:noFill/>
        </p:spPr>
        <p:txBody>
          <a:bodyPr wrap="none" rtlCol="0">
            <a:spAutoFit/>
          </a:bodyPr>
          <a:lstStyle/>
          <a:p>
            <a:r>
              <a:rPr lang="en-CA" dirty="0"/>
              <a:t>Ciphertext</a:t>
            </a:r>
          </a:p>
        </p:txBody>
      </p:sp>
      <p:sp>
        <p:nvSpPr>
          <p:cNvPr id="7" name="TextBox 6">
            <a:extLst>
              <a:ext uri="{FF2B5EF4-FFF2-40B4-BE49-F238E27FC236}">
                <a16:creationId xmlns:a16="http://schemas.microsoft.com/office/drawing/2014/main" id="{9693B25E-9923-4B21-98CC-2DB0604ABD65}"/>
              </a:ext>
            </a:extLst>
          </p:cNvPr>
          <p:cNvSpPr txBox="1"/>
          <p:nvPr/>
        </p:nvSpPr>
        <p:spPr>
          <a:xfrm>
            <a:off x="6096000" y="3324232"/>
            <a:ext cx="518860" cy="369332"/>
          </a:xfrm>
          <a:prstGeom prst="rect">
            <a:avLst/>
          </a:prstGeom>
          <a:noFill/>
        </p:spPr>
        <p:txBody>
          <a:bodyPr wrap="none" rtlCol="0">
            <a:spAutoFit/>
          </a:bodyPr>
          <a:lstStyle/>
          <a:p>
            <a:r>
              <a:rPr lang="en-CA" dirty="0"/>
              <a:t>Key</a:t>
            </a:r>
          </a:p>
        </p:txBody>
      </p:sp>
      <p:cxnSp>
        <p:nvCxnSpPr>
          <p:cNvPr id="9" name="Straight Arrow Connector 8">
            <a:extLst>
              <a:ext uri="{FF2B5EF4-FFF2-40B4-BE49-F238E27FC236}">
                <a16:creationId xmlns:a16="http://schemas.microsoft.com/office/drawing/2014/main" id="{8271AD22-7110-486E-A48F-1461952D18D9}"/>
              </a:ext>
            </a:extLst>
          </p:cNvPr>
          <p:cNvCxnSpPr>
            <a:stCxn id="7" idx="3"/>
            <a:endCxn id="4" idx="1"/>
          </p:cNvCxnSpPr>
          <p:nvPr/>
        </p:nvCxnSpPr>
        <p:spPr>
          <a:xfrm>
            <a:off x="6614860" y="3508898"/>
            <a:ext cx="11915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127ED48-F10A-4822-A0DC-220D4CFFEC3C}"/>
              </a:ext>
            </a:extLst>
          </p:cNvPr>
          <p:cNvCxnSpPr>
            <a:stCxn id="5" idx="2"/>
            <a:endCxn id="4" idx="0"/>
          </p:cNvCxnSpPr>
          <p:nvPr/>
        </p:nvCxnSpPr>
        <p:spPr>
          <a:xfrm>
            <a:off x="9004915" y="2308352"/>
            <a:ext cx="1" cy="537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8DB88FA-23B6-4D64-9809-511A20FA3452}"/>
              </a:ext>
            </a:extLst>
          </p:cNvPr>
          <p:cNvCxnSpPr>
            <a:stCxn id="4" idx="2"/>
            <a:endCxn id="6" idx="0"/>
          </p:cNvCxnSpPr>
          <p:nvPr/>
        </p:nvCxnSpPr>
        <p:spPr>
          <a:xfrm flipH="1">
            <a:off x="9004914" y="4171680"/>
            <a:ext cx="2" cy="432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34B0B2F-C051-4AC6-824F-19FD64322598}"/>
              </a:ext>
            </a:extLst>
          </p:cNvPr>
          <p:cNvSpPr txBox="1"/>
          <p:nvPr/>
        </p:nvSpPr>
        <p:spPr>
          <a:xfrm>
            <a:off x="838200" y="2123686"/>
            <a:ext cx="3968318" cy="4524315"/>
          </a:xfrm>
          <a:prstGeom prst="rect">
            <a:avLst/>
          </a:prstGeom>
          <a:noFill/>
        </p:spPr>
        <p:txBody>
          <a:bodyPr wrap="square" rtlCol="0">
            <a:spAutoFit/>
          </a:bodyPr>
          <a:lstStyle/>
          <a:p>
            <a:pPr marL="285750" indent="-285750">
              <a:buFont typeface="Arial" panose="020B0604020202020204" pitchFamily="34" charset="0"/>
              <a:buChar char="•"/>
            </a:pPr>
            <a:r>
              <a:rPr lang="en-CA" dirty="0"/>
              <a:t>Cryptosystem</a:t>
            </a:r>
          </a:p>
          <a:p>
            <a:pPr marL="742950" lvl="1" indent="-285750">
              <a:buFont typeface="Arial" panose="020B0604020202020204" pitchFamily="34" charset="0"/>
              <a:buChar char="•"/>
            </a:pPr>
            <a:r>
              <a:rPr lang="en-CA" dirty="0"/>
              <a:t>Algorithm(s) that actually encrypts and decrypts.</a:t>
            </a:r>
          </a:p>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Plaintext</a:t>
            </a:r>
          </a:p>
          <a:p>
            <a:pPr lvl="1"/>
            <a:r>
              <a:rPr lang="en-CA" dirty="0"/>
              <a:t>It is the message to be encrypted.</a:t>
            </a:r>
          </a:p>
          <a:p>
            <a:pPr lvl="1"/>
            <a:endParaRPr lang="en-CA" dirty="0"/>
          </a:p>
          <a:p>
            <a:pPr marL="285750" indent="-285750">
              <a:buFont typeface="Arial" panose="020B0604020202020204" pitchFamily="34" charset="0"/>
              <a:buChar char="•"/>
            </a:pPr>
            <a:r>
              <a:rPr lang="en-CA" dirty="0"/>
              <a:t>Key</a:t>
            </a:r>
          </a:p>
          <a:p>
            <a:pPr lvl="1"/>
            <a:r>
              <a:rPr lang="en-CA" dirty="0"/>
              <a:t>It is the secret used to protect the plaintext from adversaries.</a:t>
            </a:r>
          </a:p>
          <a:p>
            <a:pPr lvl="1"/>
            <a:endParaRPr lang="en-CA" dirty="0"/>
          </a:p>
          <a:p>
            <a:pPr marL="285750" indent="-285750">
              <a:buFont typeface="Arial" panose="020B0604020202020204" pitchFamily="34" charset="0"/>
              <a:buChar char="•"/>
            </a:pPr>
            <a:r>
              <a:rPr lang="en-CA" dirty="0"/>
              <a:t>Ciphertext</a:t>
            </a:r>
          </a:p>
          <a:p>
            <a:pPr lvl="1"/>
            <a:r>
              <a:rPr lang="en-CA" dirty="0"/>
              <a:t>It is the encrypted form of the plaintext unique to the key.</a:t>
            </a:r>
          </a:p>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endParaRPr lang="en-CA" dirty="0"/>
          </a:p>
        </p:txBody>
      </p:sp>
    </p:spTree>
    <p:extLst>
      <p:ext uri="{BB962C8B-B14F-4D97-AF65-F5344CB8AC3E}">
        <p14:creationId xmlns:p14="http://schemas.microsoft.com/office/powerpoint/2010/main" val="1426293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424423-0556-4AE2-B31C-6BD85725F5A4}"/>
              </a:ext>
            </a:extLst>
          </p:cNvPr>
          <p:cNvSpPr>
            <a:spLocks noGrp="1"/>
          </p:cNvSpPr>
          <p:nvPr>
            <p:ph type="title"/>
          </p:nvPr>
        </p:nvSpPr>
        <p:spPr>
          <a:xfrm>
            <a:off x="863029" y="1012004"/>
            <a:ext cx="3416158" cy="4795408"/>
          </a:xfrm>
        </p:spPr>
        <p:txBody>
          <a:bodyPr>
            <a:normAutofit/>
          </a:bodyPr>
          <a:lstStyle/>
          <a:p>
            <a:r>
              <a:rPr lang="en-CA">
                <a:solidFill>
                  <a:srgbClr val="FFFFFF"/>
                </a:solidFill>
              </a:rPr>
              <a:t>Some Rules for Security</a:t>
            </a:r>
          </a:p>
        </p:txBody>
      </p:sp>
      <p:graphicFrame>
        <p:nvGraphicFramePr>
          <p:cNvPr id="5" name="Content Placeholder 2">
            <a:extLst>
              <a:ext uri="{FF2B5EF4-FFF2-40B4-BE49-F238E27FC236}">
                <a16:creationId xmlns:a16="http://schemas.microsoft.com/office/drawing/2014/main" id="{8EBBDBFB-FD5B-40B2-838B-5BB92953C954}"/>
              </a:ext>
            </a:extLst>
          </p:cNvPr>
          <p:cNvGraphicFramePr>
            <a:graphicFrameLocks noGrp="1"/>
          </p:cNvGraphicFramePr>
          <p:nvPr>
            <p:ph idx="1"/>
            <p:extLst>
              <p:ext uri="{D42A27DB-BD31-4B8C-83A1-F6EECF244321}">
                <p14:modId xmlns:p14="http://schemas.microsoft.com/office/powerpoint/2010/main" val="22241231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168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B32C-FA31-4248-9255-D10312FA7998}"/>
              </a:ext>
            </a:extLst>
          </p:cNvPr>
          <p:cNvSpPr>
            <a:spLocks noGrp="1"/>
          </p:cNvSpPr>
          <p:nvPr>
            <p:ph type="title"/>
          </p:nvPr>
        </p:nvSpPr>
        <p:spPr/>
        <p:txBody>
          <a:bodyPr/>
          <a:lstStyle/>
          <a:p>
            <a:r>
              <a:rPr lang="en-CA" dirty="0"/>
              <a:t>Advanced Encryption Standard (AES)</a:t>
            </a:r>
          </a:p>
        </p:txBody>
      </p:sp>
      <p:sp>
        <p:nvSpPr>
          <p:cNvPr id="4" name="Rectangle 3">
            <a:extLst>
              <a:ext uri="{FF2B5EF4-FFF2-40B4-BE49-F238E27FC236}">
                <a16:creationId xmlns:a16="http://schemas.microsoft.com/office/drawing/2014/main" id="{DC6928C0-5B2D-4FA6-8942-FF8D8FD6EFDA}"/>
              </a:ext>
            </a:extLst>
          </p:cNvPr>
          <p:cNvSpPr/>
          <p:nvPr/>
        </p:nvSpPr>
        <p:spPr>
          <a:xfrm>
            <a:off x="7806430" y="2846117"/>
            <a:ext cx="239697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AES128</a:t>
            </a:r>
          </a:p>
          <a:p>
            <a:pPr algn="ctr"/>
            <a:r>
              <a:rPr lang="en-CA" dirty="0"/>
              <a:t>Or</a:t>
            </a:r>
          </a:p>
          <a:p>
            <a:pPr algn="ctr"/>
            <a:r>
              <a:rPr lang="en-CA" dirty="0"/>
              <a:t>AES256</a:t>
            </a:r>
          </a:p>
        </p:txBody>
      </p:sp>
      <p:sp>
        <p:nvSpPr>
          <p:cNvPr id="5" name="TextBox 4">
            <a:extLst>
              <a:ext uri="{FF2B5EF4-FFF2-40B4-BE49-F238E27FC236}">
                <a16:creationId xmlns:a16="http://schemas.microsoft.com/office/drawing/2014/main" id="{0A099ADE-C221-4F6F-8B6D-F606C5174B99}"/>
              </a:ext>
            </a:extLst>
          </p:cNvPr>
          <p:cNvSpPr txBox="1"/>
          <p:nvPr/>
        </p:nvSpPr>
        <p:spPr>
          <a:xfrm>
            <a:off x="7611075" y="1939020"/>
            <a:ext cx="2787686" cy="369332"/>
          </a:xfrm>
          <a:prstGeom prst="rect">
            <a:avLst/>
          </a:prstGeom>
          <a:noFill/>
        </p:spPr>
        <p:txBody>
          <a:bodyPr wrap="none" rtlCol="0">
            <a:spAutoFit/>
          </a:bodyPr>
          <a:lstStyle/>
          <a:p>
            <a:pPr algn="ctr"/>
            <a:r>
              <a:rPr lang="en-CA" dirty="0"/>
              <a:t>Plaintext 128 bits (16 bytes)</a:t>
            </a:r>
          </a:p>
        </p:txBody>
      </p:sp>
      <p:sp>
        <p:nvSpPr>
          <p:cNvPr id="6" name="TextBox 5">
            <a:extLst>
              <a:ext uri="{FF2B5EF4-FFF2-40B4-BE49-F238E27FC236}">
                <a16:creationId xmlns:a16="http://schemas.microsoft.com/office/drawing/2014/main" id="{1F081302-EDF7-432C-9049-698D1B8070BD}"/>
              </a:ext>
            </a:extLst>
          </p:cNvPr>
          <p:cNvSpPr txBox="1"/>
          <p:nvPr/>
        </p:nvSpPr>
        <p:spPr>
          <a:xfrm>
            <a:off x="7530668" y="4603801"/>
            <a:ext cx="2948500" cy="369332"/>
          </a:xfrm>
          <a:prstGeom prst="rect">
            <a:avLst/>
          </a:prstGeom>
          <a:noFill/>
        </p:spPr>
        <p:txBody>
          <a:bodyPr wrap="none" rtlCol="0">
            <a:spAutoFit/>
          </a:bodyPr>
          <a:lstStyle/>
          <a:p>
            <a:pPr algn="ctr"/>
            <a:r>
              <a:rPr lang="en-CA" dirty="0"/>
              <a:t>Ciphertext 128 bits (16 bytes)</a:t>
            </a:r>
          </a:p>
        </p:txBody>
      </p:sp>
      <p:sp>
        <p:nvSpPr>
          <p:cNvPr id="7" name="TextBox 6">
            <a:extLst>
              <a:ext uri="{FF2B5EF4-FFF2-40B4-BE49-F238E27FC236}">
                <a16:creationId xmlns:a16="http://schemas.microsoft.com/office/drawing/2014/main" id="{51D05F11-D8F4-4285-9557-F6DB65070D80}"/>
              </a:ext>
            </a:extLst>
          </p:cNvPr>
          <p:cNvSpPr txBox="1"/>
          <p:nvPr/>
        </p:nvSpPr>
        <p:spPr>
          <a:xfrm>
            <a:off x="5489855" y="3047234"/>
            <a:ext cx="1660134" cy="923330"/>
          </a:xfrm>
          <a:prstGeom prst="rect">
            <a:avLst/>
          </a:prstGeom>
          <a:noFill/>
        </p:spPr>
        <p:txBody>
          <a:bodyPr wrap="none" rtlCol="0">
            <a:spAutoFit/>
          </a:bodyPr>
          <a:lstStyle/>
          <a:p>
            <a:pPr algn="ctr"/>
            <a:r>
              <a:rPr lang="en-CA" dirty="0"/>
              <a:t>Key</a:t>
            </a:r>
          </a:p>
          <a:p>
            <a:pPr algn="ctr"/>
            <a:r>
              <a:rPr lang="en-CA" dirty="0"/>
              <a:t>128 or 256 bits</a:t>
            </a:r>
          </a:p>
          <a:p>
            <a:pPr algn="ctr"/>
            <a:r>
              <a:rPr lang="en-CA" dirty="0"/>
              <a:t>(16 or 32 bytes)</a:t>
            </a:r>
          </a:p>
        </p:txBody>
      </p:sp>
      <p:cxnSp>
        <p:nvCxnSpPr>
          <p:cNvPr id="8" name="Straight Arrow Connector 7">
            <a:extLst>
              <a:ext uri="{FF2B5EF4-FFF2-40B4-BE49-F238E27FC236}">
                <a16:creationId xmlns:a16="http://schemas.microsoft.com/office/drawing/2014/main" id="{3E1EBEE0-5090-404E-A9D4-D4E66B8F2510}"/>
              </a:ext>
            </a:extLst>
          </p:cNvPr>
          <p:cNvCxnSpPr>
            <a:stCxn id="7" idx="3"/>
            <a:endCxn id="4" idx="1"/>
          </p:cNvCxnSpPr>
          <p:nvPr/>
        </p:nvCxnSpPr>
        <p:spPr>
          <a:xfrm>
            <a:off x="7149989" y="3508899"/>
            <a:ext cx="6564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DDE5458-8192-4142-8FD3-F9E1CFBDDBD0}"/>
              </a:ext>
            </a:extLst>
          </p:cNvPr>
          <p:cNvCxnSpPr>
            <a:stCxn id="5" idx="2"/>
            <a:endCxn id="4" idx="0"/>
          </p:cNvCxnSpPr>
          <p:nvPr/>
        </p:nvCxnSpPr>
        <p:spPr>
          <a:xfrm flipH="1">
            <a:off x="9004916" y="2308352"/>
            <a:ext cx="2" cy="537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A328D20-EC1E-43FB-8E01-27CAD88614C0}"/>
              </a:ext>
            </a:extLst>
          </p:cNvPr>
          <p:cNvCxnSpPr>
            <a:stCxn id="4" idx="2"/>
            <a:endCxn id="6" idx="0"/>
          </p:cNvCxnSpPr>
          <p:nvPr/>
        </p:nvCxnSpPr>
        <p:spPr>
          <a:xfrm>
            <a:off x="9004916" y="4171680"/>
            <a:ext cx="2" cy="432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185D741-84B6-45B5-B755-749DBB612C4A}"/>
              </a:ext>
            </a:extLst>
          </p:cNvPr>
          <p:cNvSpPr txBox="1"/>
          <p:nvPr/>
        </p:nvSpPr>
        <p:spPr>
          <a:xfrm>
            <a:off x="598269" y="1710084"/>
            <a:ext cx="3968318" cy="5355312"/>
          </a:xfrm>
          <a:prstGeom prst="rect">
            <a:avLst/>
          </a:prstGeom>
          <a:noFill/>
        </p:spPr>
        <p:txBody>
          <a:bodyPr wrap="square" rtlCol="0">
            <a:spAutoFit/>
          </a:bodyPr>
          <a:lstStyle/>
          <a:p>
            <a:pPr marL="285750" indent="-285750">
              <a:buFont typeface="Arial" panose="020B0604020202020204" pitchFamily="34" charset="0"/>
              <a:buChar char="•"/>
            </a:pPr>
            <a:r>
              <a:rPr lang="en-CA" dirty="0"/>
              <a:t>Advanced Encryption Standard (AES) supersedes the Data Encryption Standard (DES) in early security computing.</a:t>
            </a:r>
          </a:p>
          <a:p>
            <a:pPr lvl="1"/>
            <a:endParaRPr lang="en-CA" dirty="0"/>
          </a:p>
          <a:p>
            <a:pPr marL="285750" indent="-285750">
              <a:buFont typeface="Arial" panose="020B0604020202020204" pitchFamily="34" charset="0"/>
              <a:buChar char="•"/>
            </a:pPr>
            <a:r>
              <a:rPr lang="en-CA" dirty="0"/>
              <a:t>AES is not an algorithm, but rather a framework. The algorithm used by AES is </a:t>
            </a:r>
            <a:r>
              <a:rPr lang="en-CA" dirty="0" err="1"/>
              <a:t>Rijndael</a:t>
            </a:r>
            <a:r>
              <a:rPr lang="en-CA" dirty="0"/>
              <a:t>.</a:t>
            </a:r>
          </a:p>
          <a:p>
            <a:pPr lvl="1"/>
            <a:endParaRPr lang="en-CA" dirty="0"/>
          </a:p>
          <a:p>
            <a:pPr marL="285750" indent="-285750">
              <a:buFont typeface="Arial" panose="020B0604020202020204" pitchFamily="34" charset="0"/>
              <a:buChar char="•"/>
            </a:pPr>
            <a:r>
              <a:rPr lang="en-CA" dirty="0"/>
              <a:t>AES is a block cipher. This means that inputs and outputs have a fixed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There are currently two widely used flavors of AES;</a:t>
            </a:r>
          </a:p>
          <a:p>
            <a:pPr marL="285750" indent="-285750">
              <a:buFont typeface="Arial" panose="020B0604020202020204" pitchFamily="34" charset="0"/>
              <a:buChar char="•"/>
            </a:pPr>
            <a:endParaRPr lang="en-CA" dirty="0"/>
          </a:p>
          <a:p>
            <a:pPr lvl="1"/>
            <a:r>
              <a:rPr lang="en-CA" dirty="0"/>
              <a:t>AES128, key size is 128 bits.</a:t>
            </a:r>
          </a:p>
          <a:p>
            <a:pPr lvl="1"/>
            <a:r>
              <a:rPr lang="en-CA" dirty="0"/>
              <a:t>AES256, key size is 256 bits.</a:t>
            </a:r>
          </a:p>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endParaRPr lang="en-CA" dirty="0"/>
          </a:p>
        </p:txBody>
      </p:sp>
    </p:spTree>
    <p:extLst>
      <p:ext uri="{BB962C8B-B14F-4D97-AF65-F5344CB8AC3E}">
        <p14:creationId xmlns:p14="http://schemas.microsoft.com/office/powerpoint/2010/main" val="1514283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1558</Words>
  <Application>Microsoft Office PowerPoint</Application>
  <PresentationFormat>Widescreen</PresentationFormat>
  <Paragraphs>567</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Breaking AES like a Bowsss </vt:lpstr>
      <vt:lpstr>Warning Python Ahead !</vt:lpstr>
      <vt:lpstr>Modules</vt:lpstr>
      <vt:lpstr>Module 0x1</vt:lpstr>
      <vt:lpstr>Topics</vt:lpstr>
      <vt:lpstr>Cryptography</vt:lpstr>
      <vt:lpstr>Definitions</vt:lpstr>
      <vt:lpstr>Some Rules for Security</vt:lpstr>
      <vt:lpstr>Advanced Encryption Standard (AES)</vt:lpstr>
      <vt:lpstr>Inside AES</vt:lpstr>
      <vt:lpstr>PowerPoint Presentation</vt:lpstr>
      <vt:lpstr>Setup</vt:lpstr>
      <vt:lpstr>Demo #1</vt:lpstr>
      <vt:lpstr>Challenge #1</vt:lpstr>
      <vt:lpstr>Module 0x2</vt:lpstr>
      <vt:lpstr>Topics</vt:lpstr>
      <vt:lpstr>Requirements of padding</vt:lpstr>
      <vt:lpstr>Null or zero padding</vt:lpstr>
      <vt:lpstr>Attacks on Null or zero padding</vt:lpstr>
      <vt:lpstr>PKCS7 Padding</vt:lpstr>
      <vt:lpstr>Attacks on PKCS7 padding</vt:lpstr>
      <vt:lpstr>Challenge #2</vt:lpstr>
      <vt:lpstr>Module 0x3</vt:lpstr>
      <vt:lpstr>Topics</vt:lpstr>
      <vt:lpstr>Why modes of operations ?</vt:lpstr>
      <vt:lpstr>Cipher-Block-Chaining (CBC)</vt:lpstr>
      <vt:lpstr>XOR (Exclusive-OR operation)</vt:lpstr>
      <vt:lpstr>The Initialization Vector (IV)</vt:lpstr>
      <vt:lpstr>Plaintext Bruteforce Attack </vt:lpstr>
      <vt:lpstr>Plaintext Bruteforce Attack </vt:lpstr>
      <vt:lpstr>Challenge #3</vt:lpstr>
      <vt:lpstr>Padding Oracle</vt:lpstr>
      <vt:lpstr>Padding Oracle Articles and other ressources</vt:lpstr>
      <vt:lpstr>Challenge #4</vt:lpstr>
      <vt:lpstr>Counter-mode (CTR)</vt:lpstr>
      <vt:lpstr>The Nonce</vt:lpstr>
      <vt:lpstr>Module 0x4</vt:lpstr>
      <vt:lpstr>Topics</vt:lpstr>
      <vt:lpstr>Attack methodology</vt:lpstr>
      <vt:lpstr>PowerPoint Presentation</vt:lpstr>
      <vt:lpstr>PowerPoint Presentation</vt:lpstr>
      <vt:lpstr>Challenge #5</vt:lpstr>
      <vt:lpstr>Conclusion</vt:lpstr>
      <vt:lpstr>Additional Ressources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Breaking AES like a Bowsss</dc:title>
  <dc:creator>Martin Lemay</dc:creator>
  <cp:lastModifiedBy>Martin Lemay</cp:lastModifiedBy>
  <cp:revision>6</cp:revision>
  <dcterms:created xsi:type="dcterms:W3CDTF">2019-05-29T19:52:34Z</dcterms:created>
  <dcterms:modified xsi:type="dcterms:W3CDTF">2019-05-29T20:28:52Z</dcterms:modified>
</cp:coreProperties>
</file>