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EC4B7-F204-46B4-AC62-35AF0CEABA6B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22813-E931-43EE-93F7-372FC997F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97FCB-DD3A-43FD-9C8E-2EE7BA95C0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9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6631-4528-583D-E2B9-E5F2EA75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080D8A-F0DA-53B3-1171-8C29DC11E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6DE89-C640-3F91-71D3-50A8F2E0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293F-5DB6-92DB-66B2-C2B21D9F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5E92-6A1D-0F3F-5604-3F90277B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CA933-AEC1-1A2E-59FB-48F9F117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6BADD-0070-8C7C-367A-F589C5AF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184-9A34-1A98-17EB-5CCD9B53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34DD-A6A8-854E-EADC-F7125EC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7497-6054-3526-EDF1-8E7FD805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2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7ADBD6-3236-C1CE-5346-B54459392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BEB2D-74C7-1F8B-8070-9DF49865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4C2C-5922-7EA1-FDD5-75FA771C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A8AB7-A02C-D970-BC0C-97AB81E9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F72D9-B387-D821-AED3-9510C9F4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2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D29D8-D317-AE68-BE88-BD85EB1D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D8D30-C627-89D9-565B-27FBCD8F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1399B-4905-6A7F-0AC9-F2269C47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B535-BEAE-D13F-E355-F4787C3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3B475-12FB-0E3B-26EF-C7CCAAD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5944D-CFD0-E51F-5D25-F7C77F12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541CD-1112-2E5E-1852-14A26C5A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A84DC-B133-A115-300E-C5F33CDE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4AA56-7C92-E53F-363E-B3C51B94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A7468-D427-5C7B-0DDF-D85A4DF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EC82-0529-F6B6-5830-34AE59F8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501F3-A218-2C40-0BD8-7A685C94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E0539-49CD-4277-3FD8-985058E2C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0AB2B-3422-9DDF-5D60-1537B0E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23629-B42C-AB72-C125-6E5C29E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07563-563F-F3CF-C509-CC8C827A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AF6B4-8F71-3A17-6489-EE5F0C9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1D823-41AC-6EBD-8153-42D26689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D3E7A-E47E-283E-C16F-7BCC7C19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7D318C-DE0C-13B3-DB9F-C1B27B34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17660-DA41-83FD-4195-C45CF9D0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43A357-45A2-DC40-16C2-0803B1F2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F9203-166A-8796-AFF2-C947DD56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AC604-9EC8-1219-5734-A0E4EC3C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D1753-0785-C065-0789-4DA23F0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C4A737-D48D-E6FE-937E-0EC5D9F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0F0B8A-196A-45BA-08C7-D99CB912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335B7-75BA-BE17-DCE4-B22D8130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5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9C4B2-FA74-2FE0-C347-FA8E5ACE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C2581-664F-085B-6344-6D6E4262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26935-CD9E-B927-BAC4-C490C6DA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AD24-07A8-2DC9-8165-A5C26529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AFA70-A244-A7A3-AA85-45436BEE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A700B-3497-8DA2-0FEE-FB724F9AC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A629A-F9A4-1203-9DC4-4FB97364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BEEEE-FDAD-E82E-EC55-F4D308A1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FEE39-96EE-4535-A174-83CA8387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CB5E-C864-F9FC-186B-72D55435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09AED-29B1-F3C9-3750-715BDD31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F4C0B-9588-D132-87C2-04020AB3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744D-A6E2-04B2-8AB4-27E7636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5652B-3ADD-637A-D9B4-8D26E7B9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3E64E-0E19-F24C-BB0B-496FE836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B4B630-74C3-9590-85B8-0C005525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F5A3F-D9EC-35A0-D783-56F0ACC7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3F0B-E7CD-66CE-FB5A-1C9C2CE70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DB830-50E3-4984-BEAA-EBA259F53CD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A9194-A7C8-F6BD-2810-822232FE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16D79-04AC-425A-31AC-EB74F2EE5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7BA4F-26C0-43AB-8966-97FCAB3C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" y="575734"/>
            <a:ext cx="11404600" cy="6011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733" y="6214533"/>
            <a:ext cx="1117600" cy="254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405533" y="6265334"/>
            <a:ext cx="1016000" cy="143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sz="800">
                <a:solidFill>
                  <a:srgbClr val="000000"/>
                </a:solidFill>
                <a:latin typeface="Gmarket Sans Medium"/>
              </a:rPr>
              <a:t>[ 4 </a:t>
            </a:r>
            <a:r>
              <a:rPr lang="ko-KR" altLang="en-US" sz="800">
                <a:solidFill>
                  <a:srgbClr val="000000"/>
                </a:solidFill>
                <a:ea typeface="Gmarket Sans Medium"/>
              </a:rPr>
              <a:t>조</a:t>
            </a:r>
            <a:r>
              <a:rPr lang="en-US" sz="800">
                <a:solidFill>
                  <a:srgbClr val="000000"/>
                </a:solidFill>
                <a:latin typeface="Gmarket Sans Medium"/>
              </a:rPr>
              <a:t>]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6214533"/>
            <a:ext cx="609600" cy="254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62000" y="6265334"/>
            <a:ext cx="516467" cy="143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sz="800">
                <a:solidFill>
                  <a:srgbClr val="000000"/>
                </a:solidFill>
                <a:latin typeface="Gmarket Sans Medium"/>
              </a:rPr>
              <a:t>01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725334" y="3344333"/>
            <a:ext cx="5350933" cy="846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" y="355600"/>
            <a:ext cx="11531600" cy="347133"/>
          </a:xfrm>
          <a:prstGeom prst="rect">
            <a:avLst/>
          </a:prstGeom>
          <a:effectLst>
            <a:outerShdw dist="24179" dir="5400000">
              <a:srgbClr val="9E9E9E">
                <a:alpha val="10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23334"/>
            <a:ext cx="194733" cy="1947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467" y="-381000"/>
            <a:ext cx="76200" cy="9567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2934" y="423334"/>
            <a:ext cx="194733" cy="1947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3733" y="-381000"/>
            <a:ext cx="76200" cy="9567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94255" y="3437467"/>
            <a:ext cx="4927600" cy="2167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32800"/>
              </a:lnSpc>
            </a:pPr>
            <a:r>
              <a:rPr lang="ko-KR" altLang="en-US" sz="1333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크롤링을</a:t>
            </a:r>
            <a:r>
              <a:rPr lang="ko-KR" altLang="en-US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통한 데이터 추출</a:t>
            </a:r>
            <a:endParaRPr lang="en-US" altLang="ko-KR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endParaRPr lang="en-US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r>
              <a:rPr lang="ko-KR" altLang="en-US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통계적 분석을 통한 지표 정의</a:t>
            </a:r>
            <a:endParaRPr lang="en-US" altLang="ko-KR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endParaRPr lang="en-US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r>
              <a:rPr lang="ko-KR" altLang="en-US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데이터 </a:t>
            </a:r>
            <a:r>
              <a:rPr lang="ko-KR" altLang="en-US" sz="1333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전처리</a:t>
            </a:r>
            <a:r>
              <a:rPr lang="en-US" altLang="ko-KR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(</a:t>
            </a:r>
            <a:r>
              <a:rPr lang="ko-KR" altLang="en-US" sz="1333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결측치</a:t>
            </a:r>
            <a:r>
              <a:rPr lang="ko-KR" altLang="en-US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처리</a:t>
            </a:r>
            <a:r>
              <a:rPr lang="en-US" altLang="ko-KR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en-US" altLang="ko-KR" sz="1333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eda</a:t>
            </a:r>
            <a:r>
              <a:rPr lang="en-US" altLang="ko-KR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)</a:t>
            </a:r>
          </a:p>
          <a:p>
            <a:pPr>
              <a:lnSpc>
                <a:spcPct val="132800"/>
              </a:lnSpc>
            </a:pPr>
            <a:endParaRPr lang="en-US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r>
              <a:rPr lang="ko-KR" altLang="en-US" sz="1333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정제된 데이터를 통한 시각화</a:t>
            </a:r>
            <a:endParaRPr lang="en-US" altLang="ko-KR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endParaRPr lang="en-US" sz="1333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32800"/>
              </a:lnSpc>
            </a:pPr>
            <a:r>
              <a:rPr lang="en-US" b="1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-&gt; </a:t>
            </a:r>
            <a:r>
              <a:rPr lang="en-US" b="1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url</a:t>
            </a:r>
            <a:endParaRPr lang="en-US" b="1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8200" y="2844801"/>
            <a:ext cx="4919133" cy="2878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24499"/>
              </a:lnSpc>
            </a:pPr>
            <a:r>
              <a:rPr lang="en-US" altLang="ko-KR" sz="1600" b="1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“</a:t>
            </a:r>
            <a:r>
              <a:rPr lang="ko-KR" altLang="en-US" sz="1600" b="1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내가 원하는 때의 </a:t>
            </a:r>
            <a:r>
              <a:rPr lang="ko-KR" altLang="en-US" sz="1600" b="1" i="0" u="none" strike="noStrike" spc="-100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드론</a:t>
            </a:r>
            <a:r>
              <a:rPr lang="ko-KR" altLang="en-US" sz="1600" b="1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비행하기 좋은 지역은 어디일까</a:t>
            </a:r>
            <a:r>
              <a:rPr lang="en-US" altLang="ko-KR" sz="1600" b="1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?”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6733" y="1718733"/>
            <a:ext cx="1354667" cy="186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067" spc="-67" dirty="0">
                <a:solidFill>
                  <a:srgbClr val="595959"/>
                </a:solidFill>
                <a:latin typeface="Gmarket Sans Medium"/>
              </a:rPr>
              <a:t>l   Chapter</a:t>
            </a:r>
            <a:r>
              <a:rPr lang="ko-KR" altLang="en-US" sz="1067" spc="-67" dirty="0">
                <a:solidFill>
                  <a:srgbClr val="595959"/>
                </a:solidFill>
                <a:latin typeface="Gmarket Sans Medium"/>
              </a:rPr>
              <a:t> </a:t>
            </a:r>
            <a:r>
              <a:rPr lang="en-US" altLang="ko-KR" sz="1067" spc="-67" dirty="0">
                <a:solidFill>
                  <a:srgbClr val="595959"/>
                </a:solidFill>
                <a:latin typeface="Gmarket Sans Medium"/>
              </a:rPr>
              <a:t>1   </a:t>
            </a:r>
            <a:r>
              <a:rPr lang="en-US" sz="1067" spc="-67" dirty="0">
                <a:solidFill>
                  <a:srgbClr val="595959"/>
                </a:solidFill>
                <a:latin typeface="Gmarket Sans Medium"/>
              </a:rPr>
              <a:t>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6734" y="2108200"/>
            <a:ext cx="5198533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867" b="1" spc="-133" dirty="0">
                <a:solidFill>
                  <a:srgbClr val="000000"/>
                </a:solidFill>
                <a:ea typeface="Gmarket Sans Medium"/>
              </a:rPr>
              <a:t>프로젝트 </a:t>
            </a:r>
            <a:r>
              <a:rPr lang="ko-KR" altLang="en-US" sz="3867" b="1" spc="-133" dirty="0">
                <a:solidFill>
                  <a:srgbClr val="9E9E9E"/>
                </a:solidFill>
                <a:ea typeface="Gmarket Sans Medium"/>
              </a:rPr>
              <a:t>결론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94ABCB-749E-7A46-8E6E-B5A779D230A2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800" y="718897"/>
            <a:ext cx="5393267" cy="532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5302-8332-5DDC-53F2-92D22EA3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발전 방향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29B76-5B7C-CA0A-A76F-2F63D1CE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이후 사용자 데이터들을 수집 </a:t>
            </a:r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추후 수집된 데이터를 통해 지표 최신화 </a:t>
            </a:r>
            <a:r>
              <a:rPr lang="en-US" altLang="ko-KR" dirty="0"/>
              <a:t>(ex) </a:t>
            </a:r>
            <a:r>
              <a:rPr lang="ko-KR" altLang="en-US" dirty="0"/>
              <a:t>추천지표</a:t>
            </a:r>
            <a:r>
              <a:rPr lang="en-US" altLang="ko-KR" dirty="0"/>
              <a:t>…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실시간 기상데이터를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시간별 데이터 분석 결과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67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22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Gmarket Sans Medium</vt:lpstr>
      <vt:lpstr>Arial</vt:lpstr>
      <vt:lpstr>맑은 고딕</vt:lpstr>
      <vt:lpstr>Office 테마</vt:lpstr>
      <vt:lpstr>PowerPoint 프레젠테이션</vt:lpstr>
      <vt:lpstr>발전 방향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도지원[ 학부졸업 / 사회학과 ]</dc:creator>
  <cp:lastModifiedBy>도지원[ 학부졸업 / 사회학과 ]</cp:lastModifiedBy>
  <cp:revision>1</cp:revision>
  <dcterms:created xsi:type="dcterms:W3CDTF">2025-03-21T03:08:49Z</dcterms:created>
  <dcterms:modified xsi:type="dcterms:W3CDTF">2025-03-21T03:09:06Z</dcterms:modified>
</cp:coreProperties>
</file>