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ontent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ouxAwhx/HMtWhT9mkt/4N2BP5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Conten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onten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26835" y="59281"/>
            <a:ext cx="7338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&lt;기상데이터 전처리&gt;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6483928" y="574634"/>
            <a:ext cx="5587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*공공 데이터 포털:</a:t>
            </a:r>
            <a:r>
              <a:rPr b="0" i="0" lang="ko-KR" sz="12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기상청_지상(종관, ASOS) 일자료 조회서비스 Open API 활용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17224" y="1232764"/>
            <a:ext cx="6096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기상 데이터 중복값 제거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tent"/>
              <a:buAutoNum type="arabicPeriod"/>
            </a:pPr>
            <a:r>
              <a:rPr i="0" lang="ko-KR" sz="18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기상 데이터 결측치 탐색</a:t>
            </a:r>
            <a:endParaRPr i="0" sz="1800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1)자료가 없는 날짜 탐색 </a:t>
            </a:r>
            <a:endParaRPr b="0" i="0" sz="1400" u="none" cap="none" strike="noStrike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2)자료가 공백인 곳은 관측하지 않은 지점.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3) 강수량의 경우 기상청 예보 비교 결과 강수량이 0인경우에도 </a:t>
            </a:r>
            <a:endParaRPr b="0" i="0" sz="1400" u="none" cap="none" strike="noStrike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    자료가 공백.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647800" y="862696"/>
            <a:ext cx="495760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 처리 방법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 없는 일시 탐색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데이터 추가 후 정렬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풍속, 평균 기온은 전일 값으로 채우기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*전일 데이터를 가장 근사값이라 산정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 강수량은 0으로 채우기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197" y="4486926"/>
            <a:ext cx="1810437" cy="20587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204327" y="3738737"/>
            <a:ext cx="24199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*분석 대상 기간은 366일(윤년).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365개의 데이터만 집계됨.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따라서 아래 데이터를 추가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5224" y="4995443"/>
            <a:ext cx="3518711" cy="149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7421" y="5023781"/>
            <a:ext cx="1305346" cy="14970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379944" y="4616586"/>
            <a:ext cx="13668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&lt;결측치 시각화&gt;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025768" y="4616587"/>
            <a:ext cx="1588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&lt;컬럼별 결측치 수&gt;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113999" y="3731902"/>
            <a:ext cx="1963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 처리 수행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05009" y="4515392"/>
            <a:ext cx="2236788" cy="200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9641403" y="3777871"/>
            <a:ext cx="1963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 처리 결과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95599" y="3731902"/>
            <a:ext cx="1882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누락데이터 처리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>
            <a:off x="8931564" y="3777871"/>
            <a:ext cx="0" cy="276778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2835564" y="4486926"/>
            <a:ext cx="0" cy="2058726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424873" y="3084945"/>
            <a:ext cx="1131692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6271491" y="713133"/>
            <a:ext cx="0" cy="2187085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"/>
          <p:cNvSpPr txBox="1"/>
          <p:nvPr/>
        </p:nvSpPr>
        <p:spPr>
          <a:xfrm>
            <a:off x="2125273" y="761574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순서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54" y="1394987"/>
            <a:ext cx="3973959" cy="194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7288689" y="914024"/>
            <a:ext cx="3062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히스토그램(도수 분포)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566152" y="970597"/>
            <a:ext cx="3062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 통계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014" y="1362190"/>
            <a:ext cx="6574078" cy="198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714" y="4440862"/>
            <a:ext cx="2038699" cy="20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774831" y="3594787"/>
            <a:ext cx="35002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페어 플롯, 상관 관계 히트맵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*각 특징(Feature) 간 관계성을 살펴보고자 확인.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75377" y="4440861"/>
            <a:ext cx="1953649" cy="20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8014742" y="3703644"/>
            <a:ext cx="9156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결론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650623" y="3297150"/>
            <a:ext cx="2419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시계 관계 없이 정규분포 형성.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5957454" y="4197054"/>
            <a:ext cx="575383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도수 분포가 정규분포를 따름  -&gt; 데이터 신뢰도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*자연관측 데이터는 정규분포에 따름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상관 계수 산출 결과 변수 간 선형 관계가 없음을 확인 -&gt;각각의 특징은 선형 독립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698302" y="3299630"/>
            <a:ext cx="2419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겨울,(봄,가을),여름 3개의 정규분포.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0002775" y="3297150"/>
            <a:ext cx="2419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*하루 강우량이 많아질수록 감소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6056310" y="5809674"/>
            <a:ext cx="5116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각 특징은 지표로서 활용 가능</a:t>
            </a:r>
            <a:endParaRPr/>
          </a:p>
        </p:txBody>
      </p:sp>
      <p:cxnSp>
        <p:nvCxnSpPr>
          <p:cNvPr id="120" name="Google Shape;120;p2"/>
          <p:cNvCxnSpPr/>
          <p:nvPr/>
        </p:nvCxnSpPr>
        <p:spPr>
          <a:xfrm>
            <a:off x="480714" y="3594787"/>
            <a:ext cx="1150637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5541818" y="3703644"/>
            <a:ext cx="0" cy="2781516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/>
          <p:nvPr/>
        </p:nvCxnSpPr>
        <p:spPr>
          <a:xfrm>
            <a:off x="5089236" y="1200727"/>
            <a:ext cx="0" cy="214708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2"/>
          <p:cNvSpPr txBox="1"/>
          <p:nvPr/>
        </p:nvSpPr>
        <p:spPr>
          <a:xfrm>
            <a:off x="3934303" y="-2178"/>
            <a:ext cx="404630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&lt;기상데이터 EDA&gt;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각 특징들은 지표로서 유의미할까?]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746" y="2449479"/>
            <a:ext cx="3260437" cy="319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1411" y="2449479"/>
            <a:ext cx="3963640" cy="3191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3"/>
          <p:cNvCxnSpPr/>
          <p:nvPr/>
        </p:nvCxnSpPr>
        <p:spPr>
          <a:xfrm>
            <a:off x="5068219" y="3822058"/>
            <a:ext cx="127725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3"/>
          <p:cNvSpPr txBox="1"/>
          <p:nvPr/>
        </p:nvSpPr>
        <p:spPr>
          <a:xfrm>
            <a:off x="7121411" y="1040443"/>
            <a:ext cx="4259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전처리, 피처엔지니어링 후 최종 데이터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435360" y="1067987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직후 초기 데이터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4258589" y="0"/>
            <a:ext cx="341356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&lt;Feature Engineering&gt;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[원천 데이터를 변환, 생성]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8753129" y="6036684"/>
            <a:ext cx="3134071" cy="707886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Avg_yn_month=월별 총 일자(days_in_month )에서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비행가능 일자 누적계(yn_month)를 나눈 수치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🡺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월별 평균치를 나타내는 지표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🡺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추후, 월별 top3 지정 지표로 사용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2190433" y="2449479"/>
            <a:ext cx="692727" cy="3191602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8182948" y="2449479"/>
            <a:ext cx="1371600" cy="2998746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p3"/>
          <p:cNvCxnSpPr>
            <a:stCxn id="135" idx="0"/>
            <a:endCxn id="136" idx="0"/>
          </p:cNvCxnSpPr>
          <p:nvPr/>
        </p:nvCxnSpPr>
        <p:spPr>
          <a:xfrm flipH="1" rot="-5400000">
            <a:off x="5702547" y="-716271"/>
            <a:ext cx="600" cy="6332100"/>
          </a:xfrm>
          <a:prstGeom prst="bentConnector3">
            <a:avLst>
              <a:gd fmla="val -3704158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"/>
          <p:cNvSpPr/>
          <p:nvPr/>
        </p:nvSpPr>
        <p:spPr>
          <a:xfrm>
            <a:off x="2883160" y="2455830"/>
            <a:ext cx="1204687" cy="2992395"/>
          </a:xfrm>
          <a:prstGeom prst="rect">
            <a:avLst/>
          </a:prstGeom>
          <a:noFill/>
          <a:ln cap="flat" cmpd="sng" w="22225">
            <a:solidFill>
              <a:srgbClr val="00B0F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9588761" y="2537074"/>
            <a:ext cx="516294" cy="2917502"/>
          </a:xfrm>
          <a:prstGeom prst="rect">
            <a:avLst/>
          </a:prstGeom>
          <a:noFill/>
          <a:ln cap="flat" cmpd="sng" w="22225">
            <a:solidFill>
              <a:srgbClr val="00B0F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p3"/>
          <p:cNvCxnSpPr>
            <a:stCxn id="138" idx="2"/>
            <a:endCxn id="139" idx="2"/>
          </p:cNvCxnSpPr>
          <p:nvPr/>
        </p:nvCxnSpPr>
        <p:spPr>
          <a:xfrm flipH="1" rot="-5400000">
            <a:off x="6663104" y="2270625"/>
            <a:ext cx="6300" cy="6361500"/>
          </a:xfrm>
          <a:prstGeom prst="bentConnector3">
            <a:avLst>
              <a:gd fmla="val 6395262" name="adj1"/>
            </a:avLst>
          </a:prstGeom>
          <a:noFill/>
          <a:ln cap="flat" cmpd="sng" w="222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3"/>
          <p:cNvSpPr/>
          <p:nvPr/>
        </p:nvSpPr>
        <p:spPr>
          <a:xfrm>
            <a:off x="8683693" y="2537074"/>
            <a:ext cx="1455600" cy="2998800"/>
          </a:xfrm>
          <a:prstGeom prst="rect">
            <a:avLst/>
          </a:prstGeom>
          <a:noFill/>
          <a:ln cap="flat" cmpd="sng" w="2222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0184888" y="2537074"/>
            <a:ext cx="836642" cy="2998746"/>
          </a:xfrm>
          <a:prstGeom prst="rect">
            <a:avLst/>
          </a:prstGeom>
          <a:noFill/>
          <a:ln cap="flat" cmpd="sng" w="2222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3"/>
          <p:cNvCxnSpPr>
            <a:stCxn id="141" idx="2"/>
            <a:endCxn id="142" idx="2"/>
          </p:cNvCxnSpPr>
          <p:nvPr/>
        </p:nvCxnSpPr>
        <p:spPr>
          <a:xfrm flipH="1" rot="-5400000">
            <a:off x="10006993" y="4940374"/>
            <a:ext cx="600" cy="1191600"/>
          </a:xfrm>
          <a:prstGeom prst="bentConnector3">
            <a:avLst>
              <a:gd fmla="val 72808994" name="adj1"/>
            </a:avLst>
          </a:prstGeom>
          <a:noFill/>
          <a:ln cap="flat" cmpd="sng" w="2222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3"/>
          <p:cNvSpPr txBox="1"/>
          <p:nvPr/>
        </p:nvSpPr>
        <p:spPr>
          <a:xfrm>
            <a:off x="4153376" y="1702623"/>
            <a:ext cx="3049857" cy="4001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Tm컬럼에서 yyyymm, days_in_month 데이터 추출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🡺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 월별 기준, 일자 카운팅을 위한 컬럼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4732577" y="5990517"/>
            <a:ext cx="3568606" cy="40011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Yn_month = 기상 지표(풍속, 기온,강수량)를 만족하는 일자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즉, 월 별 비행 가능한 일자의 횟수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2025-03-20T07:01:44Z</dcterms:created>
  <dc:creator>seung hwan Kim</dc:creator>
</cp:coreProperties>
</file>