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lpZ+Y6IYbiIKDpDERbUca97/C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88" y="890381"/>
            <a:ext cx="4716623" cy="507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0122" y="670560"/>
            <a:ext cx="4831825" cy="55168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5437632" y="3014472"/>
            <a:ext cx="1170432" cy="4145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94944" y="280416"/>
            <a:ext cx="5401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왼쪽의 원본 데이터에서 전처리 과정을 거쳐 오른쪽의 데이터로 정제를 진행함.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크롤링하려는 원본 데이터(원형 좌표)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크롤링 후 전처리 데이터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14" y="2451698"/>
            <a:ext cx="9955014" cy="45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603" y="3977736"/>
            <a:ext cx="8383569" cy="10575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/>
          <p:nvPr/>
        </p:nvSpPr>
        <p:spPr>
          <a:xfrm rot="379971">
            <a:off x="5828377" y="2947471"/>
            <a:ext cx="109728" cy="13410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3"/>
          <p:cNvSpPr/>
          <p:nvPr/>
        </p:nvSpPr>
        <p:spPr>
          <a:xfrm rot="2591022">
            <a:off x="7813445" y="2851182"/>
            <a:ext cx="109728" cy="13410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3"/>
          <p:cNvSpPr/>
          <p:nvPr/>
        </p:nvSpPr>
        <p:spPr>
          <a:xfrm rot="1043487">
            <a:off x="9346372" y="2931256"/>
            <a:ext cx="109728" cy="134108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8193124" y="2440144"/>
            <a:ext cx="955331" cy="46794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9176351" y="2482961"/>
            <a:ext cx="955331" cy="46794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534069" y="2439207"/>
            <a:ext cx="955331" cy="46794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31392" y="609600"/>
            <a:ext cx="94609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Circle with radius 데이터의 경우 원형 좌표이기 때문에 반경과 위도, 경도로 데이터를 전처리 하여 입력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306938"/>
            <a:ext cx="105156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034" y="2408181"/>
            <a:ext cx="7602011" cy="59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710034" y="1864768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크롤링하려는 원본 데이터(다각형 좌표)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710034" y="3674522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후 전처리 데이터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10034" y="536448"/>
            <a:ext cx="10643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다각형 좌표의 경우 위도와 경도를 한 쌍씩 묶어서 다각형의 꼭지점을 표현하는 좌표로 전처리 작업을 진행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2025-03-20T08:38:46Z</dcterms:created>
  <dc:creator>원근 장</dc:creator>
</cp:coreProperties>
</file>