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gy6a52yBNcIKRKWrA5WVovPKLM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분류 단위 : 시간(월별)로 나눈 이유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ko-KR"/>
              <a:t>드론 비행에 있어 가장 많은 영향을 끼치는 것은 “기상“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하지만 기상은 계절에 영향을 많이 받고 계절은 시간에 영향을 받음 -&gt; 시계열 데이터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ko-KR"/>
              <a:t>(지표로 선정한 온도, 강수, 풍속은 시간에 영향을 받음)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따라서 시간을 기준으로 분류 해야함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ko-KR"/>
              <a:t>그렇다면 ‘일’ 이나 ‘연＇이 아닌 ‘월’로 나눈 이유는?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기상청 제공 데이터가 ‘일＇로 제공하기 때문에 ‘일＇단위로 분석 시 기본 제공 데이터와 동일한 결과 -&gt; 군집화 할 수 없으며 분석할 수 없음 (원 데이터 자체가 분석결과와 동일)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‘연’을 사용하지 않은 이유 : ‘연’을 기준으로 분류하면 시계열 데이터의 대표성? 특징?을 활용할 수 없음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-------- 참고 자료 -------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최근 1년의 데이터만 사용한 이유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최근 지구 온난화와 같은 문제로 예전처럼 균등한 계절의 형태가 아닌 매번 바뀌기 때문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주요 분석 지표 설정 이유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ko-KR" sz="900"/>
              <a:t>풍속 : 기준 – 풍속 10m/s 이상인 경우 비행 불가</a:t>
            </a:r>
            <a:endParaRPr sz="900"/>
          </a:p>
          <a:p>
            <a:pPr indent="-2413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ko-KR" sz="900"/>
              <a:t>이유 : 제조사 스펙 내풍 가능 최대 풍속이기 때문</a:t>
            </a:r>
            <a:endParaRPr sz="900"/>
          </a:p>
          <a:p>
            <a:pPr indent="-2413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ko-KR" sz="900"/>
              <a:t>(10m/s 이상일 경우 비행 시 기체 흔들림 및 안전성 측면 기능 저하 우려) – 말로만 설명하면 됨</a:t>
            </a:r>
            <a:endParaRPr sz="900"/>
          </a:p>
          <a:p>
            <a:pPr indent="-18415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900"/>
          </a:p>
          <a:p>
            <a:pPr indent="-2413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ko-KR" sz="900"/>
              <a:t>온도 : 기준 0 ~ 40 범위 벗어날 시 비행 불가</a:t>
            </a:r>
            <a:endParaRPr sz="900"/>
          </a:p>
          <a:p>
            <a:pPr indent="-2413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ko-KR" sz="900"/>
              <a:t>이유 : 제조사 스펙 및 드론 배터리 효율 or 지속성 문제 때문</a:t>
            </a:r>
            <a:endParaRPr sz="900"/>
          </a:p>
          <a:p>
            <a:pPr indent="-18415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900"/>
          </a:p>
          <a:p>
            <a:pPr indent="-2413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ko-KR" sz="900"/>
              <a:t>강수 : 비가 조금이라도 내릴 시 비행 불가</a:t>
            </a:r>
            <a:endParaRPr sz="900"/>
          </a:p>
          <a:p>
            <a:pPr indent="-2413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ko-KR" sz="900"/>
              <a:t>이유 : 전자 기기이기 때문에 물이 흡수되면 기능 고장 우려</a:t>
            </a:r>
            <a:endParaRPr sz="900"/>
          </a:p>
          <a:p>
            <a:pPr indent="-18415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900"/>
          </a:p>
          <a:p>
            <a:pPr indent="-2413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ko-KR" sz="900"/>
              <a:t>2kg이하인 경우 : 표기상으로 250g으로 나와있지만 실제 드론 자격증 허가 없이 날릴 수 있는 최대 중량이 2kg임 / 최대한 많은 사람들을 위한 정보를 제공하기 위해서</a:t>
            </a:r>
            <a:endParaRPr sz="900"/>
          </a:p>
          <a:p>
            <a:pPr indent="-18415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900"/>
          </a:p>
          <a:p>
            <a:pPr indent="-2413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ko-KR" sz="900"/>
              <a:t>---------- 참고 발표용 -----------</a:t>
            </a:r>
            <a:endParaRPr sz="900"/>
          </a:p>
          <a:p>
            <a:pPr indent="-2413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ko-KR" sz="900"/>
              <a:t>안개 및 가시거리, 고도는 지표로 설정하지 못한 이유</a:t>
            </a:r>
            <a:endParaRPr sz="900"/>
          </a:p>
          <a:p>
            <a:pPr indent="-2413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ko-KR" sz="900"/>
              <a:t>이유 : 기상청과 제조사 스펙에서 제공해주는 데이터와 우리가 느끼기에 변별력을 주기 어려움(자가 판단)</a:t>
            </a:r>
            <a:endParaRPr sz="900"/>
          </a:p>
          <a:p>
            <a:pPr indent="-2413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ko-KR" sz="900"/>
              <a:t>Ex) 가시거리가 기상청은 30km인 반면 실제 아무리 날이 좋아도 일반인이 30km를 볼 수 없음</a:t>
            </a:r>
            <a:endParaRPr sz="900"/>
          </a:p>
          <a:p>
            <a:pPr indent="-2413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ko-KR" sz="900"/>
              <a:t>안개 측면은 우리가 측정 불가</a:t>
            </a:r>
            <a:endParaRPr sz="900"/>
          </a:p>
          <a:p>
            <a:pPr indent="-2413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ko-KR" sz="900"/>
              <a:t>고도 : 실제 모든 비행공역의 고도를 개별 측정 불가(제공 데이터는 최고고도 기준)</a:t>
            </a:r>
            <a:endParaRPr sz="900"/>
          </a:p>
          <a:p>
            <a:pPr indent="-2413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ko-KR" sz="900"/>
              <a:t>제공 데이터에 따른 비행가능 고도가 공역마다 다르기 때문</a:t>
            </a:r>
            <a:endParaRPr sz="900"/>
          </a:p>
          <a:p>
            <a:pPr indent="-2413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ko-KR" sz="900"/>
              <a:t>Ex) 700m 고도인 경우 850m까지 날릴 수 있는 반면 1000m 고도에서는 1150m까지 날릴 수 있는데 매번 파악 불가</a:t>
            </a:r>
            <a:endParaRPr sz="900"/>
          </a:p>
          <a:p>
            <a:pPr indent="-18415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2025-03-21T01:58:36Z</dcterms:created>
  <dc:creator>도지원[ 학부졸업 / 사회학과 ]</dc:creator>
</cp:coreProperties>
</file>