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8F351-B6B5-47E0-B0D5-DDC3A0C11F7F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A89C5-5B5F-4F85-9547-95A16F198A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93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https://www.data.go.kr/tcs/dss/selectApiDataDetailView.do?publicDataPk=15059093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05BE0-AC3D-47C3-8C56-B63856A613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17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82BCE-9145-78C6-4241-8033B5CDF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37246A-889A-7B9E-2699-35B21B5D9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84A35-3353-C3B4-9DA9-2A48A9AF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A804F8-6FAB-A717-3E3E-830BB2304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A14B91-192A-AAE3-596B-8002F06C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77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6A4EF-E51B-B67E-7B00-42D3DACA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63ACC0-9FE4-70CA-6512-45D8F643B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4A997B-1FCA-5985-C969-2EC78649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F526C-E43D-DFE2-9B38-AC64012DB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66F01-CFD5-E5EB-6C22-BAF5B785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54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73655-C314-FBDB-A30C-8318A6DAF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FEAB46-0982-2218-71A6-DD619E829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66A44-0DDA-B225-8243-E69789E4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B7AC8-F0D0-949E-1E7E-3A8777BD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99DF8-3FFC-C732-B958-C1C8C416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34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5621E-E128-0F42-7F81-A91C55DC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9E096-9583-AADF-C2F1-A4BAE36E6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A8A068-0A81-D70C-CD77-AFD7AEF9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F553F7-B08A-E3E1-3FB3-0299E2BF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B25D-E505-5FE2-DC2F-25CA184F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8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F65B2-03D9-8D7D-DC93-C25B7015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FCB9B-F1CD-4F3F-D55A-1CF3A6EB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04696-4245-AFC1-6C89-8951B56BD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5F1EB3-AE51-B806-BD17-DE891A7A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DBF7E-ECD4-0854-310E-34E86F5D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45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41A83-C97D-1C96-154A-ACDE8F30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8BD6E2-6F58-6FBF-3FAF-32FCEB764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96011F-91FF-E92D-1595-A4FB8E75A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3D28D7-6310-6059-ECC2-47570AFF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826248-876B-11A8-09CD-2ECB7F65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37669-C228-1F16-A868-0EB7357C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18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B15D1-D785-D435-89C2-C7D53441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15EFF3-7E41-0C02-E0A7-51D1C028A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FD7B5B-F3A4-C56D-D0F7-501D0B81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208452-DC5A-4FD7-9B3D-7B81000BD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B3CED8-01CE-CE17-01DE-0A51CBEF7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32C1D9-4264-1C0E-5885-23D6490CC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97016A-BCEA-8A6A-DC87-A6393255B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57AE24-404D-2626-E6E7-C671BA2D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0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611E3-FB82-0BD4-D76F-51734F7E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6BEE7F-E634-6595-5070-0E640C4D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076293-CF68-70F5-F88C-47032F09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9AE704-1767-A497-413C-B60F39E5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0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31953F-9661-D3CB-CF58-376012F8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93ACEE-923D-4329-27D9-A45A2A16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2A5DF2-948E-23CE-6396-0FCA26A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19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C2241-10ED-05BF-6F80-E8450692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63AB03-CD14-F6BC-29A1-86D7EFA38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9DBBAB-C64C-B4C5-1B85-90B45C7FA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B9D8A9-F5B8-B2C7-11BA-2491D71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98025E-E4CE-2B00-12A5-69B6EA90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A44CA-BF05-84AC-BC55-391C4D35B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0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78064-3867-AA8E-F0E5-EE5166E8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799A2C-E293-9A53-BE75-3F84A6B46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89819-D0C9-2DA3-1D8D-F527C6478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5C2DA-2549-3FD7-4AEE-81DB7348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02EF53-F0A8-8199-E9DB-F0D99C30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34E9A1-FCF8-2CBC-62CF-3C3CAD6C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2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D9E562-A6F6-0A7D-7C94-48727645B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7755A-BE0A-3AA0-814F-D111B10B7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E59B8-6C97-EA3E-FA9F-C6622E3E0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B3CD5-A215-4BD0-9820-AECD0FD38C23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189B5-56D7-DA0F-72CF-A062A81CB2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B5042-D5A6-F3DD-23D2-17FBC5EA0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25CA4-2975-4431-897D-39063D48EA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6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C1F0F-40B0-BEB3-0C89-CCDC4016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기상데이터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5" name="내용 개체 틀 4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8DD8167-8BAF-86C1-9BE4-AEAD2F2DF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" y="2338379"/>
            <a:ext cx="4669823" cy="3333078"/>
          </a:xfrm>
        </p:spPr>
      </p:pic>
      <p:pic>
        <p:nvPicPr>
          <p:cNvPr id="7" name="그림 6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43932F2-3553-7CC5-9CD4-C3001DF31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339" y="2235930"/>
            <a:ext cx="3441877" cy="34355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251D72-3AA9-8CF5-3C67-A10C70DC86C8}"/>
              </a:ext>
            </a:extLst>
          </p:cNvPr>
          <p:cNvSpPr txBox="1"/>
          <p:nvPr/>
        </p:nvSpPr>
        <p:spPr>
          <a:xfrm>
            <a:off x="94591" y="5847366"/>
            <a:ext cx="95749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 </a:t>
            </a:r>
            <a:r>
              <a:rPr lang="en-US" altLang="ko-KR" sz="1000" dirty="0"/>
              <a:t>:https://www.data.go.kr/tcs/dss/selectApiDataDetailView.do?publicDataPk=15059093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05E28-134D-6198-989F-D8A5684050E0}"/>
              </a:ext>
            </a:extLst>
          </p:cNvPr>
          <p:cNvSpPr txBox="1"/>
          <p:nvPr/>
        </p:nvSpPr>
        <p:spPr>
          <a:xfrm>
            <a:off x="651903" y="1767986"/>
            <a:ext cx="4171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대상 </a:t>
            </a:r>
            <a:r>
              <a:rPr lang="en-US" altLang="ko-KR" dirty="0"/>
              <a:t>(</a:t>
            </a:r>
            <a:r>
              <a:rPr lang="ko-KR" altLang="en-US" dirty="0"/>
              <a:t>공공데이터 포털 오픈</a:t>
            </a:r>
            <a:r>
              <a:rPr lang="en-US" altLang="ko-KR" dirty="0"/>
              <a:t>API)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A4321-B5CB-A187-AD58-1D0A083E2825}"/>
              </a:ext>
            </a:extLst>
          </p:cNvPr>
          <p:cNvSpPr txBox="1"/>
          <p:nvPr/>
        </p:nvSpPr>
        <p:spPr>
          <a:xfrm>
            <a:off x="7401910" y="1713568"/>
            <a:ext cx="2760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크롤링</a:t>
            </a:r>
            <a:r>
              <a:rPr lang="ko-KR" altLang="en-US" dirty="0"/>
              <a:t> 결과</a:t>
            </a:r>
          </a:p>
        </p:txBody>
      </p:sp>
    </p:spTree>
    <p:extLst>
      <p:ext uri="{BB962C8B-B14F-4D97-AF65-F5344CB8AC3E}">
        <p14:creationId xmlns:p14="http://schemas.microsoft.com/office/powerpoint/2010/main" val="68696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와이드스크린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기상데이터 크롤링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도지원[ 학부졸업 / 사회학과 ]</dc:creator>
  <cp:lastModifiedBy>도지원[ 학부졸업 / 사회학과 ]</cp:lastModifiedBy>
  <cp:revision>1</cp:revision>
  <dcterms:created xsi:type="dcterms:W3CDTF">2025-03-20T16:38:32Z</dcterms:created>
  <dcterms:modified xsi:type="dcterms:W3CDTF">2025-03-20T16:39:03Z</dcterms:modified>
</cp:coreProperties>
</file>