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7" r:id="rId3"/>
    <p:sldId id="269" r:id="rId4"/>
    <p:sldId id="257" r:id="rId5"/>
    <p:sldId id="258" r:id="rId6"/>
    <p:sldId id="259" r:id="rId7"/>
    <p:sldId id="270" r:id="rId8"/>
    <p:sldId id="273" r:id="rId9"/>
    <p:sldId id="272" r:id="rId10"/>
    <p:sldId id="271" r:id="rId11"/>
    <p:sldId id="274" r:id="rId12"/>
    <p:sldId id="262" r:id="rId13"/>
    <p:sldId id="267" r:id="rId14"/>
  </p:sldIdLst>
  <p:sldSz cx="18288000" cy="10287000"/>
  <p:notesSz cx="6858000" cy="9144000"/>
  <p:embeddedFontLst>
    <p:embeddedFont>
      <p:font typeface="Calibri" panose="020F0502020204030204" pitchFamily="34" charset="0"/>
      <p:regular r:id="rId15"/>
      <p:bold r:id="rId16"/>
    </p:embeddedFont>
    <p:embeddedFont>
      <p:font typeface="Cormorant Garamond Bold Italics" panose="020B0604020202020204" charset="0"/>
      <p:regular r:id="rId17"/>
    </p:embeddedFont>
    <p:embeddedFont>
      <p:font typeface="Quicksan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0D5"/>
    <a:srgbClr val="FFE1D9"/>
    <a:srgbClr val="FADBD3"/>
    <a:srgbClr val="0F46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6" d="100"/>
          <a:sy n="46" d="100"/>
        </p:scale>
        <p:origin x="75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FA6BD5-969D-428F-92DB-A5738F670CFB}" type="doc">
      <dgm:prSet loTypeId="urn:microsoft.com/office/officeart/2009/3/layout/HorizontalOrganizationChart" loCatId="hierarchy" qsTypeId="urn:microsoft.com/office/officeart/2005/8/quickstyle/simple5" qsCatId="simple" csTypeId="urn:microsoft.com/office/officeart/2005/8/colors/accent3_2" csCatId="accent3" phldr="1"/>
      <dgm:spPr/>
      <dgm:t>
        <a:bodyPr/>
        <a:lstStyle/>
        <a:p>
          <a:pPr rtl="1"/>
          <a:endParaRPr lang="ar-EG"/>
        </a:p>
      </dgm:t>
    </dgm:pt>
    <dgm:pt modelId="{4C5128EE-03FE-4512-9DB2-1A666CB21A32}">
      <dgm:prSet phldrT="[Text]" custT="1"/>
      <dgm:spPr>
        <a:solidFill>
          <a:schemeClr val="accent1">
            <a:lumMod val="60000"/>
            <a:lumOff val="40000"/>
          </a:schemeClr>
        </a:solidFill>
      </dgm:spPr>
      <dgm:t>
        <a:bodyPr/>
        <a:lstStyle/>
        <a:p>
          <a:pPr rtl="1"/>
          <a:r>
            <a:rPr lang="en-GB" sz="3600" kern="1200" dirty="0">
              <a:solidFill>
                <a:prstClr val="white"/>
              </a:solidFill>
              <a:latin typeface="Cormorant Garamond Bold Italics"/>
              <a:ea typeface="Cormorant Garamond Bold Italics"/>
              <a:cs typeface="Cormorant Garamond Bold Italics"/>
            </a:rPr>
            <a:t>Customer Churn Analysis</a:t>
          </a:r>
          <a:endParaRPr lang="ar-EG" sz="3600" kern="1200" dirty="0">
            <a:solidFill>
              <a:prstClr val="white"/>
            </a:solidFill>
            <a:latin typeface="Cormorant Garamond Bold Italics"/>
            <a:ea typeface="Cormorant Garamond Bold Italics"/>
            <a:cs typeface="Cormorant Garamond Bold Italics"/>
          </a:endParaRPr>
        </a:p>
      </dgm:t>
    </dgm:pt>
    <dgm:pt modelId="{E9299976-634A-4F43-B136-E93DCBD4B77D}" type="parTrans" cxnId="{621C8CEF-69A8-48D7-91DD-AA819071D916}">
      <dgm:prSet/>
      <dgm:spPr/>
      <dgm:t>
        <a:bodyPr/>
        <a:lstStyle/>
        <a:p>
          <a:pPr rtl="1"/>
          <a:endParaRPr lang="ar-EG"/>
        </a:p>
      </dgm:t>
    </dgm:pt>
    <dgm:pt modelId="{DB61BC67-7918-40CA-9F92-48147AE4EBF1}" type="sibTrans" cxnId="{621C8CEF-69A8-48D7-91DD-AA819071D916}">
      <dgm:prSet/>
      <dgm:spPr/>
      <dgm:t>
        <a:bodyPr/>
        <a:lstStyle/>
        <a:p>
          <a:pPr rtl="1"/>
          <a:endParaRPr lang="ar-EG"/>
        </a:p>
      </dgm:t>
    </dgm:pt>
    <dgm:pt modelId="{55F78A95-185D-431F-A7B0-D988E1D397EC}">
      <dgm:prSet phldrT="[Text]" custT="1"/>
      <dgm:spPr>
        <a:solidFill>
          <a:schemeClr val="accent1">
            <a:lumMod val="60000"/>
            <a:lumOff val="40000"/>
          </a:schemeClr>
        </a:solidFill>
      </dgm:spPr>
      <dgm:t>
        <a:bodyPr/>
        <a:lstStyle/>
        <a:p>
          <a:pPr rtl="1"/>
          <a:r>
            <a:rPr lang="en-US" sz="3100" kern="1200" dirty="0">
              <a:solidFill>
                <a:prstClr val="white"/>
              </a:solidFill>
              <a:latin typeface="Cormorant Garamond Bold Italics"/>
              <a:ea typeface="Cormorant Garamond Bold Italics"/>
              <a:cs typeface="Cormorant Garamond Bold Italics"/>
              <a:sym typeface="Cormorant Garamond Bold Italics"/>
            </a:rPr>
            <a:t>Introduction</a:t>
          </a:r>
          <a:endParaRPr lang="ar-EG" sz="3100" kern="1200" dirty="0">
            <a:solidFill>
              <a:prstClr val="white"/>
            </a:solidFill>
            <a:latin typeface="Cormorant Garamond Bold Italics"/>
            <a:ea typeface="Cormorant Garamond Bold Italics"/>
            <a:cs typeface="Cormorant Garamond Bold Italics"/>
          </a:endParaRPr>
        </a:p>
      </dgm:t>
    </dgm:pt>
    <dgm:pt modelId="{979AF09E-5DC9-4B13-8801-3FFCAC5CCD9C}" type="parTrans" cxnId="{A026A320-316B-4981-9971-246875895AA7}">
      <dgm:prSet/>
      <dgm:spPr/>
      <dgm:t>
        <a:bodyPr/>
        <a:lstStyle/>
        <a:p>
          <a:pPr rtl="1"/>
          <a:endParaRPr lang="ar-EG"/>
        </a:p>
      </dgm:t>
    </dgm:pt>
    <dgm:pt modelId="{EE4B5A82-8705-46F0-A920-541982DDF966}" type="sibTrans" cxnId="{A026A320-316B-4981-9971-246875895AA7}">
      <dgm:prSet/>
      <dgm:spPr/>
      <dgm:t>
        <a:bodyPr/>
        <a:lstStyle/>
        <a:p>
          <a:pPr rtl="1"/>
          <a:endParaRPr lang="ar-EG"/>
        </a:p>
      </dgm:t>
    </dgm:pt>
    <dgm:pt modelId="{9D29DF8F-1D46-42C1-9411-2B534839D950}">
      <dgm:prSet phldrT="[Text]" custT="1"/>
      <dgm:spPr>
        <a:solidFill>
          <a:schemeClr val="accent1">
            <a:lumMod val="60000"/>
            <a:lumOff val="40000"/>
          </a:schemeClr>
        </a:solidFill>
      </dgm:spPr>
      <dgm:t>
        <a:bodyPr/>
        <a:lstStyle/>
        <a:p>
          <a:pPr rtl="1"/>
          <a:r>
            <a:rPr lang="en-GB" sz="3100" kern="1200" dirty="0">
              <a:solidFill>
                <a:prstClr val="white"/>
              </a:solidFill>
              <a:latin typeface="Cormorant Garamond Bold Italics"/>
              <a:ea typeface="Cormorant Garamond Bold Italics"/>
              <a:cs typeface="Cormorant Garamond Bold Italics"/>
            </a:rPr>
            <a:t>Dashboard Presentation</a:t>
          </a:r>
          <a:endParaRPr lang="ar-EG" sz="3100" kern="1200" dirty="0">
            <a:solidFill>
              <a:prstClr val="white"/>
            </a:solidFill>
            <a:latin typeface="Cormorant Garamond Bold Italics"/>
            <a:ea typeface="Cormorant Garamond Bold Italics"/>
            <a:cs typeface="Cormorant Garamond Bold Italics"/>
          </a:endParaRPr>
        </a:p>
      </dgm:t>
    </dgm:pt>
    <dgm:pt modelId="{C3B5B5DB-D4D9-4D5F-82FC-434650EDE702}" type="parTrans" cxnId="{246DA12A-FFA4-4B47-9F27-02F0939CCF2B}">
      <dgm:prSet/>
      <dgm:spPr/>
      <dgm:t>
        <a:bodyPr/>
        <a:lstStyle/>
        <a:p>
          <a:pPr rtl="1"/>
          <a:endParaRPr lang="ar-EG"/>
        </a:p>
      </dgm:t>
    </dgm:pt>
    <dgm:pt modelId="{FB4A0099-6973-408D-ABFA-F603E3E93F60}" type="sibTrans" cxnId="{246DA12A-FFA4-4B47-9F27-02F0939CCF2B}">
      <dgm:prSet/>
      <dgm:spPr/>
      <dgm:t>
        <a:bodyPr/>
        <a:lstStyle/>
        <a:p>
          <a:pPr rtl="1"/>
          <a:endParaRPr lang="ar-EG"/>
        </a:p>
      </dgm:t>
    </dgm:pt>
    <dgm:pt modelId="{848B7A07-557F-4D02-8492-59C10C2D4D36}">
      <dgm:prSet custT="1"/>
      <dgm:spPr>
        <a:solidFill>
          <a:schemeClr val="accent1">
            <a:lumMod val="60000"/>
            <a:lumOff val="40000"/>
          </a:schemeClr>
        </a:solidFill>
      </dgm:spPr>
      <dgm:t>
        <a:bodyPr/>
        <a:lstStyle/>
        <a:p>
          <a:pPr rtl="1"/>
          <a:r>
            <a:rPr lang="en-US" sz="3100" kern="1200" noProof="0" dirty="0">
              <a:solidFill>
                <a:prstClr val="white"/>
              </a:solidFill>
              <a:latin typeface="Cormorant Garamond Bold Italics"/>
              <a:ea typeface="Cormorant Garamond Bold Italics"/>
              <a:cs typeface="Cormorant Garamond Bold Italics"/>
              <a:sym typeface="Cormorant Garamond Bold Italics"/>
            </a:rPr>
            <a:t>Conclusion</a:t>
          </a:r>
          <a:endParaRPr lang="ar-EG" sz="3100" kern="1200" dirty="0">
            <a:solidFill>
              <a:prstClr val="white"/>
            </a:solidFill>
            <a:latin typeface="Cormorant Garamond Bold Italics"/>
            <a:ea typeface="Cormorant Garamond Bold Italics"/>
            <a:cs typeface="Cormorant Garamond Bold Italics"/>
          </a:endParaRPr>
        </a:p>
      </dgm:t>
    </dgm:pt>
    <dgm:pt modelId="{62444E4F-B975-45D7-A394-C1D5EF0D071C}" type="parTrans" cxnId="{5C5597C6-709E-4901-9C50-B11C82AA16AA}">
      <dgm:prSet/>
      <dgm:spPr/>
      <dgm:t>
        <a:bodyPr/>
        <a:lstStyle/>
        <a:p>
          <a:pPr rtl="1"/>
          <a:endParaRPr lang="ar-EG"/>
        </a:p>
      </dgm:t>
    </dgm:pt>
    <dgm:pt modelId="{43458C75-3797-4472-B0DB-F93C0754219B}" type="sibTrans" cxnId="{5C5597C6-709E-4901-9C50-B11C82AA16AA}">
      <dgm:prSet/>
      <dgm:spPr/>
      <dgm:t>
        <a:bodyPr/>
        <a:lstStyle/>
        <a:p>
          <a:pPr rtl="1"/>
          <a:endParaRPr lang="ar-EG"/>
        </a:p>
      </dgm:t>
    </dgm:pt>
    <dgm:pt modelId="{C9120085-5C80-4E9F-9A0E-84AB71419DE0}">
      <dgm:prSet custT="1"/>
      <dgm:spPr>
        <a:solidFill>
          <a:schemeClr val="accent1">
            <a:lumMod val="60000"/>
            <a:lumOff val="40000"/>
          </a:schemeClr>
        </a:solidFill>
      </dgm:spPr>
      <dgm:t>
        <a:bodyPr/>
        <a:lstStyle/>
        <a:p>
          <a:pPr marL="0" lvl="0" indent="0" algn="ctr" defTabSz="1244600" rtl="1">
            <a:lnSpc>
              <a:spcPct val="90000"/>
            </a:lnSpc>
            <a:spcBef>
              <a:spcPct val="0"/>
            </a:spcBef>
            <a:spcAft>
              <a:spcPct val="35000"/>
            </a:spcAft>
            <a:buNone/>
          </a:pPr>
          <a:r>
            <a:rPr lang="en-GB" sz="2800" kern="1200" dirty="0">
              <a:solidFill>
                <a:prstClr val="white"/>
              </a:solidFill>
              <a:latin typeface="Cormorant Garamond Bold Italics"/>
              <a:ea typeface="+mn-ea"/>
              <a:cs typeface="+mn-cs"/>
            </a:rPr>
            <a:t>Offer Performance</a:t>
          </a:r>
          <a:endParaRPr lang="ar-EG" sz="2800" kern="1200" dirty="0">
            <a:solidFill>
              <a:prstClr val="white"/>
            </a:solidFill>
            <a:latin typeface="Cormorant Garamond Bold Italics"/>
            <a:ea typeface="+mn-ea"/>
            <a:cs typeface="+mn-cs"/>
          </a:endParaRPr>
        </a:p>
      </dgm:t>
    </dgm:pt>
    <dgm:pt modelId="{0DCB7500-9AC4-413F-B62C-CCC6636003A5}" type="parTrans" cxnId="{5DCABDA3-5912-4D36-A98C-9750B699291D}">
      <dgm:prSet/>
      <dgm:spPr/>
      <dgm:t>
        <a:bodyPr/>
        <a:lstStyle/>
        <a:p>
          <a:pPr rtl="1"/>
          <a:endParaRPr lang="ar-EG"/>
        </a:p>
      </dgm:t>
    </dgm:pt>
    <dgm:pt modelId="{42823CDC-1B79-4140-A44E-405703FEA8B4}" type="sibTrans" cxnId="{5DCABDA3-5912-4D36-A98C-9750B699291D}">
      <dgm:prSet/>
      <dgm:spPr/>
      <dgm:t>
        <a:bodyPr/>
        <a:lstStyle/>
        <a:p>
          <a:pPr rtl="1"/>
          <a:endParaRPr lang="ar-EG"/>
        </a:p>
      </dgm:t>
    </dgm:pt>
    <dgm:pt modelId="{43703856-28E0-4954-9FD7-F96AFAD10212}">
      <dgm:prSet custT="1"/>
      <dgm:spPr>
        <a:solidFill>
          <a:schemeClr val="accent1">
            <a:lumMod val="60000"/>
            <a:lumOff val="40000"/>
          </a:schemeClr>
        </a:solidFill>
      </dgm:spPr>
      <dgm:t>
        <a:bodyPr/>
        <a:lstStyle/>
        <a:p>
          <a:pPr marL="0" lvl="0" indent="0" algn="ctr" defTabSz="1244600" rtl="1">
            <a:lnSpc>
              <a:spcPct val="90000"/>
            </a:lnSpc>
            <a:spcBef>
              <a:spcPct val="0"/>
            </a:spcBef>
            <a:spcAft>
              <a:spcPct val="35000"/>
            </a:spcAft>
            <a:buNone/>
          </a:pPr>
          <a:r>
            <a:rPr lang="en-GB" sz="2800" kern="1200" dirty="0">
              <a:solidFill>
                <a:prstClr val="white"/>
              </a:solidFill>
              <a:latin typeface="Cormorant Garamond Bold Italics"/>
              <a:ea typeface="+mn-ea"/>
              <a:cs typeface="+mn-cs"/>
            </a:rPr>
            <a:t>Technical Support Subscriptions</a:t>
          </a:r>
          <a:endParaRPr lang="ar-EG" sz="2800" kern="1200" dirty="0">
            <a:solidFill>
              <a:prstClr val="white"/>
            </a:solidFill>
            <a:latin typeface="Cormorant Garamond Bold Italics"/>
            <a:ea typeface="+mn-ea"/>
            <a:cs typeface="+mn-cs"/>
          </a:endParaRPr>
        </a:p>
      </dgm:t>
    </dgm:pt>
    <dgm:pt modelId="{3D0A7586-E7B5-4879-8DCE-2319F56C2972}" type="parTrans" cxnId="{4D0097E8-F36B-4453-9014-34EEE9F3A7F8}">
      <dgm:prSet/>
      <dgm:spPr/>
      <dgm:t>
        <a:bodyPr/>
        <a:lstStyle/>
        <a:p>
          <a:pPr rtl="1"/>
          <a:endParaRPr lang="ar-EG"/>
        </a:p>
      </dgm:t>
    </dgm:pt>
    <dgm:pt modelId="{03D84851-ED45-4E78-9D16-010E6889325F}" type="sibTrans" cxnId="{4D0097E8-F36B-4453-9014-34EEE9F3A7F8}">
      <dgm:prSet/>
      <dgm:spPr/>
      <dgm:t>
        <a:bodyPr/>
        <a:lstStyle/>
        <a:p>
          <a:pPr rtl="1"/>
          <a:endParaRPr lang="ar-EG"/>
        </a:p>
      </dgm:t>
    </dgm:pt>
    <dgm:pt modelId="{23C58EC9-88DF-43B8-A7B4-C9B7597B1DA9}">
      <dgm:prSet custT="1"/>
      <dgm:spPr>
        <a:solidFill>
          <a:schemeClr val="accent1">
            <a:lumMod val="60000"/>
            <a:lumOff val="40000"/>
          </a:schemeClr>
        </a:solidFill>
      </dgm:spPr>
      <dgm:t>
        <a:bodyPr/>
        <a:lstStyle/>
        <a:p>
          <a:pPr rtl="1"/>
          <a:r>
            <a:rPr lang="en-GB" sz="2800" kern="1200" dirty="0">
              <a:solidFill>
                <a:prstClr val="white"/>
              </a:solidFill>
              <a:latin typeface="Cormorant Garamond Bold Italics"/>
              <a:ea typeface="+mn-ea"/>
              <a:cs typeface="+mn-cs"/>
            </a:rPr>
            <a:t>Internet Service Usage</a:t>
          </a:r>
          <a:endParaRPr lang="ar-EG" sz="2800" kern="1200" dirty="0">
            <a:solidFill>
              <a:prstClr val="white"/>
            </a:solidFill>
            <a:latin typeface="Cormorant Garamond Bold Italics"/>
            <a:ea typeface="+mn-ea"/>
            <a:cs typeface="+mn-cs"/>
          </a:endParaRPr>
        </a:p>
      </dgm:t>
    </dgm:pt>
    <dgm:pt modelId="{44BCF76F-3F16-4E93-B0E7-B3B85899FA64}" type="parTrans" cxnId="{BC4EEB7F-C979-4E66-877C-A04606D0C75B}">
      <dgm:prSet/>
      <dgm:spPr/>
      <dgm:t>
        <a:bodyPr/>
        <a:lstStyle/>
        <a:p>
          <a:pPr rtl="1"/>
          <a:endParaRPr lang="ar-EG"/>
        </a:p>
      </dgm:t>
    </dgm:pt>
    <dgm:pt modelId="{974AF83B-1F2D-4199-9E7B-9A80358AF34C}" type="sibTrans" cxnId="{BC4EEB7F-C979-4E66-877C-A04606D0C75B}">
      <dgm:prSet/>
      <dgm:spPr/>
      <dgm:t>
        <a:bodyPr/>
        <a:lstStyle/>
        <a:p>
          <a:pPr rtl="1"/>
          <a:endParaRPr lang="ar-EG"/>
        </a:p>
      </dgm:t>
    </dgm:pt>
    <dgm:pt modelId="{6925F8EC-8773-460F-8EC6-1140134B0005}">
      <dgm:prSet custT="1"/>
      <dgm:spPr>
        <a:solidFill>
          <a:schemeClr val="accent1">
            <a:lumMod val="60000"/>
            <a:lumOff val="40000"/>
          </a:schemeClr>
        </a:solidFill>
      </dgm:spPr>
      <dgm:t>
        <a:bodyPr/>
        <a:lstStyle/>
        <a:p>
          <a:pPr rtl="1"/>
          <a:r>
            <a:rPr lang="en-GB" sz="2800" kern="1200" dirty="0">
              <a:solidFill>
                <a:prstClr val="white"/>
              </a:solidFill>
              <a:latin typeface="Cormorant Garamond Bold Italics"/>
              <a:ea typeface="+mn-ea"/>
              <a:cs typeface="+mn-cs"/>
            </a:rPr>
            <a:t>Geographic Distribution</a:t>
          </a:r>
          <a:endParaRPr lang="ar-EG" sz="2800" kern="1200" dirty="0">
            <a:solidFill>
              <a:prstClr val="white"/>
            </a:solidFill>
            <a:latin typeface="Cormorant Garamond Bold Italics"/>
            <a:ea typeface="+mn-ea"/>
            <a:cs typeface="+mn-cs"/>
          </a:endParaRPr>
        </a:p>
      </dgm:t>
    </dgm:pt>
    <dgm:pt modelId="{53C80CA5-0292-4ABD-A9BC-FFC854C0B332}" type="parTrans" cxnId="{8FAFA6CF-432F-40D6-ABDD-E8657F1910CA}">
      <dgm:prSet/>
      <dgm:spPr/>
      <dgm:t>
        <a:bodyPr/>
        <a:lstStyle/>
        <a:p>
          <a:pPr rtl="1"/>
          <a:endParaRPr lang="ar-EG"/>
        </a:p>
      </dgm:t>
    </dgm:pt>
    <dgm:pt modelId="{508C9308-C75E-4481-A830-4A6F4AA4ACAB}" type="sibTrans" cxnId="{8FAFA6CF-432F-40D6-ABDD-E8657F1910CA}">
      <dgm:prSet/>
      <dgm:spPr/>
      <dgm:t>
        <a:bodyPr/>
        <a:lstStyle/>
        <a:p>
          <a:pPr rtl="1"/>
          <a:endParaRPr lang="ar-EG"/>
        </a:p>
      </dgm:t>
    </dgm:pt>
    <dgm:pt modelId="{17E32C9F-D490-489F-BA7D-3E74C1E7BBC3}">
      <dgm:prSet custT="1"/>
      <dgm:spPr>
        <a:solidFill>
          <a:schemeClr val="accent1">
            <a:lumMod val="60000"/>
            <a:lumOff val="40000"/>
          </a:schemeClr>
        </a:solidFill>
      </dgm:spPr>
      <dgm:t>
        <a:bodyPr/>
        <a:lstStyle/>
        <a:p>
          <a:pPr rtl="1"/>
          <a:r>
            <a:rPr lang="en-GB" sz="2800" kern="1200" dirty="0">
              <a:solidFill>
                <a:prstClr val="white"/>
              </a:solidFill>
              <a:latin typeface="Cormorant Garamond Bold Italics"/>
              <a:ea typeface="+mn-ea"/>
              <a:cs typeface="+mn-cs"/>
            </a:rPr>
            <a:t>Contract Type Preferences</a:t>
          </a:r>
          <a:endParaRPr lang="ar-EG" sz="2800" kern="1200" dirty="0">
            <a:solidFill>
              <a:prstClr val="white"/>
            </a:solidFill>
            <a:latin typeface="Cormorant Garamond Bold Italics"/>
            <a:ea typeface="+mn-ea"/>
            <a:cs typeface="+mn-cs"/>
          </a:endParaRPr>
        </a:p>
      </dgm:t>
    </dgm:pt>
    <dgm:pt modelId="{0B5436CE-D2DA-43D9-9C12-4ED7603C35AE}" type="parTrans" cxnId="{DCDE6F4D-3EF8-4EEE-B5A8-25BD7FF6B08F}">
      <dgm:prSet/>
      <dgm:spPr/>
      <dgm:t>
        <a:bodyPr/>
        <a:lstStyle/>
        <a:p>
          <a:pPr rtl="1"/>
          <a:endParaRPr lang="ar-EG"/>
        </a:p>
      </dgm:t>
    </dgm:pt>
    <dgm:pt modelId="{7A3B5CE9-B4B5-4557-BB96-5D3DC0316AAE}" type="sibTrans" cxnId="{DCDE6F4D-3EF8-4EEE-B5A8-25BD7FF6B08F}">
      <dgm:prSet/>
      <dgm:spPr/>
      <dgm:t>
        <a:bodyPr/>
        <a:lstStyle/>
        <a:p>
          <a:pPr rtl="1"/>
          <a:endParaRPr lang="ar-EG"/>
        </a:p>
      </dgm:t>
    </dgm:pt>
    <dgm:pt modelId="{01D584EC-8E1D-4A76-9077-103A030DFD39}">
      <dgm:prSet custT="1"/>
      <dgm:spPr>
        <a:solidFill>
          <a:schemeClr val="accent1">
            <a:lumMod val="60000"/>
            <a:lumOff val="40000"/>
          </a:schemeClr>
        </a:solidFill>
      </dgm:spPr>
      <dgm:t>
        <a:bodyPr/>
        <a:lstStyle/>
        <a:p>
          <a:pPr marL="0" lvl="0" indent="0" algn="ctr" defTabSz="1244600" rtl="1">
            <a:lnSpc>
              <a:spcPct val="90000"/>
            </a:lnSpc>
            <a:spcBef>
              <a:spcPct val="0"/>
            </a:spcBef>
            <a:spcAft>
              <a:spcPct val="35000"/>
            </a:spcAft>
            <a:buNone/>
          </a:pPr>
          <a:r>
            <a:rPr lang="en-GB" sz="2800" kern="1200" dirty="0">
              <a:solidFill>
                <a:prstClr val="white"/>
              </a:solidFill>
              <a:latin typeface="Cormorant Garamond Bold Italics"/>
            </a:rPr>
            <a:t>Churn Rates</a:t>
          </a:r>
          <a:endParaRPr lang="ar-EG" sz="2800" kern="1200" dirty="0">
            <a:solidFill>
              <a:prstClr val="white"/>
            </a:solidFill>
            <a:latin typeface="Cormorant Garamond Bold Italics"/>
          </a:endParaRPr>
        </a:p>
      </dgm:t>
    </dgm:pt>
    <dgm:pt modelId="{25376159-E791-4945-9B6A-18012A12A779}" type="parTrans" cxnId="{F6BB72AE-F5E8-4F1C-B176-92D3AB7D7534}">
      <dgm:prSet/>
      <dgm:spPr/>
      <dgm:t>
        <a:bodyPr/>
        <a:lstStyle/>
        <a:p>
          <a:pPr rtl="1"/>
          <a:endParaRPr lang="ar-EG"/>
        </a:p>
      </dgm:t>
    </dgm:pt>
    <dgm:pt modelId="{561D5879-129E-4749-B205-A7D2D5868830}" type="sibTrans" cxnId="{F6BB72AE-F5E8-4F1C-B176-92D3AB7D7534}">
      <dgm:prSet/>
      <dgm:spPr/>
      <dgm:t>
        <a:bodyPr/>
        <a:lstStyle/>
        <a:p>
          <a:pPr rtl="1"/>
          <a:endParaRPr lang="ar-EG"/>
        </a:p>
      </dgm:t>
    </dgm:pt>
    <dgm:pt modelId="{E7942D44-59D6-496C-BDA1-BEDC1B3677EB}" type="pres">
      <dgm:prSet presAssocID="{01FA6BD5-969D-428F-92DB-A5738F670CFB}" presName="hierChild1" presStyleCnt="0">
        <dgm:presLayoutVars>
          <dgm:orgChart val="1"/>
          <dgm:chPref val="1"/>
          <dgm:dir/>
          <dgm:animOne val="branch"/>
          <dgm:animLvl val="lvl"/>
          <dgm:resizeHandles/>
        </dgm:presLayoutVars>
      </dgm:prSet>
      <dgm:spPr/>
    </dgm:pt>
    <dgm:pt modelId="{DBBFDA8D-C0CA-4CB2-9B73-A9965637A041}" type="pres">
      <dgm:prSet presAssocID="{4C5128EE-03FE-4512-9DB2-1A666CB21A32}" presName="hierRoot1" presStyleCnt="0">
        <dgm:presLayoutVars>
          <dgm:hierBranch val="init"/>
        </dgm:presLayoutVars>
      </dgm:prSet>
      <dgm:spPr/>
    </dgm:pt>
    <dgm:pt modelId="{AC1AAAFD-13AB-43BE-BF9C-ED302C2C31F4}" type="pres">
      <dgm:prSet presAssocID="{4C5128EE-03FE-4512-9DB2-1A666CB21A32}" presName="rootComposite1" presStyleCnt="0"/>
      <dgm:spPr/>
    </dgm:pt>
    <dgm:pt modelId="{036A48DA-9D0B-4E96-9D8A-97FC0F8B56A5}" type="pres">
      <dgm:prSet presAssocID="{4C5128EE-03FE-4512-9DB2-1A666CB21A32}" presName="rootText1" presStyleLbl="node0" presStyleIdx="0" presStyleCnt="1" custScaleX="109048" custScaleY="178608">
        <dgm:presLayoutVars>
          <dgm:chPref val="3"/>
        </dgm:presLayoutVars>
      </dgm:prSet>
      <dgm:spPr/>
    </dgm:pt>
    <dgm:pt modelId="{3E62A61A-12FD-422C-9D74-FFA312EF7F70}" type="pres">
      <dgm:prSet presAssocID="{4C5128EE-03FE-4512-9DB2-1A666CB21A32}" presName="rootConnector1" presStyleLbl="node1" presStyleIdx="0" presStyleCnt="0"/>
      <dgm:spPr/>
    </dgm:pt>
    <dgm:pt modelId="{E4958479-80BC-462B-A267-62B19193DFD2}" type="pres">
      <dgm:prSet presAssocID="{4C5128EE-03FE-4512-9DB2-1A666CB21A32}" presName="hierChild2" presStyleCnt="0"/>
      <dgm:spPr/>
    </dgm:pt>
    <dgm:pt modelId="{3D35AEB2-B496-4228-A10D-F017452BEE9D}" type="pres">
      <dgm:prSet presAssocID="{979AF09E-5DC9-4B13-8801-3FFCAC5CCD9C}" presName="Name64" presStyleLbl="parChTrans1D2" presStyleIdx="0" presStyleCnt="3"/>
      <dgm:spPr/>
    </dgm:pt>
    <dgm:pt modelId="{254CA6C1-73C2-4511-9A81-565E7C94F65E}" type="pres">
      <dgm:prSet presAssocID="{55F78A95-185D-431F-A7B0-D988E1D397EC}" presName="hierRoot2" presStyleCnt="0">
        <dgm:presLayoutVars>
          <dgm:hierBranch val="init"/>
        </dgm:presLayoutVars>
      </dgm:prSet>
      <dgm:spPr/>
    </dgm:pt>
    <dgm:pt modelId="{E264708D-8393-45D0-95FB-DF2824945787}" type="pres">
      <dgm:prSet presAssocID="{55F78A95-185D-431F-A7B0-D988E1D397EC}" presName="rootComposite" presStyleCnt="0"/>
      <dgm:spPr/>
    </dgm:pt>
    <dgm:pt modelId="{D2CF13D1-3F23-48E0-8611-297C4551BCC8}" type="pres">
      <dgm:prSet presAssocID="{55F78A95-185D-431F-A7B0-D988E1D397EC}" presName="rootText" presStyleLbl="node2" presStyleIdx="0" presStyleCnt="3">
        <dgm:presLayoutVars>
          <dgm:chPref val="3"/>
        </dgm:presLayoutVars>
      </dgm:prSet>
      <dgm:spPr/>
    </dgm:pt>
    <dgm:pt modelId="{FCE1C25B-274C-46A7-A180-17AA84DC5C51}" type="pres">
      <dgm:prSet presAssocID="{55F78A95-185D-431F-A7B0-D988E1D397EC}" presName="rootConnector" presStyleLbl="node2" presStyleIdx="0" presStyleCnt="3"/>
      <dgm:spPr/>
    </dgm:pt>
    <dgm:pt modelId="{2B805425-2830-4E07-B6B2-581A6C13F396}" type="pres">
      <dgm:prSet presAssocID="{55F78A95-185D-431F-A7B0-D988E1D397EC}" presName="hierChild4" presStyleCnt="0"/>
      <dgm:spPr/>
    </dgm:pt>
    <dgm:pt modelId="{E16FA767-36F1-4197-BBB2-6BFB784A37B7}" type="pres">
      <dgm:prSet presAssocID="{55F78A95-185D-431F-A7B0-D988E1D397EC}" presName="hierChild5" presStyleCnt="0"/>
      <dgm:spPr/>
    </dgm:pt>
    <dgm:pt modelId="{48664DF8-3BE1-48C3-B47E-AE3A45922E0E}" type="pres">
      <dgm:prSet presAssocID="{C3B5B5DB-D4D9-4D5F-82FC-434650EDE702}" presName="Name64" presStyleLbl="parChTrans1D2" presStyleIdx="1" presStyleCnt="3"/>
      <dgm:spPr/>
    </dgm:pt>
    <dgm:pt modelId="{F0B66244-B43E-4740-B088-65393D0C09EB}" type="pres">
      <dgm:prSet presAssocID="{9D29DF8F-1D46-42C1-9411-2B534839D950}" presName="hierRoot2" presStyleCnt="0">
        <dgm:presLayoutVars>
          <dgm:hierBranch val="init"/>
        </dgm:presLayoutVars>
      </dgm:prSet>
      <dgm:spPr/>
    </dgm:pt>
    <dgm:pt modelId="{95F92D98-B1DB-4AFF-BA73-B3102A738228}" type="pres">
      <dgm:prSet presAssocID="{9D29DF8F-1D46-42C1-9411-2B534839D950}" presName="rootComposite" presStyleCnt="0"/>
      <dgm:spPr/>
    </dgm:pt>
    <dgm:pt modelId="{63928F19-C624-4E10-B69C-D754E9D2ECDC}" type="pres">
      <dgm:prSet presAssocID="{9D29DF8F-1D46-42C1-9411-2B534839D950}" presName="rootText" presStyleLbl="node2" presStyleIdx="1" presStyleCnt="3">
        <dgm:presLayoutVars>
          <dgm:chPref val="3"/>
        </dgm:presLayoutVars>
      </dgm:prSet>
      <dgm:spPr/>
    </dgm:pt>
    <dgm:pt modelId="{352A5C13-BB64-4C4A-BE3A-F7224B3216D1}" type="pres">
      <dgm:prSet presAssocID="{9D29DF8F-1D46-42C1-9411-2B534839D950}" presName="rootConnector" presStyleLbl="node2" presStyleIdx="1" presStyleCnt="3"/>
      <dgm:spPr/>
    </dgm:pt>
    <dgm:pt modelId="{4AF10414-6F92-417F-B3F3-3B7CAF2DCD05}" type="pres">
      <dgm:prSet presAssocID="{9D29DF8F-1D46-42C1-9411-2B534839D950}" presName="hierChild4" presStyleCnt="0"/>
      <dgm:spPr/>
    </dgm:pt>
    <dgm:pt modelId="{EDFC59D1-A201-4B24-9DF2-190F2406A921}" type="pres">
      <dgm:prSet presAssocID="{25376159-E791-4945-9B6A-18012A12A779}" presName="Name64" presStyleLbl="parChTrans1D3" presStyleIdx="0" presStyleCnt="6"/>
      <dgm:spPr/>
    </dgm:pt>
    <dgm:pt modelId="{4F2CCD1F-A1BF-4B92-8ED8-E79890515A16}" type="pres">
      <dgm:prSet presAssocID="{01D584EC-8E1D-4A76-9077-103A030DFD39}" presName="hierRoot2" presStyleCnt="0">
        <dgm:presLayoutVars>
          <dgm:hierBranch val="init"/>
        </dgm:presLayoutVars>
      </dgm:prSet>
      <dgm:spPr/>
    </dgm:pt>
    <dgm:pt modelId="{E64E162E-0F03-449B-956D-3F086F6BB755}" type="pres">
      <dgm:prSet presAssocID="{01D584EC-8E1D-4A76-9077-103A030DFD39}" presName="rootComposite" presStyleCnt="0"/>
      <dgm:spPr/>
    </dgm:pt>
    <dgm:pt modelId="{0F14492A-8CE8-4872-8941-10F1FF7E665A}" type="pres">
      <dgm:prSet presAssocID="{01D584EC-8E1D-4A76-9077-103A030DFD39}" presName="rootText" presStyleLbl="node3" presStyleIdx="0" presStyleCnt="6">
        <dgm:presLayoutVars>
          <dgm:chPref val="3"/>
        </dgm:presLayoutVars>
      </dgm:prSet>
      <dgm:spPr/>
    </dgm:pt>
    <dgm:pt modelId="{70B53C4A-1050-4391-AB01-FAFCDBF1EC63}" type="pres">
      <dgm:prSet presAssocID="{01D584EC-8E1D-4A76-9077-103A030DFD39}" presName="rootConnector" presStyleLbl="node3" presStyleIdx="0" presStyleCnt="6"/>
      <dgm:spPr/>
    </dgm:pt>
    <dgm:pt modelId="{57AFAB0E-CAB9-402F-83E9-AEAE68AE25A7}" type="pres">
      <dgm:prSet presAssocID="{01D584EC-8E1D-4A76-9077-103A030DFD39}" presName="hierChild4" presStyleCnt="0"/>
      <dgm:spPr/>
    </dgm:pt>
    <dgm:pt modelId="{E445F3D7-C30D-45F5-A796-04A9CDE69F93}" type="pres">
      <dgm:prSet presAssocID="{01D584EC-8E1D-4A76-9077-103A030DFD39}" presName="hierChild5" presStyleCnt="0"/>
      <dgm:spPr/>
    </dgm:pt>
    <dgm:pt modelId="{55473C74-1877-44C2-B1EB-697C80808FA8}" type="pres">
      <dgm:prSet presAssocID="{53C80CA5-0292-4ABD-A9BC-FFC854C0B332}" presName="Name64" presStyleLbl="parChTrans1D3" presStyleIdx="1" presStyleCnt="6"/>
      <dgm:spPr/>
    </dgm:pt>
    <dgm:pt modelId="{5D37E6C8-DAD1-4BA9-997E-15BCAB54A7B8}" type="pres">
      <dgm:prSet presAssocID="{6925F8EC-8773-460F-8EC6-1140134B0005}" presName="hierRoot2" presStyleCnt="0">
        <dgm:presLayoutVars>
          <dgm:hierBranch val="init"/>
        </dgm:presLayoutVars>
      </dgm:prSet>
      <dgm:spPr/>
    </dgm:pt>
    <dgm:pt modelId="{D754D005-0485-4ED4-8A8D-2518CE95D17A}" type="pres">
      <dgm:prSet presAssocID="{6925F8EC-8773-460F-8EC6-1140134B0005}" presName="rootComposite" presStyleCnt="0"/>
      <dgm:spPr/>
    </dgm:pt>
    <dgm:pt modelId="{4FA60F96-8076-406A-B129-C325E403313B}" type="pres">
      <dgm:prSet presAssocID="{6925F8EC-8773-460F-8EC6-1140134B0005}" presName="rootText" presStyleLbl="node3" presStyleIdx="1" presStyleCnt="6">
        <dgm:presLayoutVars>
          <dgm:chPref val="3"/>
        </dgm:presLayoutVars>
      </dgm:prSet>
      <dgm:spPr/>
    </dgm:pt>
    <dgm:pt modelId="{4F7C025C-A974-40AD-9440-06DDE7A2BCD0}" type="pres">
      <dgm:prSet presAssocID="{6925F8EC-8773-460F-8EC6-1140134B0005}" presName="rootConnector" presStyleLbl="node3" presStyleIdx="1" presStyleCnt="6"/>
      <dgm:spPr/>
    </dgm:pt>
    <dgm:pt modelId="{287F4B2C-AC91-4303-BD92-2AA047A41841}" type="pres">
      <dgm:prSet presAssocID="{6925F8EC-8773-460F-8EC6-1140134B0005}" presName="hierChild4" presStyleCnt="0"/>
      <dgm:spPr/>
    </dgm:pt>
    <dgm:pt modelId="{7FEEF4CC-9044-48DB-9716-E416A6A11C6B}" type="pres">
      <dgm:prSet presAssocID="{6925F8EC-8773-460F-8EC6-1140134B0005}" presName="hierChild5" presStyleCnt="0"/>
      <dgm:spPr/>
    </dgm:pt>
    <dgm:pt modelId="{7D3C3519-8D44-4B87-BB88-40D1FAAEE38A}" type="pres">
      <dgm:prSet presAssocID="{0B5436CE-D2DA-43D9-9C12-4ED7603C35AE}" presName="Name64" presStyleLbl="parChTrans1D3" presStyleIdx="2" presStyleCnt="6"/>
      <dgm:spPr/>
    </dgm:pt>
    <dgm:pt modelId="{93EB7E6E-A5DC-483C-8EEE-A8E0A6804514}" type="pres">
      <dgm:prSet presAssocID="{17E32C9F-D490-489F-BA7D-3E74C1E7BBC3}" presName="hierRoot2" presStyleCnt="0">
        <dgm:presLayoutVars>
          <dgm:hierBranch val="init"/>
        </dgm:presLayoutVars>
      </dgm:prSet>
      <dgm:spPr/>
    </dgm:pt>
    <dgm:pt modelId="{2A980045-C317-487D-99A3-30217F9AFDAD}" type="pres">
      <dgm:prSet presAssocID="{17E32C9F-D490-489F-BA7D-3E74C1E7BBC3}" presName="rootComposite" presStyleCnt="0"/>
      <dgm:spPr/>
    </dgm:pt>
    <dgm:pt modelId="{53CB027F-A423-4D5A-A254-A70EE85D27D9}" type="pres">
      <dgm:prSet presAssocID="{17E32C9F-D490-489F-BA7D-3E74C1E7BBC3}" presName="rootText" presStyleLbl="node3" presStyleIdx="2" presStyleCnt="6">
        <dgm:presLayoutVars>
          <dgm:chPref val="3"/>
        </dgm:presLayoutVars>
      </dgm:prSet>
      <dgm:spPr/>
    </dgm:pt>
    <dgm:pt modelId="{6B706409-2093-490F-BB05-F6E9F60F7624}" type="pres">
      <dgm:prSet presAssocID="{17E32C9F-D490-489F-BA7D-3E74C1E7BBC3}" presName="rootConnector" presStyleLbl="node3" presStyleIdx="2" presStyleCnt="6"/>
      <dgm:spPr/>
    </dgm:pt>
    <dgm:pt modelId="{1EDB46F0-6D1B-4C52-8E1F-8B6C7946EC09}" type="pres">
      <dgm:prSet presAssocID="{17E32C9F-D490-489F-BA7D-3E74C1E7BBC3}" presName="hierChild4" presStyleCnt="0"/>
      <dgm:spPr/>
    </dgm:pt>
    <dgm:pt modelId="{28123731-1C62-453C-B81A-10E2E394CB93}" type="pres">
      <dgm:prSet presAssocID="{17E32C9F-D490-489F-BA7D-3E74C1E7BBC3}" presName="hierChild5" presStyleCnt="0"/>
      <dgm:spPr/>
    </dgm:pt>
    <dgm:pt modelId="{B6EDFB08-0E5A-4C41-BDCA-B8AEA1C68D3E}" type="pres">
      <dgm:prSet presAssocID="{0DCB7500-9AC4-413F-B62C-CCC6636003A5}" presName="Name64" presStyleLbl="parChTrans1D3" presStyleIdx="3" presStyleCnt="6"/>
      <dgm:spPr/>
    </dgm:pt>
    <dgm:pt modelId="{4127A62D-3CFB-4528-AAA7-78D820FD8A4E}" type="pres">
      <dgm:prSet presAssocID="{C9120085-5C80-4E9F-9A0E-84AB71419DE0}" presName="hierRoot2" presStyleCnt="0">
        <dgm:presLayoutVars>
          <dgm:hierBranch val="init"/>
        </dgm:presLayoutVars>
      </dgm:prSet>
      <dgm:spPr/>
    </dgm:pt>
    <dgm:pt modelId="{647D7FF4-9ABD-45ED-8DB6-D95B92AE43C0}" type="pres">
      <dgm:prSet presAssocID="{C9120085-5C80-4E9F-9A0E-84AB71419DE0}" presName="rootComposite" presStyleCnt="0"/>
      <dgm:spPr/>
    </dgm:pt>
    <dgm:pt modelId="{A52F5DFF-B403-466C-AED3-766C4BCEECCD}" type="pres">
      <dgm:prSet presAssocID="{C9120085-5C80-4E9F-9A0E-84AB71419DE0}" presName="rootText" presStyleLbl="node3" presStyleIdx="3" presStyleCnt="6" custLinFactNeighborX="356" custLinFactNeighborY="4685">
        <dgm:presLayoutVars>
          <dgm:chPref val="3"/>
        </dgm:presLayoutVars>
      </dgm:prSet>
      <dgm:spPr/>
    </dgm:pt>
    <dgm:pt modelId="{C4967D2A-CD3B-4947-993B-066D89E5AAE6}" type="pres">
      <dgm:prSet presAssocID="{C9120085-5C80-4E9F-9A0E-84AB71419DE0}" presName="rootConnector" presStyleLbl="node3" presStyleIdx="3" presStyleCnt="6"/>
      <dgm:spPr/>
    </dgm:pt>
    <dgm:pt modelId="{45D94338-CD97-4506-BAF8-CF5BC7938403}" type="pres">
      <dgm:prSet presAssocID="{C9120085-5C80-4E9F-9A0E-84AB71419DE0}" presName="hierChild4" presStyleCnt="0"/>
      <dgm:spPr/>
    </dgm:pt>
    <dgm:pt modelId="{42F423E6-D461-4BA6-ADC8-908B35F125FF}" type="pres">
      <dgm:prSet presAssocID="{C9120085-5C80-4E9F-9A0E-84AB71419DE0}" presName="hierChild5" presStyleCnt="0"/>
      <dgm:spPr/>
    </dgm:pt>
    <dgm:pt modelId="{97CDABEF-D1AB-4C9A-BCD5-17CB997B1D99}" type="pres">
      <dgm:prSet presAssocID="{44BCF76F-3F16-4E93-B0E7-B3B85899FA64}" presName="Name64" presStyleLbl="parChTrans1D3" presStyleIdx="4" presStyleCnt="6"/>
      <dgm:spPr/>
    </dgm:pt>
    <dgm:pt modelId="{B82A5663-EDD5-4BCF-934A-B97A15F9762C}" type="pres">
      <dgm:prSet presAssocID="{23C58EC9-88DF-43B8-A7B4-C9B7597B1DA9}" presName="hierRoot2" presStyleCnt="0">
        <dgm:presLayoutVars>
          <dgm:hierBranch val="init"/>
        </dgm:presLayoutVars>
      </dgm:prSet>
      <dgm:spPr/>
    </dgm:pt>
    <dgm:pt modelId="{BA353A5A-734B-4CA9-A85E-18EA21500B98}" type="pres">
      <dgm:prSet presAssocID="{23C58EC9-88DF-43B8-A7B4-C9B7597B1DA9}" presName="rootComposite" presStyleCnt="0"/>
      <dgm:spPr/>
    </dgm:pt>
    <dgm:pt modelId="{9B1974ED-E14B-44C8-89AB-EC01FE7121A0}" type="pres">
      <dgm:prSet presAssocID="{23C58EC9-88DF-43B8-A7B4-C9B7597B1DA9}" presName="rootText" presStyleLbl="node3" presStyleIdx="4" presStyleCnt="6">
        <dgm:presLayoutVars>
          <dgm:chPref val="3"/>
        </dgm:presLayoutVars>
      </dgm:prSet>
      <dgm:spPr/>
    </dgm:pt>
    <dgm:pt modelId="{AE7058D6-B2F8-4D6E-B1AA-4C1333AD99E6}" type="pres">
      <dgm:prSet presAssocID="{23C58EC9-88DF-43B8-A7B4-C9B7597B1DA9}" presName="rootConnector" presStyleLbl="node3" presStyleIdx="4" presStyleCnt="6"/>
      <dgm:spPr/>
    </dgm:pt>
    <dgm:pt modelId="{14085BEC-3319-41F5-903F-8AFB8DFEC815}" type="pres">
      <dgm:prSet presAssocID="{23C58EC9-88DF-43B8-A7B4-C9B7597B1DA9}" presName="hierChild4" presStyleCnt="0"/>
      <dgm:spPr/>
    </dgm:pt>
    <dgm:pt modelId="{566C532A-36DC-49FB-A126-69DB383FC336}" type="pres">
      <dgm:prSet presAssocID="{23C58EC9-88DF-43B8-A7B4-C9B7597B1DA9}" presName="hierChild5" presStyleCnt="0"/>
      <dgm:spPr/>
    </dgm:pt>
    <dgm:pt modelId="{69FD9D77-24E8-433C-9E2A-7F264845757F}" type="pres">
      <dgm:prSet presAssocID="{3D0A7586-E7B5-4879-8DCE-2319F56C2972}" presName="Name64" presStyleLbl="parChTrans1D3" presStyleIdx="5" presStyleCnt="6"/>
      <dgm:spPr/>
    </dgm:pt>
    <dgm:pt modelId="{FC9DBF39-2235-41F0-88F6-CAAC890ACA96}" type="pres">
      <dgm:prSet presAssocID="{43703856-28E0-4954-9FD7-F96AFAD10212}" presName="hierRoot2" presStyleCnt="0">
        <dgm:presLayoutVars>
          <dgm:hierBranch val="init"/>
        </dgm:presLayoutVars>
      </dgm:prSet>
      <dgm:spPr/>
    </dgm:pt>
    <dgm:pt modelId="{BF790EF7-5AC2-4D6C-B3E1-C5C4DEB6C64F}" type="pres">
      <dgm:prSet presAssocID="{43703856-28E0-4954-9FD7-F96AFAD10212}" presName="rootComposite" presStyleCnt="0"/>
      <dgm:spPr/>
    </dgm:pt>
    <dgm:pt modelId="{81E480BA-E617-401D-AD80-B3CB9A2828AE}" type="pres">
      <dgm:prSet presAssocID="{43703856-28E0-4954-9FD7-F96AFAD10212}" presName="rootText" presStyleLbl="node3" presStyleIdx="5" presStyleCnt="6">
        <dgm:presLayoutVars>
          <dgm:chPref val="3"/>
        </dgm:presLayoutVars>
      </dgm:prSet>
      <dgm:spPr/>
    </dgm:pt>
    <dgm:pt modelId="{1FD57277-5897-4E53-A59A-3BD126B69EDB}" type="pres">
      <dgm:prSet presAssocID="{43703856-28E0-4954-9FD7-F96AFAD10212}" presName="rootConnector" presStyleLbl="node3" presStyleIdx="5" presStyleCnt="6"/>
      <dgm:spPr/>
    </dgm:pt>
    <dgm:pt modelId="{E3F0F4CE-9878-4FA6-A804-43F1AA2FF662}" type="pres">
      <dgm:prSet presAssocID="{43703856-28E0-4954-9FD7-F96AFAD10212}" presName="hierChild4" presStyleCnt="0"/>
      <dgm:spPr/>
    </dgm:pt>
    <dgm:pt modelId="{CD3A1FAD-010E-4B9D-B05D-FCDF7FCFB1FA}" type="pres">
      <dgm:prSet presAssocID="{43703856-28E0-4954-9FD7-F96AFAD10212}" presName="hierChild5" presStyleCnt="0"/>
      <dgm:spPr/>
    </dgm:pt>
    <dgm:pt modelId="{05F66A66-C4B2-4CC4-9205-FAF3EEBC6CE3}" type="pres">
      <dgm:prSet presAssocID="{9D29DF8F-1D46-42C1-9411-2B534839D950}" presName="hierChild5" presStyleCnt="0"/>
      <dgm:spPr/>
    </dgm:pt>
    <dgm:pt modelId="{589199B1-4399-46D2-9176-A684E3059C7C}" type="pres">
      <dgm:prSet presAssocID="{62444E4F-B975-45D7-A394-C1D5EF0D071C}" presName="Name64" presStyleLbl="parChTrans1D2" presStyleIdx="2" presStyleCnt="3"/>
      <dgm:spPr/>
    </dgm:pt>
    <dgm:pt modelId="{89A8658A-48AB-4C8D-B361-CE518936E3EF}" type="pres">
      <dgm:prSet presAssocID="{848B7A07-557F-4D02-8492-59C10C2D4D36}" presName="hierRoot2" presStyleCnt="0">
        <dgm:presLayoutVars>
          <dgm:hierBranch val="init"/>
        </dgm:presLayoutVars>
      </dgm:prSet>
      <dgm:spPr/>
    </dgm:pt>
    <dgm:pt modelId="{C0FE974E-AAAF-49B7-BA02-07BD556019CE}" type="pres">
      <dgm:prSet presAssocID="{848B7A07-557F-4D02-8492-59C10C2D4D36}" presName="rootComposite" presStyleCnt="0"/>
      <dgm:spPr/>
    </dgm:pt>
    <dgm:pt modelId="{F3496EF4-76AA-499F-A4EA-4F9D8342F855}" type="pres">
      <dgm:prSet presAssocID="{848B7A07-557F-4D02-8492-59C10C2D4D36}" presName="rootText" presStyleLbl="node2" presStyleIdx="2" presStyleCnt="3">
        <dgm:presLayoutVars>
          <dgm:chPref val="3"/>
        </dgm:presLayoutVars>
      </dgm:prSet>
      <dgm:spPr/>
    </dgm:pt>
    <dgm:pt modelId="{8D8B33C7-6532-4871-9FFF-0ABA57EEE473}" type="pres">
      <dgm:prSet presAssocID="{848B7A07-557F-4D02-8492-59C10C2D4D36}" presName="rootConnector" presStyleLbl="node2" presStyleIdx="2" presStyleCnt="3"/>
      <dgm:spPr/>
    </dgm:pt>
    <dgm:pt modelId="{9A801C04-C53C-4769-B658-6AF2D2D0C8E1}" type="pres">
      <dgm:prSet presAssocID="{848B7A07-557F-4D02-8492-59C10C2D4D36}" presName="hierChild4" presStyleCnt="0"/>
      <dgm:spPr/>
    </dgm:pt>
    <dgm:pt modelId="{26C5F804-EB25-42B7-B412-BE4D79694745}" type="pres">
      <dgm:prSet presAssocID="{848B7A07-557F-4D02-8492-59C10C2D4D36}" presName="hierChild5" presStyleCnt="0"/>
      <dgm:spPr/>
    </dgm:pt>
    <dgm:pt modelId="{3A67E789-ECDB-4A66-90A6-10632A3BCFF2}" type="pres">
      <dgm:prSet presAssocID="{4C5128EE-03FE-4512-9DB2-1A666CB21A32}" presName="hierChild3" presStyleCnt="0"/>
      <dgm:spPr/>
    </dgm:pt>
  </dgm:ptLst>
  <dgm:cxnLst>
    <dgm:cxn modelId="{F711F703-E0D4-4B68-903D-7B279FFEB720}" type="presOf" srcId="{9D29DF8F-1D46-42C1-9411-2B534839D950}" destId="{352A5C13-BB64-4C4A-BE3A-F7224B3216D1}" srcOrd="1" destOrd="0" presId="urn:microsoft.com/office/officeart/2009/3/layout/HorizontalOrganizationChart"/>
    <dgm:cxn modelId="{90115408-29FF-4D32-84C8-E110209492C4}" type="presOf" srcId="{0B5436CE-D2DA-43D9-9C12-4ED7603C35AE}" destId="{7D3C3519-8D44-4B87-BB88-40D1FAAEE38A}" srcOrd="0" destOrd="0" presId="urn:microsoft.com/office/officeart/2009/3/layout/HorizontalOrganizationChart"/>
    <dgm:cxn modelId="{1EA3C90A-6E57-4D7A-A193-A638943EC4DA}" type="presOf" srcId="{01D584EC-8E1D-4A76-9077-103A030DFD39}" destId="{0F14492A-8CE8-4872-8941-10F1FF7E665A}" srcOrd="0" destOrd="0" presId="urn:microsoft.com/office/officeart/2009/3/layout/HorizontalOrganizationChart"/>
    <dgm:cxn modelId="{5E9FC817-0ED3-47E5-8511-3515DE63EBF3}" type="presOf" srcId="{01D584EC-8E1D-4A76-9077-103A030DFD39}" destId="{70B53C4A-1050-4391-AB01-FAFCDBF1EC63}" srcOrd="1" destOrd="0" presId="urn:microsoft.com/office/officeart/2009/3/layout/HorizontalOrganizationChart"/>
    <dgm:cxn modelId="{A026A320-316B-4981-9971-246875895AA7}" srcId="{4C5128EE-03FE-4512-9DB2-1A666CB21A32}" destId="{55F78A95-185D-431F-A7B0-D988E1D397EC}" srcOrd="0" destOrd="0" parTransId="{979AF09E-5DC9-4B13-8801-3FFCAC5CCD9C}" sibTransId="{EE4B5A82-8705-46F0-A920-541982DDF966}"/>
    <dgm:cxn modelId="{F1C9072A-802E-41AD-83F9-F046933E4659}" type="presOf" srcId="{C9120085-5C80-4E9F-9A0E-84AB71419DE0}" destId="{C4967D2A-CD3B-4947-993B-066D89E5AAE6}" srcOrd="1" destOrd="0" presId="urn:microsoft.com/office/officeart/2009/3/layout/HorizontalOrganizationChart"/>
    <dgm:cxn modelId="{246DA12A-FFA4-4B47-9F27-02F0939CCF2B}" srcId="{4C5128EE-03FE-4512-9DB2-1A666CB21A32}" destId="{9D29DF8F-1D46-42C1-9411-2B534839D950}" srcOrd="1" destOrd="0" parTransId="{C3B5B5DB-D4D9-4D5F-82FC-434650EDE702}" sibTransId="{FB4A0099-6973-408D-ABFA-F603E3E93F60}"/>
    <dgm:cxn modelId="{E4CA6A2D-5A6D-4FD8-AC82-090725646765}" type="presOf" srcId="{C9120085-5C80-4E9F-9A0E-84AB71419DE0}" destId="{A52F5DFF-B403-466C-AED3-766C4BCEECCD}" srcOrd="0" destOrd="0" presId="urn:microsoft.com/office/officeart/2009/3/layout/HorizontalOrganizationChart"/>
    <dgm:cxn modelId="{DEDB892F-A375-43E3-B725-984F2ECDB632}" type="presOf" srcId="{4C5128EE-03FE-4512-9DB2-1A666CB21A32}" destId="{3E62A61A-12FD-422C-9D74-FFA312EF7F70}" srcOrd="1" destOrd="0" presId="urn:microsoft.com/office/officeart/2009/3/layout/HorizontalOrganizationChart"/>
    <dgm:cxn modelId="{B6570A3C-5B32-4381-AC1B-3E1F71F05D3F}" type="presOf" srcId="{848B7A07-557F-4D02-8492-59C10C2D4D36}" destId="{8D8B33C7-6532-4871-9FFF-0ABA57EEE473}" srcOrd="1" destOrd="0" presId="urn:microsoft.com/office/officeart/2009/3/layout/HorizontalOrganizationChart"/>
    <dgm:cxn modelId="{5D62C63C-D84F-4DDF-8FF4-FE97F7708DF7}" type="presOf" srcId="{23C58EC9-88DF-43B8-A7B4-C9B7597B1DA9}" destId="{9B1974ED-E14B-44C8-89AB-EC01FE7121A0}" srcOrd="0" destOrd="0" presId="urn:microsoft.com/office/officeart/2009/3/layout/HorizontalOrganizationChart"/>
    <dgm:cxn modelId="{716BD83E-8496-4231-AF4C-610BCCB56513}" type="presOf" srcId="{17E32C9F-D490-489F-BA7D-3E74C1E7BBC3}" destId="{6B706409-2093-490F-BB05-F6E9F60F7624}" srcOrd="1" destOrd="0" presId="urn:microsoft.com/office/officeart/2009/3/layout/HorizontalOrganizationChart"/>
    <dgm:cxn modelId="{CBA1905E-F9F2-428B-8825-150C65080BE2}" type="presOf" srcId="{C3B5B5DB-D4D9-4D5F-82FC-434650EDE702}" destId="{48664DF8-3BE1-48C3-B47E-AE3A45922E0E}" srcOrd="0" destOrd="0" presId="urn:microsoft.com/office/officeart/2009/3/layout/HorizontalOrganizationChart"/>
    <dgm:cxn modelId="{6137B961-7A7B-463D-A1D8-1DF0604E4D70}" type="presOf" srcId="{43703856-28E0-4954-9FD7-F96AFAD10212}" destId="{81E480BA-E617-401D-AD80-B3CB9A2828AE}" srcOrd="0" destOrd="0" presId="urn:microsoft.com/office/officeart/2009/3/layout/HorizontalOrganizationChart"/>
    <dgm:cxn modelId="{DCDE6F4D-3EF8-4EEE-B5A8-25BD7FF6B08F}" srcId="{9D29DF8F-1D46-42C1-9411-2B534839D950}" destId="{17E32C9F-D490-489F-BA7D-3E74C1E7BBC3}" srcOrd="2" destOrd="0" parTransId="{0B5436CE-D2DA-43D9-9C12-4ED7603C35AE}" sibTransId="{7A3B5CE9-B4B5-4557-BB96-5D3DC0316AAE}"/>
    <dgm:cxn modelId="{4D58E173-0C13-45EE-8D9D-C60CBC5FFDA4}" type="presOf" srcId="{23C58EC9-88DF-43B8-A7B4-C9B7597B1DA9}" destId="{AE7058D6-B2F8-4D6E-B1AA-4C1333AD99E6}" srcOrd="1" destOrd="0" presId="urn:microsoft.com/office/officeart/2009/3/layout/HorizontalOrganizationChart"/>
    <dgm:cxn modelId="{2FD4037E-1B1F-41B5-8E8C-866D3FD19CE7}" type="presOf" srcId="{979AF09E-5DC9-4B13-8801-3FFCAC5CCD9C}" destId="{3D35AEB2-B496-4228-A10D-F017452BEE9D}" srcOrd="0" destOrd="0" presId="urn:microsoft.com/office/officeart/2009/3/layout/HorizontalOrganizationChart"/>
    <dgm:cxn modelId="{BC4EEB7F-C979-4E66-877C-A04606D0C75B}" srcId="{9D29DF8F-1D46-42C1-9411-2B534839D950}" destId="{23C58EC9-88DF-43B8-A7B4-C9B7597B1DA9}" srcOrd="4" destOrd="0" parTransId="{44BCF76F-3F16-4E93-B0E7-B3B85899FA64}" sibTransId="{974AF83B-1F2D-4199-9E7B-9A80358AF34C}"/>
    <dgm:cxn modelId="{EAFE928B-E8EB-4EAC-8AE0-F4F612580800}" type="presOf" srcId="{62444E4F-B975-45D7-A394-C1D5EF0D071C}" destId="{589199B1-4399-46D2-9176-A684E3059C7C}" srcOrd="0" destOrd="0" presId="urn:microsoft.com/office/officeart/2009/3/layout/HorizontalOrganizationChart"/>
    <dgm:cxn modelId="{CA37AC8C-FC4A-4786-AE57-C85919342C37}" type="presOf" srcId="{848B7A07-557F-4D02-8492-59C10C2D4D36}" destId="{F3496EF4-76AA-499F-A4EA-4F9D8342F855}" srcOrd="0" destOrd="0" presId="urn:microsoft.com/office/officeart/2009/3/layout/HorizontalOrganizationChart"/>
    <dgm:cxn modelId="{AD08EA95-4174-47EF-B986-2DF224921E9C}" type="presOf" srcId="{53C80CA5-0292-4ABD-A9BC-FFC854C0B332}" destId="{55473C74-1877-44C2-B1EB-697C80808FA8}" srcOrd="0" destOrd="0" presId="urn:microsoft.com/office/officeart/2009/3/layout/HorizontalOrganizationChart"/>
    <dgm:cxn modelId="{D217219C-FA65-47CD-89EA-95A712C61E25}" type="presOf" srcId="{6925F8EC-8773-460F-8EC6-1140134B0005}" destId="{4F7C025C-A974-40AD-9440-06DDE7A2BCD0}" srcOrd="1" destOrd="0" presId="urn:microsoft.com/office/officeart/2009/3/layout/HorizontalOrganizationChart"/>
    <dgm:cxn modelId="{5DCABDA3-5912-4D36-A98C-9750B699291D}" srcId="{9D29DF8F-1D46-42C1-9411-2B534839D950}" destId="{C9120085-5C80-4E9F-9A0E-84AB71419DE0}" srcOrd="3" destOrd="0" parTransId="{0DCB7500-9AC4-413F-B62C-CCC6636003A5}" sibTransId="{42823CDC-1B79-4140-A44E-405703FEA8B4}"/>
    <dgm:cxn modelId="{A458D7A6-84B7-454F-897A-EB724FAED56D}" type="presOf" srcId="{4C5128EE-03FE-4512-9DB2-1A666CB21A32}" destId="{036A48DA-9D0B-4E96-9D8A-97FC0F8B56A5}" srcOrd="0" destOrd="0" presId="urn:microsoft.com/office/officeart/2009/3/layout/HorizontalOrganizationChart"/>
    <dgm:cxn modelId="{D91C9EA8-7240-4E7B-87FB-D4A9A5F105AB}" type="presOf" srcId="{55F78A95-185D-431F-A7B0-D988E1D397EC}" destId="{FCE1C25B-274C-46A7-A180-17AA84DC5C51}" srcOrd="1" destOrd="0" presId="urn:microsoft.com/office/officeart/2009/3/layout/HorizontalOrganizationChart"/>
    <dgm:cxn modelId="{F6BB72AE-F5E8-4F1C-B176-92D3AB7D7534}" srcId="{9D29DF8F-1D46-42C1-9411-2B534839D950}" destId="{01D584EC-8E1D-4A76-9077-103A030DFD39}" srcOrd="0" destOrd="0" parTransId="{25376159-E791-4945-9B6A-18012A12A779}" sibTransId="{561D5879-129E-4749-B205-A7D2D5868830}"/>
    <dgm:cxn modelId="{B07699AF-A960-48D1-9721-075AE6294DB4}" type="presOf" srcId="{9D29DF8F-1D46-42C1-9411-2B534839D950}" destId="{63928F19-C624-4E10-B69C-D754E9D2ECDC}" srcOrd="0" destOrd="0" presId="urn:microsoft.com/office/officeart/2009/3/layout/HorizontalOrganizationChart"/>
    <dgm:cxn modelId="{43682FB1-D931-44F9-A8D9-E6E34B897E83}" type="presOf" srcId="{01FA6BD5-969D-428F-92DB-A5738F670CFB}" destId="{E7942D44-59D6-496C-BDA1-BEDC1B3677EB}" srcOrd="0" destOrd="0" presId="urn:microsoft.com/office/officeart/2009/3/layout/HorizontalOrganizationChart"/>
    <dgm:cxn modelId="{A3EBA7B3-1C71-4DA4-AA0D-B3E904F5903C}" type="presOf" srcId="{3D0A7586-E7B5-4879-8DCE-2319F56C2972}" destId="{69FD9D77-24E8-433C-9E2A-7F264845757F}" srcOrd="0" destOrd="0" presId="urn:microsoft.com/office/officeart/2009/3/layout/HorizontalOrganizationChart"/>
    <dgm:cxn modelId="{071520C4-8DF4-4D46-8075-AE069F72B4DE}" type="presOf" srcId="{44BCF76F-3F16-4E93-B0E7-B3B85899FA64}" destId="{97CDABEF-D1AB-4C9A-BCD5-17CB997B1D99}" srcOrd="0" destOrd="0" presId="urn:microsoft.com/office/officeart/2009/3/layout/HorizontalOrganizationChart"/>
    <dgm:cxn modelId="{5C5597C6-709E-4901-9C50-B11C82AA16AA}" srcId="{4C5128EE-03FE-4512-9DB2-1A666CB21A32}" destId="{848B7A07-557F-4D02-8492-59C10C2D4D36}" srcOrd="2" destOrd="0" parTransId="{62444E4F-B975-45D7-A394-C1D5EF0D071C}" sibTransId="{43458C75-3797-4472-B0DB-F93C0754219B}"/>
    <dgm:cxn modelId="{4ACF19C7-9D0F-4DA8-AE10-4CDB2B03CB66}" type="presOf" srcId="{43703856-28E0-4954-9FD7-F96AFAD10212}" destId="{1FD57277-5897-4E53-A59A-3BD126B69EDB}" srcOrd="1" destOrd="0" presId="urn:microsoft.com/office/officeart/2009/3/layout/HorizontalOrganizationChart"/>
    <dgm:cxn modelId="{8FAFA6CF-432F-40D6-ABDD-E8657F1910CA}" srcId="{9D29DF8F-1D46-42C1-9411-2B534839D950}" destId="{6925F8EC-8773-460F-8EC6-1140134B0005}" srcOrd="1" destOrd="0" parTransId="{53C80CA5-0292-4ABD-A9BC-FFC854C0B332}" sibTransId="{508C9308-C75E-4481-A830-4A6F4AA4ACAB}"/>
    <dgm:cxn modelId="{D86E3DE0-F748-4953-B796-DFBD432EAB51}" type="presOf" srcId="{6925F8EC-8773-460F-8EC6-1140134B0005}" destId="{4FA60F96-8076-406A-B129-C325E403313B}" srcOrd="0" destOrd="0" presId="urn:microsoft.com/office/officeart/2009/3/layout/HorizontalOrganizationChart"/>
    <dgm:cxn modelId="{3DF74CE2-B36C-4D89-855B-E88B4FB4488F}" type="presOf" srcId="{17E32C9F-D490-489F-BA7D-3E74C1E7BBC3}" destId="{53CB027F-A423-4D5A-A254-A70EE85D27D9}" srcOrd="0" destOrd="0" presId="urn:microsoft.com/office/officeart/2009/3/layout/HorizontalOrganizationChart"/>
    <dgm:cxn modelId="{4D0097E8-F36B-4453-9014-34EEE9F3A7F8}" srcId="{9D29DF8F-1D46-42C1-9411-2B534839D950}" destId="{43703856-28E0-4954-9FD7-F96AFAD10212}" srcOrd="5" destOrd="0" parTransId="{3D0A7586-E7B5-4879-8DCE-2319F56C2972}" sibTransId="{03D84851-ED45-4E78-9D16-010E6889325F}"/>
    <dgm:cxn modelId="{621C8CEF-69A8-48D7-91DD-AA819071D916}" srcId="{01FA6BD5-969D-428F-92DB-A5738F670CFB}" destId="{4C5128EE-03FE-4512-9DB2-1A666CB21A32}" srcOrd="0" destOrd="0" parTransId="{E9299976-634A-4F43-B136-E93DCBD4B77D}" sibTransId="{DB61BC67-7918-40CA-9F92-48147AE4EBF1}"/>
    <dgm:cxn modelId="{B8B032F8-0C5C-4566-A54F-05AA4BFC1DCA}" type="presOf" srcId="{25376159-E791-4945-9B6A-18012A12A779}" destId="{EDFC59D1-A201-4B24-9DF2-190F2406A921}" srcOrd="0" destOrd="0" presId="urn:microsoft.com/office/officeart/2009/3/layout/HorizontalOrganizationChart"/>
    <dgm:cxn modelId="{08D851FD-FFA7-41AC-8A44-795ECC345B94}" type="presOf" srcId="{0DCB7500-9AC4-413F-B62C-CCC6636003A5}" destId="{B6EDFB08-0E5A-4C41-BDCA-B8AEA1C68D3E}" srcOrd="0" destOrd="0" presId="urn:microsoft.com/office/officeart/2009/3/layout/HorizontalOrganizationChart"/>
    <dgm:cxn modelId="{68667DFD-B81E-4234-A009-FC896C34767E}" type="presOf" srcId="{55F78A95-185D-431F-A7B0-D988E1D397EC}" destId="{D2CF13D1-3F23-48E0-8611-297C4551BCC8}" srcOrd="0" destOrd="0" presId="urn:microsoft.com/office/officeart/2009/3/layout/HorizontalOrganizationChart"/>
    <dgm:cxn modelId="{F7FD7D5D-7898-454E-83CB-66C86DBC6A96}" type="presParOf" srcId="{E7942D44-59D6-496C-BDA1-BEDC1B3677EB}" destId="{DBBFDA8D-C0CA-4CB2-9B73-A9965637A041}" srcOrd="0" destOrd="0" presId="urn:microsoft.com/office/officeart/2009/3/layout/HorizontalOrganizationChart"/>
    <dgm:cxn modelId="{FD6C434E-FA47-4AA4-9C7D-5C244119E06E}" type="presParOf" srcId="{DBBFDA8D-C0CA-4CB2-9B73-A9965637A041}" destId="{AC1AAAFD-13AB-43BE-BF9C-ED302C2C31F4}" srcOrd="0" destOrd="0" presId="urn:microsoft.com/office/officeart/2009/3/layout/HorizontalOrganizationChart"/>
    <dgm:cxn modelId="{6BE2C7AA-0862-4D41-B399-D5779B94C6F4}" type="presParOf" srcId="{AC1AAAFD-13AB-43BE-BF9C-ED302C2C31F4}" destId="{036A48DA-9D0B-4E96-9D8A-97FC0F8B56A5}" srcOrd="0" destOrd="0" presId="urn:microsoft.com/office/officeart/2009/3/layout/HorizontalOrganizationChart"/>
    <dgm:cxn modelId="{730CEC1B-9838-452F-8C70-CA25FF181716}" type="presParOf" srcId="{AC1AAAFD-13AB-43BE-BF9C-ED302C2C31F4}" destId="{3E62A61A-12FD-422C-9D74-FFA312EF7F70}" srcOrd="1" destOrd="0" presId="urn:microsoft.com/office/officeart/2009/3/layout/HorizontalOrganizationChart"/>
    <dgm:cxn modelId="{28A35A13-60A9-47A0-9037-145C9379864B}" type="presParOf" srcId="{DBBFDA8D-C0CA-4CB2-9B73-A9965637A041}" destId="{E4958479-80BC-462B-A267-62B19193DFD2}" srcOrd="1" destOrd="0" presId="urn:microsoft.com/office/officeart/2009/3/layout/HorizontalOrganizationChart"/>
    <dgm:cxn modelId="{C5E2B4ED-51F5-4F48-B92B-5A5E6C9E052B}" type="presParOf" srcId="{E4958479-80BC-462B-A267-62B19193DFD2}" destId="{3D35AEB2-B496-4228-A10D-F017452BEE9D}" srcOrd="0" destOrd="0" presId="urn:microsoft.com/office/officeart/2009/3/layout/HorizontalOrganizationChart"/>
    <dgm:cxn modelId="{9E7BFBB2-56C1-4270-AF0E-719BF0C3284C}" type="presParOf" srcId="{E4958479-80BC-462B-A267-62B19193DFD2}" destId="{254CA6C1-73C2-4511-9A81-565E7C94F65E}" srcOrd="1" destOrd="0" presId="urn:microsoft.com/office/officeart/2009/3/layout/HorizontalOrganizationChart"/>
    <dgm:cxn modelId="{9D944EE2-B707-4FD4-AD6D-C3D39D0E7975}" type="presParOf" srcId="{254CA6C1-73C2-4511-9A81-565E7C94F65E}" destId="{E264708D-8393-45D0-95FB-DF2824945787}" srcOrd="0" destOrd="0" presId="urn:microsoft.com/office/officeart/2009/3/layout/HorizontalOrganizationChart"/>
    <dgm:cxn modelId="{F26AF7D8-99C7-4D14-BE45-559ACB56F939}" type="presParOf" srcId="{E264708D-8393-45D0-95FB-DF2824945787}" destId="{D2CF13D1-3F23-48E0-8611-297C4551BCC8}" srcOrd="0" destOrd="0" presId="urn:microsoft.com/office/officeart/2009/3/layout/HorizontalOrganizationChart"/>
    <dgm:cxn modelId="{1514E68C-4DD9-42FC-917D-53024FF396A7}" type="presParOf" srcId="{E264708D-8393-45D0-95FB-DF2824945787}" destId="{FCE1C25B-274C-46A7-A180-17AA84DC5C51}" srcOrd="1" destOrd="0" presId="urn:microsoft.com/office/officeart/2009/3/layout/HorizontalOrganizationChart"/>
    <dgm:cxn modelId="{56FFFA83-AAA6-4D80-B41C-9B815D272E25}" type="presParOf" srcId="{254CA6C1-73C2-4511-9A81-565E7C94F65E}" destId="{2B805425-2830-4E07-B6B2-581A6C13F396}" srcOrd="1" destOrd="0" presId="urn:microsoft.com/office/officeart/2009/3/layout/HorizontalOrganizationChart"/>
    <dgm:cxn modelId="{04955FE3-6F7B-4382-86BA-2430E0045822}" type="presParOf" srcId="{254CA6C1-73C2-4511-9A81-565E7C94F65E}" destId="{E16FA767-36F1-4197-BBB2-6BFB784A37B7}" srcOrd="2" destOrd="0" presId="urn:microsoft.com/office/officeart/2009/3/layout/HorizontalOrganizationChart"/>
    <dgm:cxn modelId="{C9B8A425-EBB5-47C0-A444-32D403E1735B}" type="presParOf" srcId="{E4958479-80BC-462B-A267-62B19193DFD2}" destId="{48664DF8-3BE1-48C3-B47E-AE3A45922E0E}" srcOrd="2" destOrd="0" presId="urn:microsoft.com/office/officeart/2009/3/layout/HorizontalOrganizationChart"/>
    <dgm:cxn modelId="{B8AC8569-D498-4428-BFA9-508BD3E70A42}" type="presParOf" srcId="{E4958479-80BC-462B-A267-62B19193DFD2}" destId="{F0B66244-B43E-4740-B088-65393D0C09EB}" srcOrd="3" destOrd="0" presId="urn:microsoft.com/office/officeart/2009/3/layout/HorizontalOrganizationChart"/>
    <dgm:cxn modelId="{FA47914B-1BD2-4FA5-BA34-3F8544BFA67E}" type="presParOf" srcId="{F0B66244-B43E-4740-B088-65393D0C09EB}" destId="{95F92D98-B1DB-4AFF-BA73-B3102A738228}" srcOrd="0" destOrd="0" presId="urn:microsoft.com/office/officeart/2009/3/layout/HorizontalOrganizationChart"/>
    <dgm:cxn modelId="{44D646D8-073B-4980-BCAC-FFA1BD961105}" type="presParOf" srcId="{95F92D98-B1DB-4AFF-BA73-B3102A738228}" destId="{63928F19-C624-4E10-B69C-D754E9D2ECDC}" srcOrd="0" destOrd="0" presId="urn:microsoft.com/office/officeart/2009/3/layout/HorizontalOrganizationChart"/>
    <dgm:cxn modelId="{21D88C4E-35EA-477E-B073-D4DACD3A9C7D}" type="presParOf" srcId="{95F92D98-B1DB-4AFF-BA73-B3102A738228}" destId="{352A5C13-BB64-4C4A-BE3A-F7224B3216D1}" srcOrd="1" destOrd="0" presId="urn:microsoft.com/office/officeart/2009/3/layout/HorizontalOrganizationChart"/>
    <dgm:cxn modelId="{65C6C1D4-2056-4DB6-8A8E-5A147FB3F4E0}" type="presParOf" srcId="{F0B66244-B43E-4740-B088-65393D0C09EB}" destId="{4AF10414-6F92-417F-B3F3-3B7CAF2DCD05}" srcOrd="1" destOrd="0" presId="urn:microsoft.com/office/officeart/2009/3/layout/HorizontalOrganizationChart"/>
    <dgm:cxn modelId="{C8A88177-2F63-4A04-9516-8545411FBA77}" type="presParOf" srcId="{4AF10414-6F92-417F-B3F3-3B7CAF2DCD05}" destId="{EDFC59D1-A201-4B24-9DF2-190F2406A921}" srcOrd="0" destOrd="0" presId="urn:microsoft.com/office/officeart/2009/3/layout/HorizontalOrganizationChart"/>
    <dgm:cxn modelId="{11A09EA7-DE72-4AA4-9B97-2F800E241BEE}" type="presParOf" srcId="{4AF10414-6F92-417F-B3F3-3B7CAF2DCD05}" destId="{4F2CCD1F-A1BF-4B92-8ED8-E79890515A16}" srcOrd="1" destOrd="0" presId="urn:microsoft.com/office/officeart/2009/3/layout/HorizontalOrganizationChart"/>
    <dgm:cxn modelId="{F91F1F6B-1586-4D1E-BBEE-AABCDDFFA27D}" type="presParOf" srcId="{4F2CCD1F-A1BF-4B92-8ED8-E79890515A16}" destId="{E64E162E-0F03-449B-956D-3F086F6BB755}" srcOrd="0" destOrd="0" presId="urn:microsoft.com/office/officeart/2009/3/layout/HorizontalOrganizationChart"/>
    <dgm:cxn modelId="{9E384F17-8FFC-474C-A1FA-0B94D4A015B5}" type="presParOf" srcId="{E64E162E-0F03-449B-956D-3F086F6BB755}" destId="{0F14492A-8CE8-4872-8941-10F1FF7E665A}" srcOrd="0" destOrd="0" presId="urn:microsoft.com/office/officeart/2009/3/layout/HorizontalOrganizationChart"/>
    <dgm:cxn modelId="{C1CFDFFC-56A3-43A7-AD84-3E19ADC74034}" type="presParOf" srcId="{E64E162E-0F03-449B-956D-3F086F6BB755}" destId="{70B53C4A-1050-4391-AB01-FAFCDBF1EC63}" srcOrd="1" destOrd="0" presId="urn:microsoft.com/office/officeart/2009/3/layout/HorizontalOrganizationChart"/>
    <dgm:cxn modelId="{40C91A84-B77B-45CD-9419-15EE55230E62}" type="presParOf" srcId="{4F2CCD1F-A1BF-4B92-8ED8-E79890515A16}" destId="{57AFAB0E-CAB9-402F-83E9-AEAE68AE25A7}" srcOrd="1" destOrd="0" presId="urn:microsoft.com/office/officeart/2009/3/layout/HorizontalOrganizationChart"/>
    <dgm:cxn modelId="{8092E418-555F-44AB-AB94-E7256F3F6F27}" type="presParOf" srcId="{4F2CCD1F-A1BF-4B92-8ED8-E79890515A16}" destId="{E445F3D7-C30D-45F5-A796-04A9CDE69F93}" srcOrd="2" destOrd="0" presId="urn:microsoft.com/office/officeart/2009/3/layout/HorizontalOrganizationChart"/>
    <dgm:cxn modelId="{16DADE30-631E-4371-9C56-B5263C8FED6A}" type="presParOf" srcId="{4AF10414-6F92-417F-B3F3-3B7CAF2DCD05}" destId="{55473C74-1877-44C2-B1EB-697C80808FA8}" srcOrd="2" destOrd="0" presId="urn:microsoft.com/office/officeart/2009/3/layout/HorizontalOrganizationChart"/>
    <dgm:cxn modelId="{9245BEAF-8DB7-4676-A1F4-853FADF32476}" type="presParOf" srcId="{4AF10414-6F92-417F-B3F3-3B7CAF2DCD05}" destId="{5D37E6C8-DAD1-4BA9-997E-15BCAB54A7B8}" srcOrd="3" destOrd="0" presId="urn:microsoft.com/office/officeart/2009/3/layout/HorizontalOrganizationChart"/>
    <dgm:cxn modelId="{A8753910-3689-416D-ABEA-373D09FF3EC3}" type="presParOf" srcId="{5D37E6C8-DAD1-4BA9-997E-15BCAB54A7B8}" destId="{D754D005-0485-4ED4-8A8D-2518CE95D17A}" srcOrd="0" destOrd="0" presId="urn:microsoft.com/office/officeart/2009/3/layout/HorizontalOrganizationChart"/>
    <dgm:cxn modelId="{B93D942B-8FA0-4338-B7D4-EEF637A1FF90}" type="presParOf" srcId="{D754D005-0485-4ED4-8A8D-2518CE95D17A}" destId="{4FA60F96-8076-406A-B129-C325E403313B}" srcOrd="0" destOrd="0" presId="urn:microsoft.com/office/officeart/2009/3/layout/HorizontalOrganizationChart"/>
    <dgm:cxn modelId="{90E12753-BE89-4CAC-9F15-80A77314B08D}" type="presParOf" srcId="{D754D005-0485-4ED4-8A8D-2518CE95D17A}" destId="{4F7C025C-A974-40AD-9440-06DDE7A2BCD0}" srcOrd="1" destOrd="0" presId="urn:microsoft.com/office/officeart/2009/3/layout/HorizontalOrganizationChart"/>
    <dgm:cxn modelId="{7954F336-95F5-4C6C-91D7-673905CA6F4F}" type="presParOf" srcId="{5D37E6C8-DAD1-4BA9-997E-15BCAB54A7B8}" destId="{287F4B2C-AC91-4303-BD92-2AA047A41841}" srcOrd="1" destOrd="0" presId="urn:microsoft.com/office/officeart/2009/3/layout/HorizontalOrganizationChart"/>
    <dgm:cxn modelId="{7190F7E0-948F-434D-ADF7-5DB026DFE573}" type="presParOf" srcId="{5D37E6C8-DAD1-4BA9-997E-15BCAB54A7B8}" destId="{7FEEF4CC-9044-48DB-9716-E416A6A11C6B}" srcOrd="2" destOrd="0" presId="urn:microsoft.com/office/officeart/2009/3/layout/HorizontalOrganizationChart"/>
    <dgm:cxn modelId="{218D25E2-EF1F-4EA1-AC32-A18111A66BA4}" type="presParOf" srcId="{4AF10414-6F92-417F-B3F3-3B7CAF2DCD05}" destId="{7D3C3519-8D44-4B87-BB88-40D1FAAEE38A}" srcOrd="4" destOrd="0" presId="urn:microsoft.com/office/officeart/2009/3/layout/HorizontalOrganizationChart"/>
    <dgm:cxn modelId="{7A8BFBA5-9C0D-43E1-BA21-DDE3079C4997}" type="presParOf" srcId="{4AF10414-6F92-417F-B3F3-3B7CAF2DCD05}" destId="{93EB7E6E-A5DC-483C-8EEE-A8E0A6804514}" srcOrd="5" destOrd="0" presId="urn:microsoft.com/office/officeart/2009/3/layout/HorizontalOrganizationChart"/>
    <dgm:cxn modelId="{1C7469AF-C92D-4C55-98FE-A81F2DFA42C9}" type="presParOf" srcId="{93EB7E6E-A5DC-483C-8EEE-A8E0A6804514}" destId="{2A980045-C317-487D-99A3-30217F9AFDAD}" srcOrd="0" destOrd="0" presId="urn:microsoft.com/office/officeart/2009/3/layout/HorizontalOrganizationChart"/>
    <dgm:cxn modelId="{B89E2A8C-41F9-43CD-9A50-8AE478D16343}" type="presParOf" srcId="{2A980045-C317-487D-99A3-30217F9AFDAD}" destId="{53CB027F-A423-4D5A-A254-A70EE85D27D9}" srcOrd="0" destOrd="0" presId="urn:microsoft.com/office/officeart/2009/3/layout/HorizontalOrganizationChart"/>
    <dgm:cxn modelId="{6344E7A8-7B8C-43A9-A10B-B30ECF1FD842}" type="presParOf" srcId="{2A980045-C317-487D-99A3-30217F9AFDAD}" destId="{6B706409-2093-490F-BB05-F6E9F60F7624}" srcOrd="1" destOrd="0" presId="urn:microsoft.com/office/officeart/2009/3/layout/HorizontalOrganizationChart"/>
    <dgm:cxn modelId="{5C791A18-1AC2-4963-B1B5-AC2ED87313BA}" type="presParOf" srcId="{93EB7E6E-A5DC-483C-8EEE-A8E0A6804514}" destId="{1EDB46F0-6D1B-4C52-8E1F-8B6C7946EC09}" srcOrd="1" destOrd="0" presId="urn:microsoft.com/office/officeart/2009/3/layout/HorizontalOrganizationChart"/>
    <dgm:cxn modelId="{E0C418F7-47B1-432B-9A8E-FE1042D66ECD}" type="presParOf" srcId="{93EB7E6E-A5DC-483C-8EEE-A8E0A6804514}" destId="{28123731-1C62-453C-B81A-10E2E394CB93}" srcOrd="2" destOrd="0" presId="urn:microsoft.com/office/officeart/2009/3/layout/HorizontalOrganizationChart"/>
    <dgm:cxn modelId="{FED44C33-1D06-4DD2-B971-48DD5DC677AE}" type="presParOf" srcId="{4AF10414-6F92-417F-B3F3-3B7CAF2DCD05}" destId="{B6EDFB08-0E5A-4C41-BDCA-B8AEA1C68D3E}" srcOrd="6" destOrd="0" presId="urn:microsoft.com/office/officeart/2009/3/layout/HorizontalOrganizationChart"/>
    <dgm:cxn modelId="{AB650210-8406-49E7-955E-8BC1350AE641}" type="presParOf" srcId="{4AF10414-6F92-417F-B3F3-3B7CAF2DCD05}" destId="{4127A62D-3CFB-4528-AAA7-78D820FD8A4E}" srcOrd="7" destOrd="0" presId="urn:microsoft.com/office/officeart/2009/3/layout/HorizontalOrganizationChart"/>
    <dgm:cxn modelId="{FF4B38F5-F8B1-4458-A406-476D0CC47B04}" type="presParOf" srcId="{4127A62D-3CFB-4528-AAA7-78D820FD8A4E}" destId="{647D7FF4-9ABD-45ED-8DB6-D95B92AE43C0}" srcOrd="0" destOrd="0" presId="urn:microsoft.com/office/officeart/2009/3/layout/HorizontalOrganizationChart"/>
    <dgm:cxn modelId="{A59C1074-1092-49EE-BE12-DA1C82FB6AEF}" type="presParOf" srcId="{647D7FF4-9ABD-45ED-8DB6-D95B92AE43C0}" destId="{A52F5DFF-B403-466C-AED3-766C4BCEECCD}" srcOrd="0" destOrd="0" presId="urn:microsoft.com/office/officeart/2009/3/layout/HorizontalOrganizationChart"/>
    <dgm:cxn modelId="{FFB29E35-FA0A-4E46-A899-F07911F325BB}" type="presParOf" srcId="{647D7FF4-9ABD-45ED-8DB6-D95B92AE43C0}" destId="{C4967D2A-CD3B-4947-993B-066D89E5AAE6}" srcOrd="1" destOrd="0" presId="urn:microsoft.com/office/officeart/2009/3/layout/HorizontalOrganizationChart"/>
    <dgm:cxn modelId="{EDF92B0C-9077-40D2-B2CB-28065FEF926D}" type="presParOf" srcId="{4127A62D-3CFB-4528-AAA7-78D820FD8A4E}" destId="{45D94338-CD97-4506-BAF8-CF5BC7938403}" srcOrd="1" destOrd="0" presId="urn:microsoft.com/office/officeart/2009/3/layout/HorizontalOrganizationChart"/>
    <dgm:cxn modelId="{7D6DE4F4-E869-45E9-8534-56AF2EB99D1A}" type="presParOf" srcId="{4127A62D-3CFB-4528-AAA7-78D820FD8A4E}" destId="{42F423E6-D461-4BA6-ADC8-908B35F125FF}" srcOrd="2" destOrd="0" presId="urn:microsoft.com/office/officeart/2009/3/layout/HorizontalOrganizationChart"/>
    <dgm:cxn modelId="{3D20FC3E-101E-4AF9-A9BD-510DAAD9A98F}" type="presParOf" srcId="{4AF10414-6F92-417F-B3F3-3B7CAF2DCD05}" destId="{97CDABEF-D1AB-4C9A-BCD5-17CB997B1D99}" srcOrd="8" destOrd="0" presId="urn:microsoft.com/office/officeart/2009/3/layout/HorizontalOrganizationChart"/>
    <dgm:cxn modelId="{C9895A3C-23F5-423C-871D-3F5DF18A719F}" type="presParOf" srcId="{4AF10414-6F92-417F-B3F3-3B7CAF2DCD05}" destId="{B82A5663-EDD5-4BCF-934A-B97A15F9762C}" srcOrd="9" destOrd="0" presId="urn:microsoft.com/office/officeart/2009/3/layout/HorizontalOrganizationChart"/>
    <dgm:cxn modelId="{CCAC04B6-2399-4A8D-9372-977150C987E1}" type="presParOf" srcId="{B82A5663-EDD5-4BCF-934A-B97A15F9762C}" destId="{BA353A5A-734B-4CA9-A85E-18EA21500B98}" srcOrd="0" destOrd="0" presId="urn:microsoft.com/office/officeart/2009/3/layout/HorizontalOrganizationChart"/>
    <dgm:cxn modelId="{656673C7-AFD6-4731-9D9F-31FFB205D012}" type="presParOf" srcId="{BA353A5A-734B-4CA9-A85E-18EA21500B98}" destId="{9B1974ED-E14B-44C8-89AB-EC01FE7121A0}" srcOrd="0" destOrd="0" presId="urn:microsoft.com/office/officeart/2009/3/layout/HorizontalOrganizationChart"/>
    <dgm:cxn modelId="{565667CD-385D-457E-9114-FF8E245DC2A9}" type="presParOf" srcId="{BA353A5A-734B-4CA9-A85E-18EA21500B98}" destId="{AE7058D6-B2F8-4D6E-B1AA-4C1333AD99E6}" srcOrd="1" destOrd="0" presId="urn:microsoft.com/office/officeart/2009/3/layout/HorizontalOrganizationChart"/>
    <dgm:cxn modelId="{151F8E07-937C-4362-83CC-90E5F89AA4A2}" type="presParOf" srcId="{B82A5663-EDD5-4BCF-934A-B97A15F9762C}" destId="{14085BEC-3319-41F5-903F-8AFB8DFEC815}" srcOrd="1" destOrd="0" presId="urn:microsoft.com/office/officeart/2009/3/layout/HorizontalOrganizationChart"/>
    <dgm:cxn modelId="{78583897-8B99-446D-A982-024FD6C5393D}" type="presParOf" srcId="{B82A5663-EDD5-4BCF-934A-B97A15F9762C}" destId="{566C532A-36DC-49FB-A126-69DB383FC336}" srcOrd="2" destOrd="0" presId="urn:microsoft.com/office/officeart/2009/3/layout/HorizontalOrganizationChart"/>
    <dgm:cxn modelId="{4E734D05-057D-4502-B935-1CEE97DCEF4F}" type="presParOf" srcId="{4AF10414-6F92-417F-B3F3-3B7CAF2DCD05}" destId="{69FD9D77-24E8-433C-9E2A-7F264845757F}" srcOrd="10" destOrd="0" presId="urn:microsoft.com/office/officeart/2009/3/layout/HorizontalOrganizationChart"/>
    <dgm:cxn modelId="{21FA8B29-869A-4BFC-A943-6AE7ED0C64B3}" type="presParOf" srcId="{4AF10414-6F92-417F-B3F3-3B7CAF2DCD05}" destId="{FC9DBF39-2235-41F0-88F6-CAAC890ACA96}" srcOrd="11" destOrd="0" presId="urn:microsoft.com/office/officeart/2009/3/layout/HorizontalOrganizationChart"/>
    <dgm:cxn modelId="{78F42BDA-E716-4F96-99DF-4E6C29244F13}" type="presParOf" srcId="{FC9DBF39-2235-41F0-88F6-CAAC890ACA96}" destId="{BF790EF7-5AC2-4D6C-B3E1-C5C4DEB6C64F}" srcOrd="0" destOrd="0" presId="urn:microsoft.com/office/officeart/2009/3/layout/HorizontalOrganizationChart"/>
    <dgm:cxn modelId="{5EF24018-FC8B-4B21-9BC6-D5E098E9071B}" type="presParOf" srcId="{BF790EF7-5AC2-4D6C-B3E1-C5C4DEB6C64F}" destId="{81E480BA-E617-401D-AD80-B3CB9A2828AE}" srcOrd="0" destOrd="0" presId="urn:microsoft.com/office/officeart/2009/3/layout/HorizontalOrganizationChart"/>
    <dgm:cxn modelId="{81C32C3A-B086-4300-8074-C1FAA85B4F51}" type="presParOf" srcId="{BF790EF7-5AC2-4D6C-B3E1-C5C4DEB6C64F}" destId="{1FD57277-5897-4E53-A59A-3BD126B69EDB}" srcOrd="1" destOrd="0" presId="urn:microsoft.com/office/officeart/2009/3/layout/HorizontalOrganizationChart"/>
    <dgm:cxn modelId="{391785F3-DF28-4A49-9558-39AA32D33240}" type="presParOf" srcId="{FC9DBF39-2235-41F0-88F6-CAAC890ACA96}" destId="{E3F0F4CE-9878-4FA6-A804-43F1AA2FF662}" srcOrd="1" destOrd="0" presId="urn:microsoft.com/office/officeart/2009/3/layout/HorizontalOrganizationChart"/>
    <dgm:cxn modelId="{FE019F3F-1990-4AC5-9B9B-B322FB62FE83}" type="presParOf" srcId="{FC9DBF39-2235-41F0-88F6-CAAC890ACA96}" destId="{CD3A1FAD-010E-4B9D-B05D-FCDF7FCFB1FA}" srcOrd="2" destOrd="0" presId="urn:microsoft.com/office/officeart/2009/3/layout/HorizontalOrganizationChart"/>
    <dgm:cxn modelId="{9643AD26-1C34-4F07-8255-814EEDC7F9B6}" type="presParOf" srcId="{F0B66244-B43E-4740-B088-65393D0C09EB}" destId="{05F66A66-C4B2-4CC4-9205-FAF3EEBC6CE3}" srcOrd="2" destOrd="0" presId="urn:microsoft.com/office/officeart/2009/3/layout/HorizontalOrganizationChart"/>
    <dgm:cxn modelId="{EC368D22-3CA9-4093-9683-A0918953CC55}" type="presParOf" srcId="{E4958479-80BC-462B-A267-62B19193DFD2}" destId="{589199B1-4399-46D2-9176-A684E3059C7C}" srcOrd="4" destOrd="0" presId="urn:microsoft.com/office/officeart/2009/3/layout/HorizontalOrganizationChart"/>
    <dgm:cxn modelId="{A442EF03-B27C-434A-887E-0631162EA502}" type="presParOf" srcId="{E4958479-80BC-462B-A267-62B19193DFD2}" destId="{89A8658A-48AB-4C8D-B361-CE518936E3EF}" srcOrd="5" destOrd="0" presId="urn:microsoft.com/office/officeart/2009/3/layout/HorizontalOrganizationChart"/>
    <dgm:cxn modelId="{31330A94-7876-44E0-A9F0-2B76BAD156D6}" type="presParOf" srcId="{89A8658A-48AB-4C8D-B361-CE518936E3EF}" destId="{C0FE974E-AAAF-49B7-BA02-07BD556019CE}" srcOrd="0" destOrd="0" presId="urn:microsoft.com/office/officeart/2009/3/layout/HorizontalOrganizationChart"/>
    <dgm:cxn modelId="{B474F92F-F35A-4632-8CA3-28540CA70891}" type="presParOf" srcId="{C0FE974E-AAAF-49B7-BA02-07BD556019CE}" destId="{F3496EF4-76AA-499F-A4EA-4F9D8342F855}" srcOrd="0" destOrd="0" presId="urn:microsoft.com/office/officeart/2009/3/layout/HorizontalOrganizationChart"/>
    <dgm:cxn modelId="{A4D52734-F5FE-4720-9706-7E52A286EF54}" type="presParOf" srcId="{C0FE974E-AAAF-49B7-BA02-07BD556019CE}" destId="{8D8B33C7-6532-4871-9FFF-0ABA57EEE473}" srcOrd="1" destOrd="0" presId="urn:microsoft.com/office/officeart/2009/3/layout/HorizontalOrganizationChart"/>
    <dgm:cxn modelId="{6838EA7C-14D3-41F8-A14E-93C379B63998}" type="presParOf" srcId="{89A8658A-48AB-4C8D-B361-CE518936E3EF}" destId="{9A801C04-C53C-4769-B658-6AF2D2D0C8E1}" srcOrd="1" destOrd="0" presId="urn:microsoft.com/office/officeart/2009/3/layout/HorizontalOrganizationChart"/>
    <dgm:cxn modelId="{89DAE6BA-BB4B-4F7E-87DD-5140AB1A6BE0}" type="presParOf" srcId="{89A8658A-48AB-4C8D-B361-CE518936E3EF}" destId="{26C5F804-EB25-42B7-B412-BE4D79694745}" srcOrd="2" destOrd="0" presId="urn:microsoft.com/office/officeart/2009/3/layout/HorizontalOrganizationChart"/>
    <dgm:cxn modelId="{FB518268-E590-42FB-B4BA-1F7A0B124B25}" type="presParOf" srcId="{DBBFDA8D-C0CA-4CB2-9B73-A9965637A041}" destId="{3A67E789-ECDB-4A66-90A6-10632A3BCFF2}" srcOrd="2" destOrd="0" presId="urn:microsoft.com/office/officeart/2009/3/layout/HorizontalOrganizationChart"/>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9199B1-4399-46D2-9176-A684E3059C7C}">
      <dsp:nvSpPr>
        <dsp:cNvPr id="0" name=""/>
        <dsp:cNvSpPr/>
      </dsp:nvSpPr>
      <dsp:spPr>
        <a:xfrm>
          <a:off x="6457131" y="3753821"/>
          <a:ext cx="611237" cy="1314159"/>
        </a:xfrm>
        <a:custGeom>
          <a:avLst/>
          <a:gdLst/>
          <a:ahLst/>
          <a:cxnLst/>
          <a:rect l="0" t="0" r="0" b="0"/>
          <a:pathLst>
            <a:path>
              <a:moveTo>
                <a:pt x="0" y="0"/>
              </a:moveTo>
              <a:lnTo>
                <a:pt x="305618" y="0"/>
              </a:lnTo>
              <a:lnTo>
                <a:pt x="305618" y="1314159"/>
              </a:lnTo>
              <a:lnTo>
                <a:pt x="611237" y="1314159"/>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FD9D77-24E8-433C-9E2A-7F264845757F}">
      <dsp:nvSpPr>
        <dsp:cNvPr id="0" name=""/>
        <dsp:cNvSpPr/>
      </dsp:nvSpPr>
      <dsp:spPr>
        <a:xfrm>
          <a:off x="10124554" y="3753820"/>
          <a:ext cx="611237" cy="3285399"/>
        </a:xfrm>
        <a:custGeom>
          <a:avLst/>
          <a:gdLst/>
          <a:ahLst/>
          <a:cxnLst/>
          <a:rect l="0" t="0" r="0" b="0"/>
          <a:pathLst>
            <a:path>
              <a:moveTo>
                <a:pt x="0" y="0"/>
              </a:moveTo>
              <a:lnTo>
                <a:pt x="305618" y="0"/>
              </a:lnTo>
              <a:lnTo>
                <a:pt x="305618" y="3285399"/>
              </a:lnTo>
              <a:lnTo>
                <a:pt x="611237" y="3285399"/>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CDABEF-D1AB-4C9A-BCD5-17CB997B1D99}">
      <dsp:nvSpPr>
        <dsp:cNvPr id="0" name=""/>
        <dsp:cNvSpPr/>
      </dsp:nvSpPr>
      <dsp:spPr>
        <a:xfrm>
          <a:off x="10124554" y="3753820"/>
          <a:ext cx="611237" cy="1971239"/>
        </a:xfrm>
        <a:custGeom>
          <a:avLst/>
          <a:gdLst/>
          <a:ahLst/>
          <a:cxnLst/>
          <a:rect l="0" t="0" r="0" b="0"/>
          <a:pathLst>
            <a:path>
              <a:moveTo>
                <a:pt x="0" y="0"/>
              </a:moveTo>
              <a:lnTo>
                <a:pt x="305618" y="0"/>
              </a:lnTo>
              <a:lnTo>
                <a:pt x="305618" y="1971239"/>
              </a:lnTo>
              <a:lnTo>
                <a:pt x="611237" y="1971239"/>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EDFB08-0E5A-4C41-BDCA-B8AEA1C68D3E}">
      <dsp:nvSpPr>
        <dsp:cNvPr id="0" name=""/>
        <dsp:cNvSpPr/>
      </dsp:nvSpPr>
      <dsp:spPr>
        <a:xfrm>
          <a:off x="10124554" y="3753820"/>
          <a:ext cx="622117" cy="700750"/>
        </a:xfrm>
        <a:custGeom>
          <a:avLst/>
          <a:gdLst/>
          <a:ahLst/>
          <a:cxnLst/>
          <a:rect l="0" t="0" r="0" b="0"/>
          <a:pathLst>
            <a:path>
              <a:moveTo>
                <a:pt x="0" y="0"/>
              </a:moveTo>
              <a:lnTo>
                <a:pt x="316498" y="0"/>
              </a:lnTo>
              <a:lnTo>
                <a:pt x="316498" y="700750"/>
              </a:lnTo>
              <a:lnTo>
                <a:pt x="622117" y="700750"/>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3C3519-8D44-4B87-BB88-40D1FAAEE38A}">
      <dsp:nvSpPr>
        <dsp:cNvPr id="0" name=""/>
        <dsp:cNvSpPr/>
      </dsp:nvSpPr>
      <dsp:spPr>
        <a:xfrm>
          <a:off x="10124554" y="3096741"/>
          <a:ext cx="611237" cy="657079"/>
        </a:xfrm>
        <a:custGeom>
          <a:avLst/>
          <a:gdLst/>
          <a:ahLst/>
          <a:cxnLst/>
          <a:rect l="0" t="0" r="0" b="0"/>
          <a:pathLst>
            <a:path>
              <a:moveTo>
                <a:pt x="0" y="657079"/>
              </a:moveTo>
              <a:lnTo>
                <a:pt x="305618" y="657079"/>
              </a:lnTo>
              <a:lnTo>
                <a:pt x="305618" y="0"/>
              </a:lnTo>
              <a:lnTo>
                <a:pt x="611237" y="0"/>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473C74-1877-44C2-B1EB-697C80808FA8}">
      <dsp:nvSpPr>
        <dsp:cNvPr id="0" name=""/>
        <dsp:cNvSpPr/>
      </dsp:nvSpPr>
      <dsp:spPr>
        <a:xfrm>
          <a:off x="10124554" y="1782581"/>
          <a:ext cx="611237" cy="1971239"/>
        </a:xfrm>
        <a:custGeom>
          <a:avLst/>
          <a:gdLst/>
          <a:ahLst/>
          <a:cxnLst/>
          <a:rect l="0" t="0" r="0" b="0"/>
          <a:pathLst>
            <a:path>
              <a:moveTo>
                <a:pt x="0" y="1971239"/>
              </a:moveTo>
              <a:lnTo>
                <a:pt x="305618" y="1971239"/>
              </a:lnTo>
              <a:lnTo>
                <a:pt x="305618" y="0"/>
              </a:lnTo>
              <a:lnTo>
                <a:pt x="611237" y="0"/>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FC59D1-A201-4B24-9DF2-190F2406A921}">
      <dsp:nvSpPr>
        <dsp:cNvPr id="0" name=""/>
        <dsp:cNvSpPr/>
      </dsp:nvSpPr>
      <dsp:spPr>
        <a:xfrm>
          <a:off x="10124554" y="468421"/>
          <a:ext cx="611237" cy="3285399"/>
        </a:xfrm>
        <a:custGeom>
          <a:avLst/>
          <a:gdLst/>
          <a:ahLst/>
          <a:cxnLst/>
          <a:rect l="0" t="0" r="0" b="0"/>
          <a:pathLst>
            <a:path>
              <a:moveTo>
                <a:pt x="0" y="3285399"/>
              </a:moveTo>
              <a:lnTo>
                <a:pt x="305618" y="3285399"/>
              </a:lnTo>
              <a:lnTo>
                <a:pt x="305618" y="0"/>
              </a:lnTo>
              <a:lnTo>
                <a:pt x="611237" y="0"/>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664DF8-3BE1-48C3-B47E-AE3A45922E0E}">
      <dsp:nvSpPr>
        <dsp:cNvPr id="0" name=""/>
        <dsp:cNvSpPr/>
      </dsp:nvSpPr>
      <dsp:spPr>
        <a:xfrm>
          <a:off x="6457131" y="3708100"/>
          <a:ext cx="611237" cy="91440"/>
        </a:xfrm>
        <a:custGeom>
          <a:avLst/>
          <a:gdLst/>
          <a:ahLst/>
          <a:cxnLst/>
          <a:rect l="0" t="0" r="0" b="0"/>
          <a:pathLst>
            <a:path>
              <a:moveTo>
                <a:pt x="0" y="45720"/>
              </a:moveTo>
              <a:lnTo>
                <a:pt x="611237" y="45720"/>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35AEB2-B496-4228-A10D-F017452BEE9D}">
      <dsp:nvSpPr>
        <dsp:cNvPr id="0" name=""/>
        <dsp:cNvSpPr/>
      </dsp:nvSpPr>
      <dsp:spPr>
        <a:xfrm>
          <a:off x="6457131" y="2439661"/>
          <a:ext cx="611237" cy="1314159"/>
        </a:xfrm>
        <a:custGeom>
          <a:avLst/>
          <a:gdLst/>
          <a:ahLst/>
          <a:cxnLst/>
          <a:rect l="0" t="0" r="0" b="0"/>
          <a:pathLst>
            <a:path>
              <a:moveTo>
                <a:pt x="0" y="1314159"/>
              </a:moveTo>
              <a:lnTo>
                <a:pt x="305618" y="1314159"/>
              </a:lnTo>
              <a:lnTo>
                <a:pt x="305618" y="0"/>
              </a:lnTo>
              <a:lnTo>
                <a:pt x="611237" y="0"/>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6A48DA-9D0B-4E96-9D8A-97FC0F8B56A5}">
      <dsp:nvSpPr>
        <dsp:cNvPr id="0" name=""/>
        <dsp:cNvSpPr/>
      </dsp:nvSpPr>
      <dsp:spPr>
        <a:xfrm>
          <a:off x="3124422" y="2921385"/>
          <a:ext cx="3332709" cy="1664870"/>
        </a:xfrm>
        <a:prstGeom prst="rect">
          <a:avLst/>
        </a:prstGeom>
        <a:solidFill>
          <a:schemeClr val="accent1">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rtl="1">
            <a:lnSpc>
              <a:spcPct val="90000"/>
            </a:lnSpc>
            <a:spcBef>
              <a:spcPct val="0"/>
            </a:spcBef>
            <a:spcAft>
              <a:spcPct val="35000"/>
            </a:spcAft>
            <a:buNone/>
          </a:pPr>
          <a:r>
            <a:rPr lang="en-GB" sz="3600" kern="1200" dirty="0">
              <a:solidFill>
                <a:prstClr val="white"/>
              </a:solidFill>
              <a:latin typeface="Cormorant Garamond Bold Italics"/>
              <a:ea typeface="Cormorant Garamond Bold Italics"/>
              <a:cs typeface="Cormorant Garamond Bold Italics"/>
            </a:rPr>
            <a:t>Customer Churn Analysis</a:t>
          </a:r>
          <a:endParaRPr lang="ar-EG" sz="3600" kern="1200" dirty="0">
            <a:solidFill>
              <a:prstClr val="white"/>
            </a:solidFill>
            <a:latin typeface="Cormorant Garamond Bold Italics"/>
            <a:ea typeface="Cormorant Garamond Bold Italics"/>
            <a:cs typeface="Cormorant Garamond Bold Italics"/>
          </a:endParaRPr>
        </a:p>
      </dsp:txBody>
      <dsp:txXfrm>
        <a:off x="3124422" y="2921385"/>
        <a:ext cx="3332709" cy="1664870"/>
      </dsp:txXfrm>
    </dsp:sp>
    <dsp:sp modelId="{D2CF13D1-3F23-48E0-8611-297C4551BCC8}">
      <dsp:nvSpPr>
        <dsp:cNvPr id="0" name=""/>
        <dsp:cNvSpPr/>
      </dsp:nvSpPr>
      <dsp:spPr>
        <a:xfrm>
          <a:off x="7068369" y="1973592"/>
          <a:ext cx="3056185" cy="932136"/>
        </a:xfrm>
        <a:prstGeom prst="rect">
          <a:avLst/>
        </a:prstGeom>
        <a:solidFill>
          <a:schemeClr val="accent1">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rtl="1">
            <a:lnSpc>
              <a:spcPct val="90000"/>
            </a:lnSpc>
            <a:spcBef>
              <a:spcPct val="0"/>
            </a:spcBef>
            <a:spcAft>
              <a:spcPct val="35000"/>
            </a:spcAft>
            <a:buNone/>
          </a:pPr>
          <a:r>
            <a:rPr lang="en-US" sz="3100" kern="1200" dirty="0">
              <a:solidFill>
                <a:prstClr val="white"/>
              </a:solidFill>
              <a:latin typeface="Cormorant Garamond Bold Italics"/>
              <a:ea typeface="Cormorant Garamond Bold Italics"/>
              <a:cs typeface="Cormorant Garamond Bold Italics"/>
              <a:sym typeface="Cormorant Garamond Bold Italics"/>
            </a:rPr>
            <a:t>Introduction</a:t>
          </a:r>
          <a:endParaRPr lang="ar-EG" sz="3100" kern="1200" dirty="0">
            <a:solidFill>
              <a:prstClr val="white"/>
            </a:solidFill>
            <a:latin typeface="Cormorant Garamond Bold Italics"/>
            <a:ea typeface="Cormorant Garamond Bold Italics"/>
            <a:cs typeface="Cormorant Garamond Bold Italics"/>
          </a:endParaRPr>
        </a:p>
      </dsp:txBody>
      <dsp:txXfrm>
        <a:off x="7068369" y="1973592"/>
        <a:ext cx="3056185" cy="932136"/>
      </dsp:txXfrm>
    </dsp:sp>
    <dsp:sp modelId="{63928F19-C624-4E10-B69C-D754E9D2ECDC}">
      <dsp:nvSpPr>
        <dsp:cNvPr id="0" name=""/>
        <dsp:cNvSpPr/>
      </dsp:nvSpPr>
      <dsp:spPr>
        <a:xfrm>
          <a:off x="7068369" y="3287752"/>
          <a:ext cx="3056185" cy="932136"/>
        </a:xfrm>
        <a:prstGeom prst="rect">
          <a:avLst/>
        </a:prstGeom>
        <a:solidFill>
          <a:schemeClr val="accent1">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rtl="1">
            <a:lnSpc>
              <a:spcPct val="90000"/>
            </a:lnSpc>
            <a:spcBef>
              <a:spcPct val="0"/>
            </a:spcBef>
            <a:spcAft>
              <a:spcPct val="35000"/>
            </a:spcAft>
            <a:buNone/>
          </a:pPr>
          <a:r>
            <a:rPr lang="en-GB" sz="3100" kern="1200" dirty="0">
              <a:solidFill>
                <a:prstClr val="white"/>
              </a:solidFill>
              <a:latin typeface="Cormorant Garamond Bold Italics"/>
              <a:ea typeface="Cormorant Garamond Bold Italics"/>
              <a:cs typeface="Cormorant Garamond Bold Italics"/>
            </a:rPr>
            <a:t>Dashboard Presentation</a:t>
          </a:r>
          <a:endParaRPr lang="ar-EG" sz="3100" kern="1200" dirty="0">
            <a:solidFill>
              <a:prstClr val="white"/>
            </a:solidFill>
            <a:latin typeface="Cormorant Garamond Bold Italics"/>
            <a:ea typeface="Cormorant Garamond Bold Italics"/>
            <a:cs typeface="Cormorant Garamond Bold Italics"/>
          </a:endParaRPr>
        </a:p>
      </dsp:txBody>
      <dsp:txXfrm>
        <a:off x="7068369" y="3287752"/>
        <a:ext cx="3056185" cy="932136"/>
      </dsp:txXfrm>
    </dsp:sp>
    <dsp:sp modelId="{0F14492A-8CE8-4872-8941-10F1FF7E665A}">
      <dsp:nvSpPr>
        <dsp:cNvPr id="0" name=""/>
        <dsp:cNvSpPr/>
      </dsp:nvSpPr>
      <dsp:spPr>
        <a:xfrm>
          <a:off x="10735791" y="2353"/>
          <a:ext cx="3056185" cy="932136"/>
        </a:xfrm>
        <a:prstGeom prst="rect">
          <a:avLst/>
        </a:prstGeom>
        <a:solidFill>
          <a:schemeClr val="accent1">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rtl="1">
            <a:lnSpc>
              <a:spcPct val="90000"/>
            </a:lnSpc>
            <a:spcBef>
              <a:spcPct val="0"/>
            </a:spcBef>
            <a:spcAft>
              <a:spcPct val="35000"/>
            </a:spcAft>
            <a:buNone/>
          </a:pPr>
          <a:r>
            <a:rPr lang="en-GB" sz="2800" kern="1200" dirty="0">
              <a:solidFill>
                <a:prstClr val="white"/>
              </a:solidFill>
              <a:latin typeface="Cormorant Garamond Bold Italics"/>
            </a:rPr>
            <a:t>Churn Rates</a:t>
          </a:r>
          <a:endParaRPr lang="ar-EG" sz="2800" kern="1200" dirty="0">
            <a:solidFill>
              <a:prstClr val="white"/>
            </a:solidFill>
            <a:latin typeface="Cormorant Garamond Bold Italics"/>
          </a:endParaRPr>
        </a:p>
      </dsp:txBody>
      <dsp:txXfrm>
        <a:off x="10735791" y="2353"/>
        <a:ext cx="3056185" cy="932136"/>
      </dsp:txXfrm>
    </dsp:sp>
    <dsp:sp modelId="{4FA60F96-8076-406A-B129-C325E403313B}">
      <dsp:nvSpPr>
        <dsp:cNvPr id="0" name=""/>
        <dsp:cNvSpPr/>
      </dsp:nvSpPr>
      <dsp:spPr>
        <a:xfrm>
          <a:off x="10735791" y="1316513"/>
          <a:ext cx="3056185" cy="932136"/>
        </a:xfrm>
        <a:prstGeom prst="rect">
          <a:avLst/>
        </a:prstGeom>
        <a:solidFill>
          <a:schemeClr val="accent1">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rtl="1">
            <a:lnSpc>
              <a:spcPct val="90000"/>
            </a:lnSpc>
            <a:spcBef>
              <a:spcPct val="0"/>
            </a:spcBef>
            <a:spcAft>
              <a:spcPct val="35000"/>
            </a:spcAft>
            <a:buNone/>
          </a:pPr>
          <a:r>
            <a:rPr lang="en-GB" sz="2800" kern="1200" dirty="0">
              <a:solidFill>
                <a:prstClr val="white"/>
              </a:solidFill>
              <a:latin typeface="Cormorant Garamond Bold Italics"/>
              <a:ea typeface="+mn-ea"/>
              <a:cs typeface="+mn-cs"/>
            </a:rPr>
            <a:t>Geographic Distribution</a:t>
          </a:r>
          <a:endParaRPr lang="ar-EG" sz="2800" kern="1200" dirty="0">
            <a:solidFill>
              <a:prstClr val="white"/>
            </a:solidFill>
            <a:latin typeface="Cormorant Garamond Bold Italics"/>
            <a:ea typeface="+mn-ea"/>
            <a:cs typeface="+mn-cs"/>
          </a:endParaRPr>
        </a:p>
      </dsp:txBody>
      <dsp:txXfrm>
        <a:off x="10735791" y="1316513"/>
        <a:ext cx="3056185" cy="932136"/>
      </dsp:txXfrm>
    </dsp:sp>
    <dsp:sp modelId="{53CB027F-A423-4D5A-A254-A70EE85D27D9}">
      <dsp:nvSpPr>
        <dsp:cNvPr id="0" name=""/>
        <dsp:cNvSpPr/>
      </dsp:nvSpPr>
      <dsp:spPr>
        <a:xfrm>
          <a:off x="10735791" y="2630672"/>
          <a:ext cx="3056185" cy="932136"/>
        </a:xfrm>
        <a:prstGeom prst="rect">
          <a:avLst/>
        </a:prstGeom>
        <a:solidFill>
          <a:schemeClr val="accent1">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rtl="1">
            <a:lnSpc>
              <a:spcPct val="90000"/>
            </a:lnSpc>
            <a:spcBef>
              <a:spcPct val="0"/>
            </a:spcBef>
            <a:spcAft>
              <a:spcPct val="35000"/>
            </a:spcAft>
            <a:buNone/>
          </a:pPr>
          <a:r>
            <a:rPr lang="en-GB" sz="2800" kern="1200" dirty="0">
              <a:solidFill>
                <a:prstClr val="white"/>
              </a:solidFill>
              <a:latin typeface="Cormorant Garamond Bold Italics"/>
              <a:ea typeface="+mn-ea"/>
              <a:cs typeface="+mn-cs"/>
            </a:rPr>
            <a:t>Contract Type Preferences</a:t>
          </a:r>
          <a:endParaRPr lang="ar-EG" sz="2800" kern="1200" dirty="0">
            <a:solidFill>
              <a:prstClr val="white"/>
            </a:solidFill>
            <a:latin typeface="Cormorant Garamond Bold Italics"/>
            <a:ea typeface="+mn-ea"/>
            <a:cs typeface="+mn-cs"/>
          </a:endParaRPr>
        </a:p>
      </dsp:txBody>
      <dsp:txXfrm>
        <a:off x="10735791" y="2630672"/>
        <a:ext cx="3056185" cy="932136"/>
      </dsp:txXfrm>
    </dsp:sp>
    <dsp:sp modelId="{A52F5DFF-B403-466C-AED3-766C4BCEECCD}">
      <dsp:nvSpPr>
        <dsp:cNvPr id="0" name=""/>
        <dsp:cNvSpPr/>
      </dsp:nvSpPr>
      <dsp:spPr>
        <a:xfrm>
          <a:off x="10746671" y="3988503"/>
          <a:ext cx="3056185" cy="932136"/>
        </a:xfrm>
        <a:prstGeom prst="rect">
          <a:avLst/>
        </a:prstGeom>
        <a:solidFill>
          <a:schemeClr val="accent1">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rtl="1">
            <a:lnSpc>
              <a:spcPct val="90000"/>
            </a:lnSpc>
            <a:spcBef>
              <a:spcPct val="0"/>
            </a:spcBef>
            <a:spcAft>
              <a:spcPct val="35000"/>
            </a:spcAft>
            <a:buNone/>
          </a:pPr>
          <a:r>
            <a:rPr lang="en-GB" sz="2800" kern="1200" dirty="0">
              <a:solidFill>
                <a:prstClr val="white"/>
              </a:solidFill>
              <a:latin typeface="Cormorant Garamond Bold Italics"/>
              <a:ea typeface="+mn-ea"/>
              <a:cs typeface="+mn-cs"/>
            </a:rPr>
            <a:t>Offer Performance</a:t>
          </a:r>
          <a:endParaRPr lang="ar-EG" sz="2800" kern="1200" dirty="0">
            <a:solidFill>
              <a:prstClr val="white"/>
            </a:solidFill>
            <a:latin typeface="Cormorant Garamond Bold Italics"/>
            <a:ea typeface="+mn-ea"/>
            <a:cs typeface="+mn-cs"/>
          </a:endParaRPr>
        </a:p>
      </dsp:txBody>
      <dsp:txXfrm>
        <a:off x="10746671" y="3988503"/>
        <a:ext cx="3056185" cy="932136"/>
      </dsp:txXfrm>
    </dsp:sp>
    <dsp:sp modelId="{9B1974ED-E14B-44C8-89AB-EC01FE7121A0}">
      <dsp:nvSpPr>
        <dsp:cNvPr id="0" name=""/>
        <dsp:cNvSpPr/>
      </dsp:nvSpPr>
      <dsp:spPr>
        <a:xfrm>
          <a:off x="10735791" y="5258992"/>
          <a:ext cx="3056185" cy="932136"/>
        </a:xfrm>
        <a:prstGeom prst="rect">
          <a:avLst/>
        </a:prstGeom>
        <a:solidFill>
          <a:schemeClr val="accent1">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rtl="1">
            <a:lnSpc>
              <a:spcPct val="90000"/>
            </a:lnSpc>
            <a:spcBef>
              <a:spcPct val="0"/>
            </a:spcBef>
            <a:spcAft>
              <a:spcPct val="35000"/>
            </a:spcAft>
            <a:buNone/>
          </a:pPr>
          <a:r>
            <a:rPr lang="en-GB" sz="2800" kern="1200" dirty="0">
              <a:solidFill>
                <a:prstClr val="white"/>
              </a:solidFill>
              <a:latin typeface="Cormorant Garamond Bold Italics"/>
              <a:ea typeface="+mn-ea"/>
              <a:cs typeface="+mn-cs"/>
            </a:rPr>
            <a:t>Internet Service Usage</a:t>
          </a:r>
          <a:endParaRPr lang="ar-EG" sz="2800" kern="1200" dirty="0">
            <a:solidFill>
              <a:prstClr val="white"/>
            </a:solidFill>
            <a:latin typeface="Cormorant Garamond Bold Italics"/>
            <a:ea typeface="+mn-ea"/>
            <a:cs typeface="+mn-cs"/>
          </a:endParaRPr>
        </a:p>
      </dsp:txBody>
      <dsp:txXfrm>
        <a:off x="10735791" y="5258992"/>
        <a:ext cx="3056185" cy="932136"/>
      </dsp:txXfrm>
    </dsp:sp>
    <dsp:sp modelId="{81E480BA-E617-401D-AD80-B3CB9A2828AE}">
      <dsp:nvSpPr>
        <dsp:cNvPr id="0" name=""/>
        <dsp:cNvSpPr/>
      </dsp:nvSpPr>
      <dsp:spPr>
        <a:xfrm>
          <a:off x="10735791" y="6573152"/>
          <a:ext cx="3056185" cy="932136"/>
        </a:xfrm>
        <a:prstGeom prst="rect">
          <a:avLst/>
        </a:prstGeom>
        <a:solidFill>
          <a:schemeClr val="accent1">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rtl="1">
            <a:lnSpc>
              <a:spcPct val="90000"/>
            </a:lnSpc>
            <a:spcBef>
              <a:spcPct val="0"/>
            </a:spcBef>
            <a:spcAft>
              <a:spcPct val="35000"/>
            </a:spcAft>
            <a:buNone/>
          </a:pPr>
          <a:r>
            <a:rPr lang="en-GB" sz="2800" kern="1200" dirty="0">
              <a:solidFill>
                <a:prstClr val="white"/>
              </a:solidFill>
              <a:latin typeface="Cormorant Garamond Bold Italics"/>
              <a:ea typeface="+mn-ea"/>
              <a:cs typeface="+mn-cs"/>
            </a:rPr>
            <a:t>Technical Support Subscriptions</a:t>
          </a:r>
          <a:endParaRPr lang="ar-EG" sz="2800" kern="1200" dirty="0">
            <a:solidFill>
              <a:prstClr val="white"/>
            </a:solidFill>
            <a:latin typeface="Cormorant Garamond Bold Italics"/>
            <a:ea typeface="+mn-ea"/>
            <a:cs typeface="+mn-cs"/>
          </a:endParaRPr>
        </a:p>
      </dsp:txBody>
      <dsp:txXfrm>
        <a:off x="10735791" y="6573152"/>
        <a:ext cx="3056185" cy="932136"/>
      </dsp:txXfrm>
    </dsp:sp>
    <dsp:sp modelId="{F3496EF4-76AA-499F-A4EA-4F9D8342F855}">
      <dsp:nvSpPr>
        <dsp:cNvPr id="0" name=""/>
        <dsp:cNvSpPr/>
      </dsp:nvSpPr>
      <dsp:spPr>
        <a:xfrm>
          <a:off x="7068369" y="4601912"/>
          <a:ext cx="3056185" cy="932136"/>
        </a:xfrm>
        <a:prstGeom prst="rect">
          <a:avLst/>
        </a:prstGeom>
        <a:solidFill>
          <a:schemeClr val="accent1">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rtl="1">
            <a:lnSpc>
              <a:spcPct val="90000"/>
            </a:lnSpc>
            <a:spcBef>
              <a:spcPct val="0"/>
            </a:spcBef>
            <a:spcAft>
              <a:spcPct val="35000"/>
            </a:spcAft>
            <a:buNone/>
          </a:pPr>
          <a:r>
            <a:rPr lang="en-US" sz="3100" kern="1200" noProof="0" dirty="0">
              <a:solidFill>
                <a:prstClr val="white"/>
              </a:solidFill>
              <a:latin typeface="Cormorant Garamond Bold Italics"/>
              <a:ea typeface="Cormorant Garamond Bold Italics"/>
              <a:cs typeface="Cormorant Garamond Bold Italics"/>
              <a:sym typeface="Cormorant Garamond Bold Italics"/>
            </a:rPr>
            <a:t>Conclusion</a:t>
          </a:r>
          <a:endParaRPr lang="ar-EG" sz="3100" kern="1200" dirty="0">
            <a:solidFill>
              <a:prstClr val="white"/>
            </a:solidFill>
            <a:latin typeface="Cormorant Garamond Bold Italics"/>
            <a:ea typeface="Cormorant Garamond Bold Italics"/>
            <a:cs typeface="Cormorant Garamond Bold Italics"/>
          </a:endParaRPr>
        </a:p>
      </dsp:txBody>
      <dsp:txXfrm>
        <a:off x="7068369" y="4601912"/>
        <a:ext cx="3056185" cy="932136"/>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10/12/2024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sv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59000">
              <a:schemeClr val="accent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Scroll: Horizontal 5">
            <a:extLst>
              <a:ext uri="{FF2B5EF4-FFF2-40B4-BE49-F238E27FC236}">
                <a16:creationId xmlns:a16="http://schemas.microsoft.com/office/drawing/2014/main" id="{CB507D29-2511-8ADA-2E68-C374A9E9EFFD}"/>
              </a:ext>
            </a:extLst>
          </p:cNvPr>
          <p:cNvSpPr/>
          <p:nvPr/>
        </p:nvSpPr>
        <p:spPr>
          <a:xfrm>
            <a:off x="1524000" y="724370"/>
            <a:ext cx="15848942" cy="9220199"/>
          </a:xfrm>
          <a:prstGeom prst="horizontalScroll">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a:spcBef>
                <a:spcPct val="0"/>
              </a:spcBef>
            </a:pPr>
            <a:endParaRPr lang="en-US" sz="9600" dirty="0">
              <a:solidFill>
                <a:schemeClr val="accent1">
                  <a:lumMod val="75000"/>
                </a:schemeClr>
              </a:solidFill>
              <a:latin typeface="Cormorant Garamond Bold Italics"/>
              <a:ea typeface="Cormorant Garamond Bold Italics"/>
              <a:cs typeface="Cormorant Garamond Bold Italics"/>
              <a:sym typeface="Cormorant Garamond Bold Italics"/>
            </a:endParaRPr>
          </a:p>
        </p:txBody>
      </p:sp>
      <p:pic>
        <p:nvPicPr>
          <p:cNvPr id="2" name="Picture 1">
            <a:extLst>
              <a:ext uri="{FF2B5EF4-FFF2-40B4-BE49-F238E27FC236}">
                <a16:creationId xmlns:a16="http://schemas.microsoft.com/office/drawing/2014/main" id="{732B5D18-FB4F-4922-BACA-F0D2B094ADAA}"/>
              </a:ext>
            </a:extLst>
          </p:cNvPr>
          <p:cNvPicPr>
            <a:picLocks noChangeAspect="1"/>
          </p:cNvPicPr>
          <p:nvPr/>
        </p:nvPicPr>
        <p:blipFill>
          <a:blip r:embed="rId2"/>
          <a:stretch>
            <a:fillRect/>
          </a:stretch>
        </p:blipFill>
        <p:spPr>
          <a:xfrm>
            <a:off x="3200400" y="2779052"/>
            <a:ext cx="5943600" cy="5110833"/>
          </a:xfrm>
          <a:prstGeom prst="rect">
            <a:avLst/>
          </a:prstGeom>
        </p:spPr>
      </p:pic>
      <p:sp>
        <p:nvSpPr>
          <p:cNvPr id="3" name="TextBox 2">
            <a:extLst>
              <a:ext uri="{FF2B5EF4-FFF2-40B4-BE49-F238E27FC236}">
                <a16:creationId xmlns:a16="http://schemas.microsoft.com/office/drawing/2014/main" id="{45BBA9C9-64D1-4978-A5FB-800A995AE254}"/>
              </a:ext>
            </a:extLst>
          </p:cNvPr>
          <p:cNvSpPr txBox="1"/>
          <p:nvPr/>
        </p:nvSpPr>
        <p:spPr>
          <a:xfrm>
            <a:off x="11506200" y="4358670"/>
            <a:ext cx="5029199" cy="1569660"/>
          </a:xfrm>
          <a:prstGeom prst="rect">
            <a:avLst/>
          </a:prstGeom>
          <a:noFill/>
        </p:spPr>
        <p:txBody>
          <a:bodyPr wrap="square" rtlCol="0">
            <a:spAutoFit/>
          </a:bodyPr>
          <a:lstStyle/>
          <a:p>
            <a:r>
              <a:rPr lang="en-US" sz="9600" dirty="0">
                <a:solidFill>
                  <a:schemeClr val="accent1">
                    <a:lumMod val="75000"/>
                  </a:schemeClr>
                </a:solidFill>
                <a:latin typeface="Cormorant Garamond Bold Italics"/>
              </a:rPr>
              <a:t>AST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908DD6-0166-0AF9-98B7-7193DBBBC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1139" y="713757"/>
            <a:ext cx="8077200" cy="4429743"/>
          </a:xfrm>
          <a:prstGeom prst="rect">
            <a:avLst/>
          </a:prstGeom>
        </p:spPr>
      </p:pic>
      <p:pic>
        <p:nvPicPr>
          <p:cNvPr id="7" name="Picture 6">
            <a:extLst>
              <a:ext uri="{FF2B5EF4-FFF2-40B4-BE49-F238E27FC236}">
                <a16:creationId xmlns:a16="http://schemas.microsoft.com/office/drawing/2014/main" id="{E3278E70-270C-2AA0-23EF-A3124E74A6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284" y="5519184"/>
            <a:ext cx="8077200" cy="4324954"/>
          </a:xfrm>
          <a:prstGeom prst="rect">
            <a:avLst/>
          </a:prstGeom>
        </p:spPr>
      </p:pic>
      <p:sp>
        <p:nvSpPr>
          <p:cNvPr id="8" name="Rectangle 7">
            <a:extLst>
              <a:ext uri="{FF2B5EF4-FFF2-40B4-BE49-F238E27FC236}">
                <a16:creationId xmlns:a16="http://schemas.microsoft.com/office/drawing/2014/main" id="{6D657363-7FB4-44BB-4CFE-7DDCA4A6AB8A}"/>
              </a:ext>
            </a:extLst>
          </p:cNvPr>
          <p:cNvSpPr/>
          <p:nvPr/>
        </p:nvSpPr>
        <p:spPr>
          <a:xfrm>
            <a:off x="10515601" y="0"/>
            <a:ext cx="7086599" cy="10287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chemeClr val="accent1">
                    <a:lumMod val="75000"/>
                  </a:schemeClr>
                </a:solidFill>
                <a:latin typeface="Cormorant Garamond Bold Italics" panose="020B0604020202020204" charset="0"/>
              </a:rPr>
              <a:t>Customer churn pays for additional services more than</a:t>
            </a:r>
          </a:p>
          <a:p>
            <a:pPr algn="ctr"/>
            <a:r>
              <a:rPr lang="en-US" sz="6000" dirty="0">
                <a:solidFill>
                  <a:schemeClr val="accent1">
                    <a:lumMod val="75000"/>
                  </a:schemeClr>
                </a:solidFill>
                <a:latin typeface="Cormorant Garamond Bold Italics" panose="020B0604020202020204" charset="0"/>
              </a:rPr>
              <a:t> what he pays for total services</a:t>
            </a:r>
          </a:p>
        </p:txBody>
      </p:sp>
      <p:pic>
        <p:nvPicPr>
          <p:cNvPr id="6" name="Picture 5">
            <a:extLst>
              <a:ext uri="{FF2B5EF4-FFF2-40B4-BE49-F238E27FC236}">
                <a16:creationId xmlns:a16="http://schemas.microsoft.com/office/drawing/2014/main" id="{D8F8A906-051A-4D9F-BAED-04B10DD1AC67}"/>
              </a:ext>
            </a:extLst>
          </p:cNvPr>
          <p:cNvPicPr>
            <a:picLocks noChangeAspect="1"/>
          </p:cNvPicPr>
          <p:nvPr/>
        </p:nvPicPr>
        <p:blipFill>
          <a:blip r:embed="rId4"/>
          <a:stretch>
            <a:fillRect/>
          </a:stretch>
        </p:blipFill>
        <p:spPr>
          <a:xfrm>
            <a:off x="57824" y="338073"/>
            <a:ext cx="2017951" cy="1938696"/>
          </a:xfrm>
          <a:prstGeom prst="rect">
            <a:avLst/>
          </a:prstGeom>
        </p:spPr>
      </p:pic>
    </p:spTree>
    <p:extLst>
      <p:ext uri="{BB962C8B-B14F-4D97-AF65-F5344CB8AC3E}">
        <p14:creationId xmlns:p14="http://schemas.microsoft.com/office/powerpoint/2010/main" val="21367265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45000">
              <a:schemeClr val="accent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4B5222-3947-D4AF-7DBF-C2BC5EE496B7}"/>
              </a:ext>
            </a:extLst>
          </p:cNvPr>
          <p:cNvSpPr/>
          <p:nvPr/>
        </p:nvSpPr>
        <p:spPr>
          <a:xfrm>
            <a:off x="10653823" y="-190500"/>
            <a:ext cx="7024577" cy="104775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chemeClr val="accent1">
                    <a:lumMod val="75000"/>
                  </a:schemeClr>
                </a:solidFill>
                <a:latin typeface="Cormorant Garamond Bold Italics" panose="020B0604020202020204" charset="0"/>
              </a:rPr>
              <a:t>Most of customers, especially the churn customers are subscribed to the monthly payment system which confirms that this system is not suitable for the needs of the customers </a:t>
            </a:r>
          </a:p>
        </p:txBody>
      </p:sp>
      <p:pic>
        <p:nvPicPr>
          <p:cNvPr id="8" name="Picture 7">
            <a:extLst>
              <a:ext uri="{FF2B5EF4-FFF2-40B4-BE49-F238E27FC236}">
                <a16:creationId xmlns:a16="http://schemas.microsoft.com/office/drawing/2014/main" id="{F5802E62-065F-7B70-0FDD-ECDFEAB7C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400300"/>
            <a:ext cx="8610600" cy="5791200"/>
          </a:xfrm>
          <a:prstGeom prst="rect">
            <a:avLst/>
          </a:prstGeom>
        </p:spPr>
      </p:pic>
      <p:pic>
        <p:nvPicPr>
          <p:cNvPr id="4" name="Picture 3">
            <a:extLst>
              <a:ext uri="{FF2B5EF4-FFF2-40B4-BE49-F238E27FC236}">
                <a16:creationId xmlns:a16="http://schemas.microsoft.com/office/drawing/2014/main" id="{8768EC07-21B6-45C8-BAF6-9859D10B57AA}"/>
              </a:ext>
            </a:extLst>
          </p:cNvPr>
          <p:cNvPicPr>
            <a:picLocks noChangeAspect="1"/>
          </p:cNvPicPr>
          <p:nvPr/>
        </p:nvPicPr>
        <p:blipFill>
          <a:blip r:embed="rId3"/>
          <a:stretch>
            <a:fillRect/>
          </a:stretch>
        </p:blipFill>
        <p:spPr>
          <a:xfrm>
            <a:off x="381000" y="190500"/>
            <a:ext cx="2017951" cy="1938696"/>
          </a:xfrm>
          <a:prstGeom prst="rect">
            <a:avLst/>
          </a:prstGeom>
        </p:spPr>
      </p:pic>
    </p:spTree>
    <p:extLst>
      <p:ext uri="{BB962C8B-B14F-4D97-AF65-F5344CB8AC3E}">
        <p14:creationId xmlns:p14="http://schemas.microsoft.com/office/powerpoint/2010/main" val="10589099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2" name="Group 2"/>
          <p:cNvGrpSpPr/>
          <p:nvPr/>
        </p:nvGrpSpPr>
        <p:grpSpPr>
          <a:xfrm>
            <a:off x="1664771" y="3162305"/>
            <a:ext cx="5539941" cy="6095995"/>
            <a:chOff x="0" y="0"/>
            <a:chExt cx="858282" cy="1154021"/>
          </a:xfrm>
        </p:grpSpPr>
        <p:sp>
          <p:nvSpPr>
            <p:cNvPr id="3" name="Freeform 3"/>
            <p:cNvSpPr/>
            <p:nvPr/>
          </p:nvSpPr>
          <p:spPr>
            <a:xfrm>
              <a:off x="0" y="0"/>
              <a:ext cx="858282" cy="1154021"/>
            </a:xfrm>
            <a:custGeom>
              <a:avLst/>
              <a:gdLst/>
              <a:ahLst/>
              <a:cxnLst/>
              <a:rect l="l" t="t" r="r" b="b"/>
              <a:pathLst>
                <a:path w="858282" h="1154021">
                  <a:moveTo>
                    <a:pt x="32142" y="0"/>
                  </a:moveTo>
                  <a:lnTo>
                    <a:pt x="826140" y="0"/>
                  </a:lnTo>
                  <a:cubicBezTo>
                    <a:pt x="843892" y="0"/>
                    <a:pt x="858282" y="14390"/>
                    <a:pt x="858282" y="32142"/>
                  </a:cubicBezTo>
                  <a:lnTo>
                    <a:pt x="858282" y="1121879"/>
                  </a:lnTo>
                  <a:cubicBezTo>
                    <a:pt x="858282" y="1130404"/>
                    <a:pt x="854896" y="1138579"/>
                    <a:pt x="848868" y="1144607"/>
                  </a:cubicBezTo>
                  <a:cubicBezTo>
                    <a:pt x="842840" y="1150635"/>
                    <a:pt x="834665" y="1154021"/>
                    <a:pt x="826140" y="1154021"/>
                  </a:cubicBezTo>
                  <a:lnTo>
                    <a:pt x="32142" y="1154021"/>
                  </a:lnTo>
                  <a:cubicBezTo>
                    <a:pt x="23617" y="1154021"/>
                    <a:pt x="15442" y="1150635"/>
                    <a:pt x="9414" y="1144607"/>
                  </a:cubicBezTo>
                  <a:cubicBezTo>
                    <a:pt x="3386" y="1138579"/>
                    <a:pt x="0" y="1130404"/>
                    <a:pt x="0" y="1121879"/>
                  </a:cubicBezTo>
                  <a:lnTo>
                    <a:pt x="0" y="32142"/>
                  </a:lnTo>
                  <a:cubicBezTo>
                    <a:pt x="0" y="14390"/>
                    <a:pt x="14390" y="0"/>
                    <a:pt x="32142" y="0"/>
                  </a:cubicBezTo>
                  <a:close/>
                </a:path>
              </a:pathLst>
            </a:custGeom>
            <a:blipFill>
              <a:blip r:embed="rId2"/>
              <a:stretch>
                <a:fillRect t="-5710" b="-5710"/>
              </a:stretch>
            </a:blipFill>
          </p:spPr>
        </p:sp>
      </p:grpSp>
      <p:grpSp>
        <p:nvGrpSpPr>
          <p:cNvPr id="4" name="Group 4"/>
          <p:cNvGrpSpPr/>
          <p:nvPr/>
        </p:nvGrpSpPr>
        <p:grpSpPr>
          <a:xfrm>
            <a:off x="8449762" y="-9891"/>
            <a:ext cx="9235532" cy="10757148"/>
            <a:chOff x="0" y="-123825"/>
            <a:chExt cx="2591141" cy="2833158"/>
          </a:xfrm>
          <a:solidFill>
            <a:schemeClr val="accent1">
              <a:lumMod val="60000"/>
              <a:lumOff val="40000"/>
            </a:schemeClr>
          </a:solidFill>
        </p:grpSpPr>
        <p:sp>
          <p:nvSpPr>
            <p:cNvPr id="5" name="Freeform 5"/>
            <p:cNvSpPr/>
            <p:nvPr/>
          </p:nvSpPr>
          <p:spPr>
            <a:xfrm>
              <a:off x="0" y="0"/>
              <a:ext cx="2591141" cy="2709333"/>
            </a:xfrm>
            <a:custGeom>
              <a:avLst/>
              <a:gdLst/>
              <a:ahLst/>
              <a:cxnLst/>
              <a:rect l="l" t="t" r="r" b="b"/>
              <a:pathLst>
                <a:path w="2591141" h="2709333">
                  <a:moveTo>
                    <a:pt x="0" y="0"/>
                  </a:moveTo>
                  <a:lnTo>
                    <a:pt x="2591141" y="0"/>
                  </a:lnTo>
                  <a:lnTo>
                    <a:pt x="2591141" y="2709333"/>
                  </a:lnTo>
                  <a:lnTo>
                    <a:pt x="0" y="2709333"/>
                  </a:lnTo>
                  <a:close/>
                </a:path>
              </a:pathLst>
            </a:custGeom>
            <a:grpFill/>
          </p:spPr>
          <p:txBody>
            <a:bodyPr/>
            <a:lstStyle/>
            <a:p>
              <a:endParaRPr lang="ar-EG" dirty="0"/>
            </a:p>
          </p:txBody>
        </p:sp>
        <p:sp>
          <p:nvSpPr>
            <p:cNvPr id="6" name="TextBox 6"/>
            <p:cNvSpPr txBox="1"/>
            <p:nvPr/>
          </p:nvSpPr>
          <p:spPr>
            <a:xfrm>
              <a:off x="0" y="-123825"/>
              <a:ext cx="2591141" cy="2833158"/>
            </a:xfrm>
            <a:prstGeom prst="rect">
              <a:avLst/>
            </a:prstGeom>
            <a:grpFill/>
          </p:spPr>
          <p:txBody>
            <a:bodyPr lIns="50800" tIns="50800" rIns="50800" bIns="50800" rtlCol="0" anchor="ctr"/>
            <a:lstStyle/>
            <a:p>
              <a:pPr algn="ctr">
                <a:lnSpc>
                  <a:spcPts val="4079"/>
                </a:lnSpc>
              </a:pPr>
              <a:endParaRPr dirty="0"/>
            </a:p>
          </p:txBody>
        </p:sp>
      </p:grpSp>
      <p:sp>
        <p:nvSpPr>
          <p:cNvPr id="7" name="TextBox 7"/>
          <p:cNvSpPr txBox="1"/>
          <p:nvPr/>
        </p:nvSpPr>
        <p:spPr>
          <a:xfrm>
            <a:off x="1219200" y="1999939"/>
            <a:ext cx="9480749" cy="1099019"/>
          </a:xfrm>
          <a:prstGeom prst="rect">
            <a:avLst/>
          </a:prstGeom>
        </p:spPr>
        <p:txBody>
          <a:bodyPr lIns="0" tIns="0" rIns="0" bIns="0" rtlCol="0" anchor="t">
            <a:spAutoFit/>
          </a:bodyPr>
          <a:lstStyle/>
          <a:p>
            <a:pPr lvl="1">
              <a:lnSpc>
                <a:spcPts val="8959"/>
              </a:lnSpc>
              <a:spcBef>
                <a:spcPct val="0"/>
              </a:spcBef>
            </a:pPr>
            <a:r>
              <a:rPr kumimoji="0" lang="en-US" sz="6399" b="0" i="0" u="none" strike="noStrike" kern="1200" cap="none" spc="0" normalizeH="0" baseline="0" noProof="0" dirty="0">
                <a:ln>
                  <a:noFill/>
                </a:ln>
                <a:solidFill>
                  <a:srgbClr val="E84C22">
                    <a:lumMod val="75000"/>
                  </a:srgbClr>
                </a:solidFill>
                <a:effectLst/>
                <a:uLnTx/>
                <a:uFillTx/>
                <a:latin typeface="Cormorant Garamond Bold Italics"/>
                <a:ea typeface="Cormorant Garamond Bold Italics"/>
                <a:cs typeface="Cormorant Garamond Bold Italics"/>
                <a:sym typeface="Cormorant Garamond Bold Italics"/>
              </a:rPr>
              <a:t>Conclusion</a:t>
            </a:r>
            <a:endParaRPr lang="en-US" sz="6399" dirty="0">
              <a:solidFill>
                <a:srgbClr val="0F4662"/>
              </a:solidFill>
              <a:latin typeface="Cormorant Garamond Bold Italics"/>
              <a:ea typeface="Cormorant Garamond Bold Italics"/>
              <a:cs typeface="Cormorant Garamond Bold Italics"/>
              <a:sym typeface="Cormorant Garamond Bold Italics"/>
            </a:endParaRPr>
          </a:p>
        </p:txBody>
      </p:sp>
      <p:sp>
        <p:nvSpPr>
          <p:cNvPr id="14" name="AutoShape 14"/>
          <p:cNvSpPr/>
          <p:nvPr/>
        </p:nvSpPr>
        <p:spPr>
          <a:xfrm>
            <a:off x="1028700" y="9791700"/>
            <a:ext cx="6492240" cy="0"/>
          </a:xfrm>
          <a:prstGeom prst="line">
            <a:avLst/>
          </a:prstGeom>
          <a:ln w="76200" cap="flat">
            <a:solidFill>
              <a:schemeClr val="accent1">
                <a:lumMod val="75000"/>
              </a:schemeClr>
            </a:solidFill>
            <a:prstDash val="solid"/>
            <a:headEnd type="none" w="sm" len="sm"/>
            <a:tailEnd type="none" w="sm" len="sm"/>
          </a:ln>
        </p:spPr>
      </p:sp>
      <p:sp>
        <p:nvSpPr>
          <p:cNvPr id="15" name="AutoShape 15"/>
          <p:cNvSpPr/>
          <p:nvPr/>
        </p:nvSpPr>
        <p:spPr>
          <a:xfrm>
            <a:off x="10122760" y="1333500"/>
            <a:ext cx="6492240" cy="0"/>
          </a:xfrm>
          <a:prstGeom prst="line">
            <a:avLst/>
          </a:prstGeom>
          <a:ln w="76200" cap="flat">
            <a:solidFill>
              <a:schemeClr val="accent1">
                <a:lumMod val="75000"/>
              </a:schemeClr>
            </a:solidFill>
            <a:prstDash val="solid"/>
            <a:headEnd type="none" w="sm" len="sm"/>
            <a:tailEnd type="none" w="sm" len="sm"/>
          </a:ln>
        </p:spPr>
      </p:sp>
      <p:sp>
        <p:nvSpPr>
          <p:cNvPr id="17" name="TextBox 16">
            <a:extLst>
              <a:ext uri="{FF2B5EF4-FFF2-40B4-BE49-F238E27FC236}">
                <a16:creationId xmlns:a16="http://schemas.microsoft.com/office/drawing/2014/main" id="{DBEF0FF1-ADF7-0BFD-9858-2F090EAD5FC0}"/>
              </a:ext>
            </a:extLst>
          </p:cNvPr>
          <p:cNvSpPr txBox="1"/>
          <p:nvPr/>
        </p:nvSpPr>
        <p:spPr>
          <a:xfrm>
            <a:off x="9504471" y="1110876"/>
            <a:ext cx="8180822" cy="8703152"/>
          </a:xfrm>
          <a:prstGeom prst="rect">
            <a:avLst/>
          </a:prstGeom>
          <a:noFill/>
        </p:spPr>
        <p:txBody>
          <a:bodyPr wrap="square">
            <a:spAutoFit/>
          </a:bodyPr>
          <a:lstStyle/>
          <a:p>
            <a:pPr marL="0" lvl="0" indent="0" algn="ctr">
              <a:lnSpc>
                <a:spcPct val="150000"/>
              </a:lnSpc>
            </a:pPr>
            <a:r>
              <a:rPr lang="en-US" sz="5400" dirty="0">
                <a:solidFill>
                  <a:schemeClr val="accent1">
                    <a:lumMod val="75000"/>
                  </a:schemeClr>
                </a:solidFill>
                <a:latin typeface="Cormorant Garamond Bold Italics" panose="020B0604020202020204" charset="0"/>
                <a:ea typeface="Quicksand"/>
                <a:cs typeface="Quicksand"/>
                <a:sym typeface="Quicksand"/>
              </a:rPr>
              <a:t>Competitive offers and customer dissatisfaction are primary churn </a:t>
            </a:r>
            <a:r>
              <a:rPr lang="en-US" sz="5400" dirty="0" err="1">
                <a:solidFill>
                  <a:schemeClr val="accent1">
                    <a:lumMod val="75000"/>
                  </a:schemeClr>
                </a:solidFill>
                <a:latin typeface="Cormorant Garamond Bold Italics" panose="020B0604020202020204" charset="0"/>
                <a:ea typeface="Quicksand"/>
                <a:cs typeface="Quicksand"/>
                <a:sym typeface="Quicksand"/>
              </a:rPr>
              <a:t>drivers.Geographic</a:t>
            </a:r>
            <a:r>
              <a:rPr lang="en-US" sz="5400" dirty="0">
                <a:solidFill>
                  <a:schemeClr val="accent1">
                    <a:lumMod val="75000"/>
                  </a:schemeClr>
                </a:solidFill>
                <a:latin typeface="Cormorant Garamond Bold Italics" panose="020B0604020202020204" charset="0"/>
                <a:ea typeface="Quicksand"/>
                <a:cs typeface="Quicksand"/>
                <a:sym typeface="Quicksand"/>
              </a:rPr>
              <a:t> and service-related factors influence churn.  Addressing these issues can improve retention and reduce churn rates.</a:t>
            </a:r>
          </a:p>
        </p:txBody>
      </p:sp>
      <p:pic>
        <p:nvPicPr>
          <p:cNvPr id="11" name="Picture 10">
            <a:extLst>
              <a:ext uri="{FF2B5EF4-FFF2-40B4-BE49-F238E27FC236}">
                <a16:creationId xmlns:a16="http://schemas.microsoft.com/office/drawing/2014/main" id="{2B0C364F-9D59-4470-B85A-8B910207FABE}"/>
              </a:ext>
            </a:extLst>
          </p:cNvPr>
          <p:cNvPicPr>
            <a:picLocks noChangeAspect="1"/>
          </p:cNvPicPr>
          <p:nvPr/>
        </p:nvPicPr>
        <p:blipFill>
          <a:blip r:embed="rId3"/>
          <a:stretch>
            <a:fillRect/>
          </a:stretch>
        </p:blipFill>
        <p:spPr>
          <a:xfrm>
            <a:off x="210224" y="141528"/>
            <a:ext cx="2017951" cy="1938696"/>
          </a:xfrm>
          <a:prstGeom prst="rect">
            <a:avLst/>
          </a:prstGeom>
        </p:spPr>
      </p:pic>
    </p:spTree>
  </p:cSld>
  <p:clrMapOvr>
    <a:masterClrMapping/>
  </p:clrMapOvr>
  <p:transition spd="slow">
    <p:comb/>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68000">
              <a:schemeClr val="accent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2"/>
          <p:cNvSpPr txBox="1"/>
          <p:nvPr/>
        </p:nvSpPr>
        <p:spPr>
          <a:xfrm>
            <a:off x="3442710" y="3369664"/>
            <a:ext cx="11402580" cy="3185722"/>
          </a:xfrm>
          <a:prstGeom prst="rect">
            <a:avLst/>
          </a:prstGeom>
        </p:spPr>
        <p:txBody>
          <a:bodyPr lIns="0" tIns="0" rIns="0" bIns="0" rtlCol="0" anchor="t">
            <a:spAutoFit/>
          </a:bodyPr>
          <a:lstStyle/>
          <a:p>
            <a:pPr marL="0" lvl="0" indent="0" algn="ctr">
              <a:lnSpc>
                <a:spcPts val="26009"/>
              </a:lnSpc>
              <a:spcBef>
                <a:spcPct val="0"/>
              </a:spcBef>
            </a:pPr>
            <a:r>
              <a:rPr lang="en-US" sz="18577">
                <a:solidFill>
                  <a:schemeClr val="accent1">
                    <a:lumMod val="75000"/>
                  </a:schemeClr>
                </a:solidFill>
                <a:latin typeface="Cormorant Garamond Bold Italics"/>
                <a:ea typeface="Cormorant Garamond Bold Italics"/>
                <a:cs typeface="Cormorant Garamond Bold Italics"/>
                <a:sym typeface="Cormorant Garamond Bold Italics"/>
              </a:rPr>
              <a:t>Thank you</a:t>
            </a:r>
            <a:endParaRPr lang="en-US" sz="18577" dirty="0">
              <a:solidFill>
                <a:schemeClr val="accent1">
                  <a:lumMod val="75000"/>
                </a:schemeClr>
              </a:solidFill>
              <a:latin typeface="Cormorant Garamond Bold Italics"/>
              <a:ea typeface="Cormorant Garamond Bold Italics"/>
              <a:cs typeface="Cormorant Garamond Bold Italics"/>
              <a:sym typeface="Cormorant Garamond Bold Italics"/>
            </a:endParaRPr>
          </a:p>
        </p:txBody>
      </p:sp>
      <p:sp>
        <p:nvSpPr>
          <p:cNvPr id="3" name="AutoShape 3"/>
          <p:cNvSpPr/>
          <p:nvPr/>
        </p:nvSpPr>
        <p:spPr>
          <a:xfrm>
            <a:off x="5897880" y="2215083"/>
            <a:ext cx="6492240" cy="0"/>
          </a:xfrm>
          <a:prstGeom prst="line">
            <a:avLst/>
          </a:prstGeom>
          <a:ln w="76200" cap="flat">
            <a:solidFill>
              <a:schemeClr val="accent1">
                <a:lumMod val="75000"/>
              </a:schemeClr>
            </a:solidFill>
            <a:prstDash val="solid"/>
            <a:headEnd type="none" w="sm" len="sm"/>
            <a:tailEnd type="none" w="sm" len="sm"/>
          </a:ln>
        </p:spPr>
      </p:sp>
      <p:sp>
        <p:nvSpPr>
          <p:cNvPr id="4" name="Freeform 4"/>
          <p:cNvSpPr/>
          <p:nvPr/>
        </p:nvSpPr>
        <p:spPr>
          <a:xfrm>
            <a:off x="8304001" y="1116666"/>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5897880" y="8159883"/>
            <a:ext cx="6492240" cy="0"/>
          </a:xfrm>
          <a:prstGeom prst="line">
            <a:avLst/>
          </a:prstGeom>
          <a:ln w="76200" cap="flat">
            <a:solidFill>
              <a:schemeClr val="accent1">
                <a:lumMod val="75000"/>
              </a:schemeClr>
            </a:solidFill>
            <a:prstDash val="solid"/>
            <a:headEnd type="none" w="sm" len="sm"/>
            <a:tailEnd type="none" w="sm" len="sm"/>
          </a:ln>
        </p:spPr>
      </p:sp>
      <p:sp>
        <p:nvSpPr>
          <p:cNvPr id="6" name="Freeform 6"/>
          <p:cNvSpPr/>
          <p:nvPr/>
        </p:nvSpPr>
        <p:spPr>
          <a:xfrm>
            <a:off x="8304001" y="9008400"/>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7" name="Picture 6">
            <a:extLst>
              <a:ext uri="{FF2B5EF4-FFF2-40B4-BE49-F238E27FC236}">
                <a16:creationId xmlns:a16="http://schemas.microsoft.com/office/drawing/2014/main" id="{358DFC72-BB67-46F7-83CC-439BEB9BCB24}"/>
              </a:ext>
            </a:extLst>
          </p:cNvPr>
          <p:cNvPicPr>
            <a:picLocks noChangeAspect="1"/>
          </p:cNvPicPr>
          <p:nvPr/>
        </p:nvPicPr>
        <p:blipFill>
          <a:blip r:embed="rId4"/>
          <a:stretch>
            <a:fillRect/>
          </a:stretch>
        </p:blipFill>
        <p:spPr>
          <a:xfrm>
            <a:off x="304800" y="272268"/>
            <a:ext cx="2017951" cy="1938696"/>
          </a:xfrm>
          <a:prstGeom prst="rect">
            <a:avLst/>
          </a:prstGeom>
        </p:spPr>
      </p:pic>
      <p:sp>
        <p:nvSpPr>
          <p:cNvPr id="8" name="Rectangle 7">
            <a:extLst>
              <a:ext uri="{FF2B5EF4-FFF2-40B4-BE49-F238E27FC236}">
                <a16:creationId xmlns:a16="http://schemas.microsoft.com/office/drawing/2014/main" id="{2F48B516-7E94-46EA-99F6-D22BC0303D29}"/>
              </a:ext>
            </a:extLst>
          </p:cNvPr>
          <p:cNvSpPr/>
          <p:nvPr/>
        </p:nvSpPr>
        <p:spPr>
          <a:xfrm>
            <a:off x="14872999" y="456786"/>
            <a:ext cx="2190023" cy="1569660"/>
          </a:xfrm>
          <a:prstGeom prst="rect">
            <a:avLst/>
          </a:prstGeom>
        </p:spPr>
        <p:txBody>
          <a:bodyPr wrap="none">
            <a:spAutoFit/>
          </a:bodyPr>
          <a:lstStyle/>
          <a:p>
            <a:r>
              <a:rPr lang="en-US" sz="9600" dirty="0">
                <a:solidFill>
                  <a:srgbClr val="E84C22">
                    <a:lumMod val="75000"/>
                  </a:srgbClr>
                </a:solidFill>
                <a:latin typeface="Cormorant Garamond Bold Italics"/>
              </a:rPr>
              <a:t>AST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59000">
              <a:schemeClr val="accent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Scroll: Horizontal 5">
            <a:extLst>
              <a:ext uri="{FF2B5EF4-FFF2-40B4-BE49-F238E27FC236}">
                <a16:creationId xmlns:a16="http://schemas.microsoft.com/office/drawing/2014/main" id="{CB507D29-2511-8ADA-2E68-C374A9E9EFFD}"/>
              </a:ext>
            </a:extLst>
          </p:cNvPr>
          <p:cNvSpPr/>
          <p:nvPr/>
        </p:nvSpPr>
        <p:spPr>
          <a:xfrm>
            <a:off x="1524000" y="765934"/>
            <a:ext cx="15848942" cy="9220199"/>
          </a:xfrm>
          <a:prstGeom prst="horizontalScroll">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a:spcBef>
                <a:spcPct val="0"/>
              </a:spcBef>
            </a:pPr>
            <a:r>
              <a:rPr lang="en-US" sz="9600" dirty="0">
                <a:solidFill>
                  <a:schemeClr val="accent1">
                    <a:lumMod val="75000"/>
                  </a:schemeClr>
                </a:solidFill>
                <a:latin typeface="Cormorant Garamond Bold Italics"/>
                <a:ea typeface="Cormorant Garamond Bold Italics"/>
                <a:cs typeface="Cormorant Garamond Bold Italics"/>
                <a:sym typeface="Cormorant Garamond Bold Italics"/>
              </a:rPr>
              <a:t>Telecom Customer Churn Analysis</a:t>
            </a:r>
          </a:p>
        </p:txBody>
      </p:sp>
      <p:sp>
        <p:nvSpPr>
          <p:cNvPr id="7" name="AutoShape 3"/>
          <p:cNvSpPr/>
          <p:nvPr/>
        </p:nvSpPr>
        <p:spPr>
          <a:xfrm>
            <a:off x="8305800" y="3314700"/>
            <a:ext cx="8114971" cy="0"/>
          </a:xfrm>
          <a:prstGeom prst="line">
            <a:avLst/>
          </a:prstGeom>
          <a:ln w="76200" cap="flat">
            <a:solidFill>
              <a:schemeClr val="accent1">
                <a:lumMod val="75000"/>
              </a:schemeClr>
            </a:solidFill>
            <a:prstDash val="solid"/>
            <a:headEnd type="none" w="sm" len="sm"/>
            <a:tailEnd type="none" w="sm" len="sm"/>
          </a:ln>
        </p:spPr>
      </p:sp>
      <p:sp>
        <p:nvSpPr>
          <p:cNvPr id="8" name="Freeform 9"/>
          <p:cNvSpPr/>
          <p:nvPr/>
        </p:nvSpPr>
        <p:spPr>
          <a:xfrm>
            <a:off x="5086514" y="3093891"/>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ar-EG" dirty="0">
              <a:ln>
                <a:solidFill>
                  <a:schemeClr val="accent1">
                    <a:lumMod val="75000"/>
                  </a:schemeClr>
                </a:solidFill>
              </a:ln>
              <a:solidFill>
                <a:schemeClr val="accent1">
                  <a:lumMod val="75000"/>
                </a:schemeClr>
              </a:solidFill>
            </a:endParaRPr>
          </a:p>
        </p:txBody>
      </p:sp>
      <p:sp>
        <p:nvSpPr>
          <p:cNvPr id="10" name="AutoShape 4"/>
          <p:cNvSpPr/>
          <p:nvPr/>
        </p:nvSpPr>
        <p:spPr>
          <a:xfrm>
            <a:off x="5086514" y="7284891"/>
            <a:ext cx="8114971" cy="0"/>
          </a:xfrm>
          <a:prstGeom prst="line">
            <a:avLst/>
          </a:prstGeom>
          <a:ln w="76200" cap="flat">
            <a:solidFill>
              <a:schemeClr val="accent1">
                <a:lumMod val="75000"/>
              </a:schemeClr>
            </a:solidFill>
            <a:prstDash val="solid"/>
            <a:headEnd type="none" w="sm" len="sm"/>
            <a:tailEnd type="none" w="sm" len="sm"/>
          </a:ln>
        </p:spPr>
      </p:sp>
      <p:sp>
        <p:nvSpPr>
          <p:cNvPr id="11" name="Freeform 5"/>
          <p:cNvSpPr/>
          <p:nvPr/>
        </p:nvSpPr>
        <p:spPr>
          <a:xfrm>
            <a:off x="13451917" y="7064083"/>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2" name="Picture 1">
            <a:extLst>
              <a:ext uri="{FF2B5EF4-FFF2-40B4-BE49-F238E27FC236}">
                <a16:creationId xmlns:a16="http://schemas.microsoft.com/office/drawing/2014/main" id="{732B5D18-FB4F-4922-BACA-F0D2B094ADAA}"/>
              </a:ext>
            </a:extLst>
          </p:cNvPr>
          <p:cNvPicPr>
            <a:picLocks noChangeAspect="1"/>
          </p:cNvPicPr>
          <p:nvPr/>
        </p:nvPicPr>
        <p:blipFill>
          <a:blip r:embed="rId4"/>
          <a:stretch>
            <a:fillRect/>
          </a:stretch>
        </p:blipFill>
        <p:spPr>
          <a:xfrm>
            <a:off x="0" y="300867"/>
            <a:ext cx="2017951" cy="1938696"/>
          </a:xfrm>
          <a:prstGeom prst="rect">
            <a:avLst/>
          </a:prstGeom>
        </p:spPr>
      </p:pic>
      <p:sp>
        <p:nvSpPr>
          <p:cNvPr id="3" name="TextBox 2">
            <a:extLst>
              <a:ext uri="{FF2B5EF4-FFF2-40B4-BE49-F238E27FC236}">
                <a16:creationId xmlns:a16="http://schemas.microsoft.com/office/drawing/2014/main" id="{45BBA9C9-64D1-4978-A5FB-800A995AE254}"/>
              </a:ext>
            </a:extLst>
          </p:cNvPr>
          <p:cNvSpPr txBox="1"/>
          <p:nvPr/>
        </p:nvSpPr>
        <p:spPr>
          <a:xfrm>
            <a:off x="14156603" y="1790700"/>
            <a:ext cx="5029199" cy="1569660"/>
          </a:xfrm>
          <a:prstGeom prst="rect">
            <a:avLst/>
          </a:prstGeom>
          <a:noFill/>
        </p:spPr>
        <p:txBody>
          <a:bodyPr wrap="square" rtlCol="0">
            <a:spAutoFit/>
          </a:bodyPr>
          <a:lstStyle/>
          <a:p>
            <a:r>
              <a:rPr lang="en-US" sz="9600" dirty="0">
                <a:solidFill>
                  <a:schemeClr val="accent1">
                    <a:lumMod val="75000"/>
                  </a:schemeClr>
                </a:solidFill>
                <a:latin typeface="Cormorant Garamond Bold Italics"/>
              </a:rPr>
              <a:t>AST</a:t>
            </a:r>
          </a:p>
        </p:txBody>
      </p:sp>
    </p:spTree>
    <p:extLst>
      <p:ext uri="{BB962C8B-B14F-4D97-AF65-F5344CB8AC3E}">
        <p14:creationId xmlns:p14="http://schemas.microsoft.com/office/powerpoint/2010/main" val="5081171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59000">
              <a:schemeClr val="accent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Scroll: Horizontal 2">
            <a:extLst>
              <a:ext uri="{FF2B5EF4-FFF2-40B4-BE49-F238E27FC236}">
                <a16:creationId xmlns:a16="http://schemas.microsoft.com/office/drawing/2014/main" id="{78F345F8-4BEB-4F1B-9416-29FC34E1596F}"/>
              </a:ext>
            </a:extLst>
          </p:cNvPr>
          <p:cNvSpPr/>
          <p:nvPr/>
        </p:nvSpPr>
        <p:spPr>
          <a:xfrm>
            <a:off x="1676400" y="540327"/>
            <a:ext cx="15887700" cy="9715500"/>
          </a:xfrm>
          <a:prstGeom prst="horizontalScroll">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200" b="1">
                <a:solidFill>
                  <a:schemeClr val="accent1">
                    <a:lumMod val="75000"/>
                  </a:schemeClr>
                </a:solidFill>
                <a:latin typeface="Cormorant Garamond Bold Italics" panose="020B0604020202020204" charset="0"/>
              </a:rPr>
              <a:t>Supervised By </a:t>
            </a:r>
          </a:p>
          <a:p>
            <a:pPr algn="ctr"/>
            <a:r>
              <a:rPr lang="en-US" sz="7200" b="1">
                <a:solidFill>
                  <a:schemeClr val="accent1">
                    <a:lumMod val="75000"/>
                  </a:schemeClr>
                </a:solidFill>
                <a:latin typeface="Cormorant Garamond Bold Italics" panose="020B0604020202020204" charset="0"/>
              </a:rPr>
              <a:t>Kareem El-Demedash</a:t>
            </a:r>
            <a:endParaRPr lang="en-US" sz="7200" b="1" dirty="0">
              <a:solidFill>
                <a:schemeClr val="accent1">
                  <a:lumMod val="75000"/>
                </a:schemeClr>
              </a:solidFill>
              <a:latin typeface="Cormorant Garamond Bold Italics" panose="020B0604020202020204" charset="0"/>
            </a:endParaRPr>
          </a:p>
        </p:txBody>
      </p:sp>
      <p:sp>
        <p:nvSpPr>
          <p:cNvPr id="4" name="Freeform 9">
            <a:extLst>
              <a:ext uri="{FF2B5EF4-FFF2-40B4-BE49-F238E27FC236}">
                <a16:creationId xmlns:a16="http://schemas.microsoft.com/office/drawing/2014/main" id="{CAC52A5E-2B4E-1294-5AF3-1C33521546A2}"/>
              </a:ext>
            </a:extLst>
          </p:cNvPr>
          <p:cNvSpPr/>
          <p:nvPr/>
        </p:nvSpPr>
        <p:spPr>
          <a:xfrm>
            <a:off x="4231717" y="3212083"/>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ar-EG" dirty="0">
              <a:ln>
                <a:solidFill>
                  <a:schemeClr val="accent1">
                    <a:lumMod val="75000"/>
                  </a:schemeClr>
                </a:solidFill>
              </a:ln>
              <a:solidFill>
                <a:schemeClr val="accent1">
                  <a:lumMod val="75000"/>
                </a:schemeClr>
              </a:solidFill>
            </a:endParaRPr>
          </a:p>
        </p:txBody>
      </p:sp>
      <p:sp>
        <p:nvSpPr>
          <p:cNvPr id="5" name="AutoShape 3">
            <a:extLst>
              <a:ext uri="{FF2B5EF4-FFF2-40B4-BE49-F238E27FC236}">
                <a16:creationId xmlns:a16="http://schemas.microsoft.com/office/drawing/2014/main" id="{E987A31F-7899-A0FC-0EF2-08CBE280CB06}"/>
              </a:ext>
            </a:extLst>
          </p:cNvPr>
          <p:cNvSpPr/>
          <p:nvPr/>
        </p:nvSpPr>
        <p:spPr>
          <a:xfrm>
            <a:off x="8038771" y="3432892"/>
            <a:ext cx="8114971" cy="0"/>
          </a:xfrm>
          <a:prstGeom prst="line">
            <a:avLst/>
          </a:prstGeom>
          <a:ln w="76200" cap="flat">
            <a:solidFill>
              <a:schemeClr val="accent3">
                <a:lumMod val="75000"/>
              </a:schemeClr>
            </a:solidFill>
            <a:prstDash val="solid"/>
            <a:headEnd type="none" w="sm" len="sm"/>
            <a:tailEnd type="none" w="sm" len="sm"/>
          </a:ln>
        </p:spPr>
      </p:sp>
      <p:sp>
        <p:nvSpPr>
          <p:cNvPr id="6" name="Freeform 5">
            <a:extLst>
              <a:ext uri="{FF2B5EF4-FFF2-40B4-BE49-F238E27FC236}">
                <a16:creationId xmlns:a16="http://schemas.microsoft.com/office/drawing/2014/main" id="{663B8BDE-FB67-1EEA-5841-4694A46B2AF7}"/>
              </a:ext>
            </a:extLst>
          </p:cNvPr>
          <p:cNvSpPr/>
          <p:nvPr/>
        </p:nvSpPr>
        <p:spPr>
          <a:xfrm>
            <a:off x="12773792" y="7429500"/>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AutoShape 3">
            <a:extLst>
              <a:ext uri="{FF2B5EF4-FFF2-40B4-BE49-F238E27FC236}">
                <a16:creationId xmlns:a16="http://schemas.microsoft.com/office/drawing/2014/main" id="{0B45CBD1-D246-9FD0-8EEA-BAC03DC8DB9E}"/>
              </a:ext>
            </a:extLst>
          </p:cNvPr>
          <p:cNvSpPr/>
          <p:nvPr/>
        </p:nvSpPr>
        <p:spPr>
          <a:xfrm>
            <a:off x="4267200" y="7650308"/>
            <a:ext cx="8114971" cy="0"/>
          </a:xfrm>
          <a:prstGeom prst="line">
            <a:avLst/>
          </a:prstGeom>
          <a:ln w="76200" cap="flat">
            <a:solidFill>
              <a:schemeClr val="accent3">
                <a:lumMod val="75000"/>
              </a:schemeClr>
            </a:solidFill>
            <a:prstDash val="solid"/>
            <a:headEnd type="none" w="sm" len="sm"/>
            <a:tailEnd type="none" w="sm" len="sm"/>
          </a:ln>
        </p:spPr>
      </p:sp>
      <p:pic>
        <p:nvPicPr>
          <p:cNvPr id="8" name="Picture 7">
            <a:extLst>
              <a:ext uri="{FF2B5EF4-FFF2-40B4-BE49-F238E27FC236}">
                <a16:creationId xmlns:a16="http://schemas.microsoft.com/office/drawing/2014/main" id="{5F0908EA-B2F1-480F-BDF6-BE6491251916}"/>
              </a:ext>
            </a:extLst>
          </p:cNvPr>
          <p:cNvPicPr>
            <a:picLocks noChangeAspect="1"/>
          </p:cNvPicPr>
          <p:nvPr/>
        </p:nvPicPr>
        <p:blipFill>
          <a:blip r:embed="rId4"/>
          <a:stretch>
            <a:fillRect/>
          </a:stretch>
        </p:blipFill>
        <p:spPr>
          <a:xfrm>
            <a:off x="0" y="261505"/>
            <a:ext cx="2017951" cy="1938696"/>
          </a:xfrm>
          <a:prstGeom prst="rect">
            <a:avLst/>
          </a:prstGeom>
        </p:spPr>
      </p:pic>
      <p:sp>
        <p:nvSpPr>
          <p:cNvPr id="10" name="TextBox 9">
            <a:extLst>
              <a:ext uri="{FF2B5EF4-FFF2-40B4-BE49-F238E27FC236}">
                <a16:creationId xmlns:a16="http://schemas.microsoft.com/office/drawing/2014/main" id="{EBB5816E-8808-4046-AE29-DBB64C2915C6}"/>
              </a:ext>
            </a:extLst>
          </p:cNvPr>
          <p:cNvSpPr txBox="1"/>
          <p:nvPr/>
        </p:nvSpPr>
        <p:spPr>
          <a:xfrm>
            <a:off x="14021647" y="1845933"/>
            <a:ext cx="2418363" cy="1846659"/>
          </a:xfrm>
          <a:prstGeom prst="rect">
            <a:avLst/>
          </a:prstGeom>
          <a:noFill/>
        </p:spPr>
        <p:txBody>
          <a:bodyPr wrap="square" rtlCol="0">
            <a:spAutoFit/>
          </a:bodyPr>
          <a:lstStyle/>
          <a:p>
            <a:r>
              <a:rPr lang="en-US" sz="9600" dirty="0">
                <a:solidFill>
                  <a:schemeClr val="accent1">
                    <a:lumMod val="75000"/>
                  </a:schemeClr>
                </a:solidFill>
                <a:latin typeface="Cormorant Garamond Bold Italics"/>
              </a:rPr>
              <a:t>AST</a:t>
            </a:r>
          </a:p>
          <a:p>
            <a:endParaRPr lang="en-US" dirty="0"/>
          </a:p>
        </p:txBody>
      </p:sp>
    </p:spTree>
    <p:extLst>
      <p:ext uri="{BB962C8B-B14F-4D97-AF65-F5344CB8AC3E}">
        <p14:creationId xmlns:p14="http://schemas.microsoft.com/office/powerpoint/2010/main" val="3056925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68000">
              <a:schemeClr val="accent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8" name="AutoShape 18"/>
          <p:cNvSpPr/>
          <p:nvPr/>
        </p:nvSpPr>
        <p:spPr>
          <a:xfrm>
            <a:off x="5897880" y="8681205"/>
            <a:ext cx="6492240" cy="0"/>
          </a:xfrm>
          <a:prstGeom prst="line">
            <a:avLst/>
          </a:prstGeom>
          <a:ln w="76200" cap="flat">
            <a:solidFill>
              <a:schemeClr val="accent1">
                <a:lumMod val="75000"/>
              </a:schemeClr>
            </a:solidFill>
            <a:prstDash val="solid"/>
            <a:headEnd type="none" w="sm" len="sm"/>
            <a:tailEnd type="none" w="sm" len="sm"/>
          </a:ln>
        </p:spPr>
        <p:txBody>
          <a:bodyPr/>
          <a:lstStyle/>
          <a:p>
            <a:endParaRPr lang="ar-EG" dirty="0"/>
          </a:p>
        </p:txBody>
      </p:sp>
      <p:sp>
        <p:nvSpPr>
          <p:cNvPr id="19" name="Freeform 19"/>
          <p:cNvSpPr/>
          <p:nvPr/>
        </p:nvSpPr>
        <p:spPr>
          <a:xfrm>
            <a:off x="8304001" y="9529723"/>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5">
            <a:extLst>
              <a:ext uri="{FF2B5EF4-FFF2-40B4-BE49-F238E27FC236}">
                <a16:creationId xmlns:a16="http://schemas.microsoft.com/office/drawing/2014/main" id="{2D282996-3A02-0D2A-35DE-CD1BFE720FE9}"/>
              </a:ext>
            </a:extLst>
          </p:cNvPr>
          <p:cNvSpPr txBox="1"/>
          <p:nvPr/>
        </p:nvSpPr>
        <p:spPr>
          <a:xfrm>
            <a:off x="2209800" y="6295447"/>
            <a:ext cx="17773520" cy="560603"/>
          </a:xfrm>
          <a:prstGeom prst="rect">
            <a:avLst/>
          </a:prstGeom>
          <a:noFill/>
        </p:spPr>
        <p:txBody>
          <a:bodyPr wrap="square">
            <a:spAutoFit/>
          </a:bodyPr>
          <a:lstStyle/>
          <a:p>
            <a:pPr algn="just">
              <a:lnSpc>
                <a:spcPts val="3233"/>
              </a:lnSpc>
              <a:spcBef>
                <a:spcPct val="0"/>
              </a:spcBef>
            </a:pPr>
            <a:r>
              <a:rPr lang="en-US" sz="2800" dirty="0">
                <a:solidFill>
                  <a:schemeClr val="accent1">
                    <a:lumMod val="75000"/>
                  </a:schemeClr>
                </a:solidFill>
                <a:latin typeface="Cormorant Garamond Bold Italics"/>
                <a:sym typeface="Agrandir Narrow Bold"/>
              </a:rPr>
              <a:t> </a:t>
            </a:r>
            <a:r>
              <a:rPr lang="en-US" sz="4400" dirty="0">
                <a:solidFill>
                  <a:schemeClr val="accent1">
                    <a:lumMod val="75000"/>
                  </a:schemeClr>
                </a:solidFill>
                <a:latin typeface="Cormorant Garamond Bold Italics"/>
                <a:sym typeface="Agrandir Narrow Bold"/>
              </a:rPr>
              <a:t>Doaa M.Fahmy               Mona Khaled                       Nourhan Ibrahim</a:t>
            </a:r>
            <a:endParaRPr lang="en-US" sz="5400" b="1" dirty="0">
              <a:solidFill>
                <a:schemeClr val="accent1">
                  <a:lumMod val="75000"/>
                </a:schemeClr>
              </a:solidFill>
              <a:latin typeface="Cormorant Garamond Bold Italics"/>
              <a:sym typeface="Agrandir Narrow Bold"/>
            </a:endParaRPr>
          </a:p>
        </p:txBody>
      </p:sp>
      <p:sp>
        <p:nvSpPr>
          <p:cNvPr id="8" name="TextBox 7">
            <a:extLst>
              <a:ext uri="{FF2B5EF4-FFF2-40B4-BE49-F238E27FC236}">
                <a16:creationId xmlns:a16="http://schemas.microsoft.com/office/drawing/2014/main" id="{48259B3A-7A3E-23CE-76EC-4E794308210B}"/>
              </a:ext>
            </a:extLst>
          </p:cNvPr>
          <p:cNvSpPr txBox="1"/>
          <p:nvPr/>
        </p:nvSpPr>
        <p:spPr>
          <a:xfrm>
            <a:off x="2209800" y="7179572"/>
            <a:ext cx="15814091" cy="769441"/>
          </a:xfrm>
          <a:prstGeom prst="rect">
            <a:avLst/>
          </a:prstGeom>
          <a:noFill/>
        </p:spPr>
        <p:txBody>
          <a:bodyPr wrap="square">
            <a:spAutoFit/>
          </a:bodyPr>
          <a:lstStyle/>
          <a:p>
            <a:r>
              <a:rPr lang="en-US" sz="4400" dirty="0">
                <a:solidFill>
                  <a:schemeClr val="accent1">
                    <a:lumMod val="75000"/>
                  </a:schemeClr>
                </a:solidFill>
                <a:latin typeface="Cormorant Garamond Bold Italics"/>
                <a:sym typeface="Agrandir Narrow Bold"/>
              </a:rPr>
              <a:t>Nada Mohamed              Ayat Mohamed                     </a:t>
            </a:r>
            <a:r>
              <a:rPr lang="en-US" sz="4400" b="1" dirty="0">
                <a:solidFill>
                  <a:schemeClr val="accent1">
                    <a:lumMod val="75000"/>
                  </a:schemeClr>
                </a:solidFill>
                <a:latin typeface="Cormorant Garamond Bold Italics"/>
                <a:sym typeface="Agrandir Narrow Bold"/>
              </a:rPr>
              <a:t>Marina Atef </a:t>
            </a:r>
            <a:endParaRPr lang="en-US" sz="3600" dirty="0"/>
          </a:p>
        </p:txBody>
      </p:sp>
      <p:sp>
        <p:nvSpPr>
          <p:cNvPr id="12" name="Ribbon: Tilted Up 11">
            <a:extLst>
              <a:ext uri="{FF2B5EF4-FFF2-40B4-BE49-F238E27FC236}">
                <a16:creationId xmlns:a16="http://schemas.microsoft.com/office/drawing/2014/main" id="{6E8414A0-B922-8821-28B6-B863A6DEE28D}"/>
              </a:ext>
            </a:extLst>
          </p:cNvPr>
          <p:cNvSpPr/>
          <p:nvPr/>
        </p:nvSpPr>
        <p:spPr>
          <a:xfrm>
            <a:off x="2895600" y="551348"/>
            <a:ext cx="12877800" cy="5011907"/>
          </a:xfrm>
          <a:prstGeom prst="ribbon2">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accent1">
                    <a:lumMod val="75000"/>
                  </a:schemeClr>
                </a:solidFill>
                <a:latin typeface="Cormorant Garamond Bold Italics" panose="020B0604020202020204" charset="0"/>
              </a:rPr>
              <a:t>Challengers Group</a:t>
            </a:r>
          </a:p>
        </p:txBody>
      </p:sp>
      <p:pic>
        <p:nvPicPr>
          <p:cNvPr id="7" name="Picture 6">
            <a:extLst>
              <a:ext uri="{FF2B5EF4-FFF2-40B4-BE49-F238E27FC236}">
                <a16:creationId xmlns:a16="http://schemas.microsoft.com/office/drawing/2014/main" id="{AC473081-4137-40FD-B409-3EA8CD8BD509}"/>
              </a:ext>
            </a:extLst>
          </p:cNvPr>
          <p:cNvPicPr>
            <a:picLocks noChangeAspect="1"/>
          </p:cNvPicPr>
          <p:nvPr/>
        </p:nvPicPr>
        <p:blipFill>
          <a:blip r:embed="rId4"/>
          <a:stretch>
            <a:fillRect/>
          </a:stretch>
        </p:blipFill>
        <p:spPr>
          <a:xfrm>
            <a:off x="462013" y="527103"/>
            <a:ext cx="2017951" cy="1938696"/>
          </a:xfrm>
          <a:prstGeom prst="rect">
            <a:avLst/>
          </a:prstGeom>
        </p:spPr>
      </p:pic>
    </p:spTree>
  </p:cSld>
  <p:clrMapOvr>
    <a:masterClrMapping/>
  </p:clrMapOvr>
  <p:transition spd="slow">
    <p:comb/>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45000">
              <a:schemeClr val="accent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AutoShape 3"/>
          <p:cNvSpPr/>
          <p:nvPr/>
        </p:nvSpPr>
        <p:spPr>
          <a:xfrm>
            <a:off x="5897880" y="1169080"/>
            <a:ext cx="6492240" cy="0"/>
          </a:xfrm>
          <a:prstGeom prst="line">
            <a:avLst/>
          </a:prstGeom>
          <a:ln w="76200" cap="flat">
            <a:solidFill>
              <a:schemeClr val="accent1">
                <a:lumMod val="75000"/>
              </a:schemeClr>
            </a:solidFill>
            <a:prstDash val="solid"/>
            <a:headEnd type="none" w="sm" len="sm"/>
            <a:tailEnd type="none" w="sm" len="sm"/>
          </a:ln>
        </p:spPr>
      </p:sp>
      <p:sp>
        <p:nvSpPr>
          <p:cNvPr id="4" name="AutoShape 4"/>
          <p:cNvSpPr/>
          <p:nvPr/>
        </p:nvSpPr>
        <p:spPr>
          <a:xfrm>
            <a:off x="6019800" y="9105900"/>
            <a:ext cx="6492240" cy="0"/>
          </a:xfrm>
          <a:prstGeom prst="line">
            <a:avLst/>
          </a:prstGeom>
          <a:ln w="76200" cap="flat">
            <a:solidFill>
              <a:schemeClr val="accent1">
                <a:lumMod val="75000"/>
              </a:schemeClr>
            </a:solidFill>
            <a:prstDash val="solid"/>
            <a:headEnd type="none" w="sm" len="sm"/>
            <a:tailEnd type="none" w="sm" len="sm"/>
          </a:ln>
        </p:spPr>
      </p:sp>
      <p:sp>
        <p:nvSpPr>
          <p:cNvPr id="5" name="Freeform 5"/>
          <p:cNvSpPr/>
          <p:nvPr/>
        </p:nvSpPr>
        <p:spPr>
          <a:xfrm>
            <a:off x="8236864" y="474759"/>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8304001" y="9445258"/>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8" name="Diagram 7">
            <a:extLst>
              <a:ext uri="{FF2B5EF4-FFF2-40B4-BE49-F238E27FC236}">
                <a16:creationId xmlns:a16="http://schemas.microsoft.com/office/drawing/2014/main" id="{DC67A3FE-58DE-CC9A-BAA9-EE5F79A0A1EE}"/>
              </a:ext>
            </a:extLst>
          </p:cNvPr>
          <p:cNvGraphicFramePr/>
          <p:nvPr>
            <p:extLst>
              <p:ext uri="{D42A27DB-BD31-4B8C-83A1-F6EECF244321}">
                <p14:modId xmlns:p14="http://schemas.microsoft.com/office/powerpoint/2010/main" val="1751569602"/>
              </p:ext>
            </p:extLst>
          </p:nvPr>
        </p:nvGraphicFramePr>
        <p:xfrm>
          <a:off x="533400" y="1383669"/>
          <a:ext cx="16916400" cy="75076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Picture 8">
            <a:extLst>
              <a:ext uri="{FF2B5EF4-FFF2-40B4-BE49-F238E27FC236}">
                <a16:creationId xmlns:a16="http://schemas.microsoft.com/office/drawing/2014/main" id="{E8B56845-7620-457E-99EA-1E16CE054411}"/>
              </a:ext>
            </a:extLst>
          </p:cNvPr>
          <p:cNvPicPr>
            <a:picLocks noChangeAspect="1"/>
          </p:cNvPicPr>
          <p:nvPr/>
        </p:nvPicPr>
        <p:blipFill>
          <a:blip r:embed="rId9"/>
          <a:stretch>
            <a:fillRect/>
          </a:stretch>
        </p:blipFill>
        <p:spPr>
          <a:xfrm>
            <a:off x="519545" y="474759"/>
            <a:ext cx="2017951" cy="1938696"/>
          </a:xfrm>
          <a:prstGeom prst="rect">
            <a:avLst/>
          </a:prstGeom>
        </p:spPr>
      </p:pic>
    </p:spTree>
  </p:cSld>
  <p:clrMapOvr>
    <a:masterClrMapping/>
  </p:clrMapOvr>
  <p:transition spd="slow">
    <p:comb/>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45000">
              <a:schemeClr val="accent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2"/>
          <p:cNvGrpSpPr/>
          <p:nvPr/>
        </p:nvGrpSpPr>
        <p:grpSpPr>
          <a:xfrm>
            <a:off x="14093893" y="75110"/>
            <a:ext cx="4194107" cy="10271151"/>
            <a:chOff x="0" y="0"/>
            <a:chExt cx="1104621" cy="2705159"/>
          </a:xfrm>
          <a:solidFill>
            <a:schemeClr val="accent1">
              <a:lumMod val="60000"/>
              <a:lumOff val="40000"/>
            </a:schemeClr>
          </a:solidFill>
        </p:grpSpPr>
        <p:sp>
          <p:nvSpPr>
            <p:cNvPr id="3" name="Freeform 3"/>
            <p:cNvSpPr/>
            <p:nvPr/>
          </p:nvSpPr>
          <p:spPr>
            <a:xfrm>
              <a:off x="0" y="0"/>
              <a:ext cx="1104621" cy="2705159"/>
            </a:xfrm>
            <a:custGeom>
              <a:avLst/>
              <a:gdLst/>
              <a:ahLst/>
              <a:cxnLst/>
              <a:rect l="l" t="t" r="r" b="b"/>
              <a:pathLst>
                <a:path w="1104621" h="2705159">
                  <a:moveTo>
                    <a:pt x="0" y="0"/>
                  </a:moveTo>
                  <a:lnTo>
                    <a:pt x="1104621" y="0"/>
                  </a:lnTo>
                  <a:lnTo>
                    <a:pt x="1104621" y="2705159"/>
                  </a:lnTo>
                  <a:lnTo>
                    <a:pt x="0" y="2705159"/>
                  </a:lnTo>
                  <a:close/>
                </a:path>
              </a:pathLst>
            </a:custGeom>
            <a:grpFill/>
          </p:spPr>
          <p:txBody>
            <a:bodyPr/>
            <a:lstStyle/>
            <a:p>
              <a:endParaRPr lang="ar-EG" dirty="0"/>
            </a:p>
          </p:txBody>
        </p:sp>
        <p:sp>
          <p:nvSpPr>
            <p:cNvPr id="4" name="TextBox 4"/>
            <p:cNvSpPr txBox="1"/>
            <p:nvPr/>
          </p:nvSpPr>
          <p:spPr>
            <a:xfrm>
              <a:off x="0" y="-47625"/>
              <a:ext cx="1104621" cy="2752784"/>
            </a:xfrm>
            <a:prstGeom prst="rect">
              <a:avLst/>
            </a:prstGeom>
            <a:grpFill/>
          </p:spPr>
          <p:txBody>
            <a:bodyPr lIns="50800" tIns="50800" rIns="50800" bIns="50800" rtlCol="0" anchor="ctr"/>
            <a:lstStyle/>
            <a:p>
              <a:pPr algn="ctr">
                <a:lnSpc>
                  <a:spcPts val="3693"/>
                </a:lnSpc>
              </a:pPr>
              <a:endParaRPr dirty="0"/>
            </a:p>
          </p:txBody>
        </p:sp>
      </p:grpSp>
      <p:sp>
        <p:nvSpPr>
          <p:cNvPr id="7" name="Freeform 7"/>
          <p:cNvSpPr/>
          <p:nvPr/>
        </p:nvSpPr>
        <p:spPr>
          <a:xfrm>
            <a:off x="1028700" y="8974931"/>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1120648" y="2183320"/>
            <a:ext cx="9390243" cy="1099019"/>
          </a:xfrm>
          <a:prstGeom prst="rect">
            <a:avLst/>
          </a:prstGeom>
        </p:spPr>
        <p:txBody>
          <a:bodyPr lIns="0" tIns="0" rIns="0" bIns="0" rtlCol="0" anchor="t">
            <a:spAutoFit/>
          </a:bodyPr>
          <a:lstStyle/>
          <a:p>
            <a:pPr marL="0" lvl="0" indent="0" algn="l">
              <a:lnSpc>
                <a:spcPts val="8959"/>
              </a:lnSpc>
              <a:spcBef>
                <a:spcPct val="0"/>
              </a:spcBef>
            </a:pPr>
            <a:r>
              <a:rPr lang="en-US" sz="6399" dirty="0">
                <a:solidFill>
                  <a:schemeClr val="accent1">
                    <a:lumMod val="75000"/>
                  </a:schemeClr>
                </a:solidFill>
                <a:latin typeface="Cormorant Garamond Bold Italics"/>
                <a:ea typeface="Cormorant Garamond Bold Italics"/>
                <a:cs typeface="Cormorant Garamond Bold Italics"/>
                <a:sym typeface="Cormorant Garamond Bold Italics"/>
              </a:rPr>
              <a:t>Introduction</a:t>
            </a:r>
          </a:p>
        </p:txBody>
      </p:sp>
      <p:sp>
        <p:nvSpPr>
          <p:cNvPr id="9" name="TextBox 9"/>
          <p:cNvSpPr txBox="1"/>
          <p:nvPr/>
        </p:nvSpPr>
        <p:spPr>
          <a:xfrm>
            <a:off x="1120648" y="2561294"/>
            <a:ext cx="6938067" cy="8354980"/>
          </a:xfrm>
          <a:prstGeom prst="rect">
            <a:avLst/>
          </a:prstGeom>
        </p:spPr>
        <p:txBody>
          <a:bodyPr lIns="0" tIns="0" rIns="0" bIns="0" rtlCol="0" anchor="t">
            <a:spAutoFit/>
          </a:bodyPr>
          <a:lstStyle/>
          <a:p>
            <a:pPr marL="0" lvl="0" indent="0" algn="l">
              <a:lnSpc>
                <a:spcPts val="4079"/>
              </a:lnSpc>
            </a:pPr>
            <a:endParaRPr lang="en-US" sz="2400" dirty="0">
              <a:solidFill>
                <a:srgbClr val="0F4662"/>
              </a:solidFill>
              <a:latin typeface="Quicksand"/>
              <a:ea typeface="Quicksand"/>
              <a:cs typeface="Quicksand"/>
              <a:sym typeface="Quicksand"/>
            </a:endParaRPr>
          </a:p>
          <a:p>
            <a:pPr marL="0" lvl="0" indent="0" algn="l">
              <a:lnSpc>
                <a:spcPts val="4079"/>
              </a:lnSpc>
            </a:pPr>
            <a:endParaRPr lang="en-US" sz="2400" dirty="0">
              <a:solidFill>
                <a:srgbClr val="0F4662"/>
              </a:solidFill>
              <a:latin typeface="Quicksand"/>
              <a:ea typeface="Quicksand"/>
              <a:cs typeface="Quicksand"/>
              <a:sym typeface="Quicksand"/>
            </a:endParaRPr>
          </a:p>
          <a:p>
            <a:pPr marL="0" marR="0" lvl="0" indent="0" algn="just" defTabSz="914400" rtl="0" eaLnBrk="1" fontAlgn="auto" latinLnBrk="0" hangingPunct="1">
              <a:lnSpc>
                <a:spcPts val="4079"/>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E84C22">
                    <a:lumMod val="75000"/>
                  </a:srgbClr>
                </a:solidFill>
                <a:effectLst/>
                <a:uLnTx/>
                <a:uFillTx/>
                <a:latin typeface="Cormorant Garamond Bold Italics" panose="020B0604020202020204" charset="0"/>
                <a:ea typeface="Quicksand"/>
                <a:cs typeface="Quicksand"/>
                <a:sym typeface="Quicksand"/>
              </a:rPr>
              <a:t>Our project aims to investigate the factors contributing to customer churn in a telecom company and provide insights for improving customer retention. Our analysis explores the reasons for churn, geographical patterns, contract preferences, the impact of offers and internet services, and the role of premium technical support.</a:t>
            </a:r>
          </a:p>
          <a:p>
            <a:pPr marL="0" marR="0" lvl="0" indent="0" algn="just" defTabSz="914400" rtl="0" eaLnBrk="1" fontAlgn="auto" latinLnBrk="0" hangingPunct="1">
              <a:lnSpc>
                <a:spcPts val="4079"/>
              </a:lnSpc>
              <a:spcBef>
                <a:spcPts val="0"/>
              </a:spcBef>
              <a:spcAft>
                <a:spcPts val="0"/>
              </a:spcAft>
              <a:buClrTx/>
              <a:buSzTx/>
              <a:buFontTx/>
              <a:buNone/>
              <a:tabLst/>
              <a:defRPr/>
            </a:pPr>
            <a:endParaRPr lang="en-US" sz="4000" dirty="0">
              <a:solidFill>
                <a:srgbClr val="E84C22">
                  <a:lumMod val="75000"/>
                </a:srgbClr>
              </a:solidFill>
              <a:latin typeface="Cormorant Garamond Bold Italics" panose="020B0604020202020204" charset="0"/>
              <a:ea typeface="Quicksand"/>
              <a:cs typeface="Quicksand"/>
              <a:sym typeface="Quicksand"/>
            </a:endParaRPr>
          </a:p>
          <a:p>
            <a:pPr marL="0" marR="0" lvl="0" indent="0" algn="just" defTabSz="914400" rtl="0" eaLnBrk="1" fontAlgn="auto" latinLnBrk="0" hangingPunct="1">
              <a:lnSpc>
                <a:spcPts val="4079"/>
              </a:lnSpc>
              <a:spcBef>
                <a:spcPts val="0"/>
              </a:spcBef>
              <a:spcAft>
                <a:spcPts val="0"/>
              </a:spcAft>
              <a:buClrTx/>
              <a:buSzTx/>
              <a:buFontTx/>
              <a:buNone/>
              <a:tabLst/>
              <a:defRPr/>
            </a:pPr>
            <a:endParaRPr kumimoji="0" lang="en-US" sz="4000" b="0" i="0" u="none" strike="noStrike" kern="1200" cap="none" spc="0" normalizeH="0" baseline="0" noProof="0" dirty="0">
              <a:ln>
                <a:noFill/>
              </a:ln>
              <a:solidFill>
                <a:srgbClr val="E84C22">
                  <a:lumMod val="75000"/>
                </a:srgbClr>
              </a:solidFill>
              <a:effectLst/>
              <a:uLnTx/>
              <a:uFillTx/>
              <a:latin typeface="Cormorant Garamond Bold Italics" panose="020B0604020202020204" charset="0"/>
              <a:ea typeface="Quicksand"/>
              <a:cs typeface="Quicksand"/>
              <a:sym typeface="Quicksand"/>
            </a:endParaRPr>
          </a:p>
          <a:p>
            <a:pPr marL="0" lvl="0" indent="0" algn="just">
              <a:lnSpc>
                <a:spcPts val="4079"/>
              </a:lnSpc>
            </a:pPr>
            <a:endParaRPr lang="en-US" sz="2400" dirty="0">
              <a:solidFill>
                <a:srgbClr val="0F4662"/>
              </a:solidFill>
              <a:latin typeface="Quicksand"/>
              <a:ea typeface="Quicksand"/>
              <a:cs typeface="Quicksand"/>
              <a:sym typeface="Quicksand"/>
            </a:endParaRPr>
          </a:p>
          <a:p>
            <a:pPr marL="0" lvl="0" indent="0" algn="l">
              <a:lnSpc>
                <a:spcPts val="4079"/>
              </a:lnSpc>
            </a:pPr>
            <a:endParaRPr lang="en-US" sz="2400" dirty="0">
              <a:solidFill>
                <a:srgbClr val="0F4662"/>
              </a:solidFill>
              <a:latin typeface="Quicksand"/>
              <a:ea typeface="Quicksand"/>
              <a:cs typeface="Quicksand"/>
              <a:sym typeface="Quicksand"/>
            </a:endParaRPr>
          </a:p>
        </p:txBody>
      </p:sp>
      <p:pic>
        <p:nvPicPr>
          <p:cNvPr id="16" name="Picture 15">
            <a:extLst>
              <a:ext uri="{FF2B5EF4-FFF2-40B4-BE49-F238E27FC236}">
                <a16:creationId xmlns:a16="http://schemas.microsoft.com/office/drawing/2014/main" id="{8D3F5919-AA9D-4DC3-5020-C69D2E26F27A}"/>
              </a:ext>
            </a:extLst>
          </p:cNvPr>
          <p:cNvPicPr>
            <a:picLocks noChangeAspect="1"/>
          </p:cNvPicPr>
          <p:nvPr/>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harpenSoften amount="-25000"/>
                    </a14:imgEffect>
                    <a14:imgEffect>
                      <a14:saturation sat="66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9525000" y="3580571"/>
            <a:ext cx="6123356" cy="5532580"/>
          </a:xfrm>
          <a:prstGeom prst="rect">
            <a:avLst/>
          </a:prstGeom>
          <a:solidFill>
            <a:schemeClr val="accent5">
              <a:lumMod val="40000"/>
              <a:lumOff val="60000"/>
            </a:schemeClr>
          </a:solidFill>
          <a:ln>
            <a:solidFill>
              <a:schemeClr val="accent2">
                <a:lumMod val="20000"/>
                <a:lumOff val="80000"/>
              </a:schemeClr>
            </a:solidFill>
          </a:ln>
        </p:spPr>
      </p:pic>
      <p:pic>
        <p:nvPicPr>
          <p:cNvPr id="10" name="Picture 9">
            <a:extLst>
              <a:ext uri="{FF2B5EF4-FFF2-40B4-BE49-F238E27FC236}">
                <a16:creationId xmlns:a16="http://schemas.microsoft.com/office/drawing/2014/main" id="{13C8F987-A376-41BA-85E9-E56DFD16A13F}"/>
              </a:ext>
            </a:extLst>
          </p:cNvPr>
          <p:cNvPicPr>
            <a:picLocks noChangeAspect="1"/>
          </p:cNvPicPr>
          <p:nvPr/>
        </p:nvPicPr>
        <p:blipFill>
          <a:blip r:embed="rId6"/>
          <a:stretch>
            <a:fillRect/>
          </a:stretch>
        </p:blipFill>
        <p:spPr>
          <a:xfrm>
            <a:off x="379238" y="372405"/>
            <a:ext cx="2017951" cy="1938696"/>
          </a:xfrm>
          <a:prstGeom prst="rect">
            <a:avLst/>
          </a:prstGeom>
        </p:spPr>
      </p:pic>
    </p:spTree>
  </p:cSld>
  <p:clrMapOvr>
    <a:masterClrMapping/>
  </p:clrMapOvr>
  <p:transition spd="slow">
    <p:comb/>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45000">
              <a:schemeClr val="accent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98482C9-3241-B645-0DF9-D4430E8131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5400" y="5614530"/>
            <a:ext cx="7696199" cy="2881770"/>
          </a:xfrm>
          <a:prstGeom prst="rect">
            <a:avLst/>
          </a:prstGeom>
          <a:solidFill>
            <a:schemeClr val="accent2">
              <a:lumMod val="60000"/>
              <a:lumOff val="40000"/>
            </a:schemeClr>
          </a:solidFill>
        </p:spPr>
      </p:pic>
      <p:pic>
        <p:nvPicPr>
          <p:cNvPr id="19" name="Picture 18">
            <a:extLst>
              <a:ext uri="{FF2B5EF4-FFF2-40B4-BE49-F238E27FC236}">
                <a16:creationId xmlns:a16="http://schemas.microsoft.com/office/drawing/2014/main" id="{E3E4783F-0668-D9DD-9FD8-12700B1CCB1F}"/>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8707582" y="3146107"/>
            <a:ext cx="7904017" cy="2553194"/>
          </a:xfrm>
          <a:prstGeom prst="rect">
            <a:avLst/>
          </a:prstGeom>
        </p:spPr>
      </p:pic>
      <p:sp>
        <p:nvSpPr>
          <p:cNvPr id="30" name="Frame 29">
            <a:extLst>
              <a:ext uri="{FF2B5EF4-FFF2-40B4-BE49-F238E27FC236}">
                <a16:creationId xmlns:a16="http://schemas.microsoft.com/office/drawing/2014/main" id="{A3373B37-83C1-2C16-4030-7B36AC9EFAF2}"/>
              </a:ext>
            </a:extLst>
          </p:cNvPr>
          <p:cNvSpPr/>
          <p:nvPr/>
        </p:nvSpPr>
        <p:spPr>
          <a:xfrm>
            <a:off x="8001000" y="2150448"/>
            <a:ext cx="9448800" cy="7160052"/>
          </a:xfrm>
          <a:prstGeom prst="fram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Arrow: Right 31">
            <a:extLst>
              <a:ext uri="{FF2B5EF4-FFF2-40B4-BE49-F238E27FC236}">
                <a16:creationId xmlns:a16="http://schemas.microsoft.com/office/drawing/2014/main" id="{27F3A663-63B6-DFE9-6EEA-5715330866AD}"/>
              </a:ext>
            </a:extLst>
          </p:cNvPr>
          <p:cNvSpPr/>
          <p:nvPr/>
        </p:nvSpPr>
        <p:spPr>
          <a:xfrm>
            <a:off x="6533388" y="4656145"/>
            <a:ext cx="978408" cy="484632"/>
          </a:xfrm>
          <a:prstGeom prst="right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498DD7D-1311-F5FC-FC7D-8FF72489495A}"/>
              </a:ext>
            </a:extLst>
          </p:cNvPr>
          <p:cNvSpPr/>
          <p:nvPr/>
        </p:nvSpPr>
        <p:spPr>
          <a:xfrm>
            <a:off x="990600" y="2150448"/>
            <a:ext cx="5053584" cy="7160052"/>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accent1">
                    <a:lumMod val="75000"/>
                  </a:schemeClr>
                </a:solidFill>
                <a:latin typeface="Cormorant Garamond Bold Italics" panose="020B0604020202020204" charset="0"/>
              </a:rPr>
              <a:t>Customer churn rates refers to more than a quarter of total customers</a:t>
            </a:r>
            <a:endParaRPr lang="en-US" dirty="0">
              <a:solidFill>
                <a:schemeClr val="accent1">
                  <a:lumMod val="75000"/>
                </a:schemeClr>
              </a:solidFill>
              <a:latin typeface="Cormorant Garamond Bold Italics" panose="020B0604020202020204" charset="0"/>
            </a:endParaRPr>
          </a:p>
        </p:txBody>
      </p:sp>
      <p:pic>
        <p:nvPicPr>
          <p:cNvPr id="7" name="Picture 6">
            <a:extLst>
              <a:ext uri="{FF2B5EF4-FFF2-40B4-BE49-F238E27FC236}">
                <a16:creationId xmlns:a16="http://schemas.microsoft.com/office/drawing/2014/main" id="{FE4A7A0B-9DFE-4108-BDB9-859C06C2698C}"/>
              </a:ext>
            </a:extLst>
          </p:cNvPr>
          <p:cNvPicPr>
            <a:picLocks noChangeAspect="1"/>
          </p:cNvPicPr>
          <p:nvPr/>
        </p:nvPicPr>
        <p:blipFill>
          <a:blip r:embed="rId5"/>
          <a:stretch>
            <a:fillRect/>
          </a:stretch>
        </p:blipFill>
        <p:spPr>
          <a:xfrm>
            <a:off x="228600" y="211752"/>
            <a:ext cx="2017951" cy="1938696"/>
          </a:xfrm>
          <a:prstGeom prst="rect">
            <a:avLst/>
          </a:prstGeom>
        </p:spPr>
      </p:pic>
    </p:spTree>
    <p:extLst>
      <p:ext uri="{BB962C8B-B14F-4D97-AF65-F5344CB8AC3E}">
        <p14:creationId xmlns:p14="http://schemas.microsoft.com/office/powerpoint/2010/main" val="26259190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5920E0-7EE5-C4AF-AA1B-FF50816162BD}"/>
              </a:ext>
            </a:extLst>
          </p:cNvPr>
          <p:cNvSpPr/>
          <p:nvPr/>
        </p:nvSpPr>
        <p:spPr>
          <a:xfrm>
            <a:off x="10744200" y="-190500"/>
            <a:ext cx="6858000" cy="104775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chemeClr val="accent1">
                    <a:lumMod val="75000"/>
                  </a:schemeClr>
                </a:solidFill>
                <a:latin typeface="Cormorant Garamond Bold Italics" panose="020B0604020202020204" charset="0"/>
              </a:rPr>
              <a:t>The strength of the competing companies is the fist worker of churn, </a:t>
            </a:r>
          </a:p>
          <a:p>
            <a:pPr algn="ctr"/>
            <a:r>
              <a:rPr lang="en-US" sz="6000" dirty="0">
                <a:solidFill>
                  <a:schemeClr val="accent1">
                    <a:lumMod val="75000"/>
                  </a:schemeClr>
                </a:solidFill>
                <a:latin typeface="Cormorant Garamond Bold Italics" panose="020B0604020202020204" charset="0"/>
              </a:rPr>
              <a:t>As well as the dissatisfacation about services ,in addition to the  weakness of employee performance</a:t>
            </a:r>
          </a:p>
        </p:txBody>
      </p:sp>
      <p:pic>
        <p:nvPicPr>
          <p:cNvPr id="4" name="Picture 3">
            <a:extLst>
              <a:ext uri="{FF2B5EF4-FFF2-40B4-BE49-F238E27FC236}">
                <a16:creationId xmlns:a16="http://schemas.microsoft.com/office/drawing/2014/main" id="{6056E7B7-1087-7343-1910-BDF6B48193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091" y="2131398"/>
            <a:ext cx="9144000" cy="7962900"/>
          </a:xfrm>
          <a:prstGeom prst="rect">
            <a:avLst/>
          </a:prstGeom>
        </p:spPr>
      </p:pic>
      <p:pic>
        <p:nvPicPr>
          <p:cNvPr id="5" name="Picture 4">
            <a:extLst>
              <a:ext uri="{FF2B5EF4-FFF2-40B4-BE49-F238E27FC236}">
                <a16:creationId xmlns:a16="http://schemas.microsoft.com/office/drawing/2014/main" id="{1FA14662-DAA5-478E-9824-5F583BC504DA}"/>
              </a:ext>
            </a:extLst>
          </p:cNvPr>
          <p:cNvPicPr>
            <a:picLocks noChangeAspect="1"/>
          </p:cNvPicPr>
          <p:nvPr/>
        </p:nvPicPr>
        <p:blipFill>
          <a:blip r:embed="rId3"/>
          <a:stretch>
            <a:fillRect/>
          </a:stretch>
        </p:blipFill>
        <p:spPr>
          <a:xfrm>
            <a:off x="228600" y="192702"/>
            <a:ext cx="2017951" cy="1938696"/>
          </a:xfrm>
          <a:prstGeom prst="rect">
            <a:avLst/>
          </a:prstGeom>
        </p:spPr>
      </p:pic>
    </p:spTree>
    <p:extLst>
      <p:ext uri="{BB962C8B-B14F-4D97-AF65-F5344CB8AC3E}">
        <p14:creationId xmlns:p14="http://schemas.microsoft.com/office/powerpoint/2010/main" val="35644002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67E965-7286-A634-BA2A-2C165BA6FBD0}"/>
              </a:ext>
            </a:extLst>
          </p:cNvPr>
          <p:cNvSpPr/>
          <p:nvPr/>
        </p:nvSpPr>
        <p:spPr>
          <a:xfrm>
            <a:off x="10591800" y="0"/>
            <a:ext cx="7086600" cy="10287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chemeClr val="accent1">
                    <a:lumMod val="75000"/>
                  </a:schemeClr>
                </a:solidFill>
                <a:latin typeface="Cormorant Garamond Bold Italics" panose="020B0604020202020204" charset="0"/>
              </a:rPr>
              <a:t>More than 50% of customers don’t participate by offers that’s indicates the weakness of offers</a:t>
            </a:r>
          </a:p>
        </p:txBody>
      </p:sp>
      <p:pic>
        <p:nvPicPr>
          <p:cNvPr id="10" name="Picture 9">
            <a:extLst>
              <a:ext uri="{FF2B5EF4-FFF2-40B4-BE49-F238E27FC236}">
                <a16:creationId xmlns:a16="http://schemas.microsoft.com/office/drawing/2014/main" id="{17F8919C-C420-060D-398B-9B02270360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781300"/>
            <a:ext cx="9410700" cy="6043612"/>
          </a:xfrm>
          <a:prstGeom prst="rect">
            <a:avLst/>
          </a:prstGeom>
        </p:spPr>
      </p:pic>
      <p:pic>
        <p:nvPicPr>
          <p:cNvPr id="4" name="Picture 3">
            <a:extLst>
              <a:ext uri="{FF2B5EF4-FFF2-40B4-BE49-F238E27FC236}">
                <a16:creationId xmlns:a16="http://schemas.microsoft.com/office/drawing/2014/main" id="{C381422B-284B-438A-908E-620A94E38B3A}"/>
              </a:ext>
            </a:extLst>
          </p:cNvPr>
          <p:cNvPicPr>
            <a:picLocks noChangeAspect="1"/>
          </p:cNvPicPr>
          <p:nvPr/>
        </p:nvPicPr>
        <p:blipFill>
          <a:blip r:embed="rId3"/>
          <a:stretch>
            <a:fillRect/>
          </a:stretch>
        </p:blipFill>
        <p:spPr>
          <a:xfrm>
            <a:off x="45027" y="190500"/>
            <a:ext cx="2017951" cy="1938696"/>
          </a:xfrm>
          <a:prstGeom prst="rect">
            <a:avLst/>
          </a:prstGeom>
        </p:spPr>
      </p:pic>
    </p:spTree>
    <p:extLst>
      <p:ext uri="{BB962C8B-B14F-4D97-AF65-F5344CB8AC3E}">
        <p14:creationId xmlns:p14="http://schemas.microsoft.com/office/powerpoint/2010/main" val="16406160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761</TotalTime>
  <Words>237</Words>
  <Application>Microsoft Office PowerPoint</Application>
  <PresentationFormat>Custom</PresentationFormat>
  <Paragraphs>36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Arial</vt:lpstr>
      <vt:lpstr>Cormorant Garamond Bold Italics</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Pink Floral Hand Drawn Sweet Pea Project Presentation</dc:title>
  <dc:creator>MONA KHALED RASHAD</dc:creator>
  <cp:lastModifiedBy>Nourhan Ibrahim</cp:lastModifiedBy>
  <cp:revision>38</cp:revision>
  <dcterms:created xsi:type="dcterms:W3CDTF">2006-08-16T00:00:00Z</dcterms:created>
  <dcterms:modified xsi:type="dcterms:W3CDTF">2024-10-12T16:20:33Z</dcterms:modified>
  <dc:identifier>DAGOr1CIHeA</dc:identifier>
</cp:coreProperties>
</file>