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sldIdLst>
    <p:sldId id="256" r:id="rId3"/>
    <p:sldId id="257" r:id="rId4"/>
    <p:sldId id="259" r:id="rId5"/>
    <p:sldId id="258" r:id="rId6"/>
    <p:sldId id="273" r:id="rId7"/>
    <p:sldId id="274" r:id="rId8"/>
    <p:sldId id="261" r:id="rId9"/>
    <p:sldId id="276" r:id="rId10"/>
    <p:sldId id="272" r:id="rId11"/>
    <p:sldId id="270" r:id="rId12"/>
  </p:sldIdLst>
  <p:sldSz cx="18288000" cy="10287000"/>
  <p:notesSz cx="6858000" cy="9144000"/>
  <p:embeddedFontLst>
    <p:embeddedFont>
      <p:font typeface="Coco Gothic" panose="020B0604020202020204" charset="0"/>
      <p:regular r:id="rId13"/>
    </p:embeddedFont>
    <p:embeddedFont>
      <p:font typeface="Coco Gothic Bold" panose="020B0604020202020204" charset="0"/>
      <p:regular r:id="rId14"/>
    </p:embeddedFont>
    <p:embeddedFont>
      <p:font typeface="TAN Headlin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22" autoAdjust="0"/>
  </p:normalViewPr>
  <p:slideViewPr>
    <p:cSldViewPr>
      <p:cViewPr>
        <p:scale>
          <a:sx n="57" d="100"/>
          <a:sy n="57" d="100"/>
        </p:scale>
        <p:origin x="1308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9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6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71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83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23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08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74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006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7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7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1.xml"/><Relationship Id="rId3" Type="http://schemas.openxmlformats.org/officeDocument/2006/relationships/image" Target="../media/image2.svg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2.xml"/><Relationship Id="rId3" Type="http://schemas.openxmlformats.org/officeDocument/2006/relationships/image" Target="../media/image2.svg"/><Relationship Id="rId7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1.svg"/><Relationship Id="rId7" Type="http://schemas.openxmlformats.org/officeDocument/2006/relationships/image" Target="../media/image32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8.png"/><Relationship Id="rId5" Type="http://schemas.openxmlformats.org/officeDocument/2006/relationships/image" Target="../media/image2.svg"/><Relationship Id="rId10" Type="http://schemas.microsoft.com/office/2011/relationships/webextension" Target="../webextensions/webextension3.xml"/><Relationship Id="rId4" Type="http://schemas.openxmlformats.org/officeDocument/2006/relationships/image" Target="../media/image1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28.png"/><Relationship Id="rId3" Type="http://schemas.openxmlformats.org/officeDocument/2006/relationships/image" Target="../media/image2.svg"/><Relationship Id="rId7" Type="http://schemas.openxmlformats.org/officeDocument/2006/relationships/image" Target="../media/image36.svg"/><Relationship Id="rId12" Type="http://schemas.microsoft.com/office/2011/relationships/webextension" Target="../webextensions/webextension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16.svg"/><Relationship Id="rId5" Type="http://schemas.openxmlformats.org/officeDocument/2006/relationships/image" Target="../media/image21.sv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28.png"/><Relationship Id="rId5" Type="http://schemas.openxmlformats.org/officeDocument/2006/relationships/image" Target="../media/image21.svg"/><Relationship Id="rId10" Type="http://schemas.microsoft.com/office/2011/relationships/webextension" Target="../webextensions/webextension5.xml"/><Relationship Id="rId4" Type="http://schemas.openxmlformats.org/officeDocument/2006/relationships/image" Target="../media/image20.png"/><Relationship Id="rId9" Type="http://schemas.openxmlformats.org/officeDocument/2006/relationships/image" Target="../media/image4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svg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8.svg"/><Relationship Id="rId5" Type="http://schemas.openxmlformats.org/officeDocument/2006/relationships/image" Target="../media/image44.svg"/><Relationship Id="rId10" Type="http://schemas.openxmlformats.org/officeDocument/2006/relationships/image" Target="../media/image17.png"/><Relationship Id="rId4" Type="http://schemas.openxmlformats.org/officeDocument/2006/relationships/image" Target="../media/image43.png"/><Relationship Id="rId9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6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9581993" y="100017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755965">
            <a:off x="-958627" y="771145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844355" y="5705171"/>
            <a:ext cx="14599291" cy="9163657"/>
          </a:xfrm>
          <a:custGeom>
            <a:avLst/>
            <a:gdLst/>
            <a:ahLst/>
            <a:cxnLst/>
            <a:rect l="l" t="t" r="r" b="b"/>
            <a:pathLst>
              <a:path w="14599291" h="9163657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16366" y="5042801"/>
            <a:ext cx="4127261" cy="5717869"/>
          </a:xfrm>
          <a:custGeom>
            <a:avLst/>
            <a:gdLst/>
            <a:ahLst/>
            <a:cxnLst/>
            <a:rect l="l" t="t" r="r" b="b"/>
            <a:pathLst>
              <a:path w="4127261" h="5717869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144000" y="4573289"/>
            <a:ext cx="4364916" cy="6187381"/>
          </a:xfrm>
          <a:custGeom>
            <a:avLst/>
            <a:gdLst/>
            <a:ahLst/>
            <a:cxnLst/>
            <a:rect l="l" t="t" r="r" b="b"/>
            <a:pathLst>
              <a:path w="4364916" h="6187381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891329" y="4607698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2543402" y="6083768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36655" y="1657320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38390" y="606533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460558" y="573066"/>
            <a:ext cx="627698" cy="634365"/>
            <a:chOff x="0" y="0"/>
            <a:chExt cx="836930" cy="845820"/>
          </a:xfrm>
        </p:grpSpPr>
        <p:sp>
          <p:nvSpPr>
            <p:cNvPr id="12" name="Freeform 12"/>
            <p:cNvSpPr/>
            <p:nvPr/>
          </p:nvSpPr>
          <p:spPr>
            <a:xfrm>
              <a:off x="45720" y="48260"/>
              <a:ext cx="746760" cy="748030"/>
            </a:xfrm>
            <a:custGeom>
              <a:avLst/>
              <a:gdLst/>
              <a:ahLst/>
              <a:cxnLst/>
              <a:rect l="l" t="t" r="r" b="b"/>
              <a:pathLst>
                <a:path w="746760" h="74803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068253" y="483531"/>
            <a:ext cx="296228" cy="615315"/>
            <a:chOff x="0" y="0"/>
            <a:chExt cx="394970" cy="820420"/>
          </a:xfrm>
        </p:grpSpPr>
        <p:sp>
          <p:nvSpPr>
            <p:cNvPr id="14" name="Freeform 14"/>
            <p:cNvSpPr/>
            <p:nvPr/>
          </p:nvSpPr>
          <p:spPr>
            <a:xfrm>
              <a:off x="48260" y="49530"/>
              <a:ext cx="311150" cy="722630"/>
            </a:xfrm>
            <a:custGeom>
              <a:avLst/>
              <a:gdLst/>
              <a:ahLst/>
              <a:cxnLst/>
              <a:rect l="l" t="t" r="r" b="b"/>
              <a:pathLst>
                <a:path w="311150" h="72263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470082" y="1228386"/>
            <a:ext cx="592455" cy="303847"/>
            <a:chOff x="0" y="0"/>
            <a:chExt cx="789940" cy="405130"/>
          </a:xfrm>
        </p:grpSpPr>
        <p:sp>
          <p:nvSpPr>
            <p:cNvPr id="16" name="Freeform 16"/>
            <p:cNvSpPr/>
            <p:nvPr/>
          </p:nvSpPr>
          <p:spPr>
            <a:xfrm>
              <a:off x="48260" y="48260"/>
              <a:ext cx="692150" cy="309880"/>
            </a:xfrm>
            <a:custGeom>
              <a:avLst/>
              <a:gdLst/>
              <a:ahLst/>
              <a:cxnLst/>
              <a:rect l="l" t="t" r="r" b="b"/>
              <a:pathLst>
                <a:path w="692150" h="30988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id="18" name="Freeform 18"/>
            <p:cNvSpPr/>
            <p:nvPr/>
          </p:nvSpPr>
          <p:spPr>
            <a:xfrm>
              <a:off x="45720" y="48260"/>
              <a:ext cx="807720" cy="755650"/>
            </a:xfrm>
            <a:custGeom>
              <a:avLst/>
              <a:gdLst/>
              <a:ahLst/>
              <a:cxnLst/>
              <a:rect l="l" t="t" r="r" b="b"/>
              <a:pathLst>
                <a:path w="807720" h="75565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id="20" name="Freeform 20"/>
            <p:cNvSpPr/>
            <p:nvPr/>
          </p:nvSpPr>
          <p:spPr>
            <a:xfrm>
              <a:off x="49530" y="46990"/>
              <a:ext cx="918210" cy="308610"/>
            </a:xfrm>
            <a:custGeom>
              <a:avLst/>
              <a:gdLst/>
              <a:ahLst/>
              <a:cxnLst/>
              <a:rect l="l" t="t" r="r" b="b"/>
              <a:pathLst>
                <a:path w="918210" h="3086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id="22" name="Freeform 22"/>
            <p:cNvSpPr/>
            <p:nvPr/>
          </p:nvSpPr>
          <p:spPr>
            <a:xfrm>
              <a:off x="44450" y="43180"/>
              <a:ext cx="379730" cy="706120"/>
            </a:xfrm>
            <a:custGeom>
              <a:avLst/>
              <a:gdLst/>
              <a:ahLst/>
              <a:cxnLst/>
              <a:rect l="l" t="t" r="r" b="b"/>
              <a:pathLst>
                <a:path w="379730" h="70612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23"/>
          <p:cNvSpPr/>
          <p:nvPr/>
        </p:nvSpPr>
        <p:spPr>
          <a:xfrm>
            <a:off x="15412853" y="-367037"/>
            <a:ext cx="3692894" cy="2316452"/>
          </a:xfrm>
          <a:custGeom>
            <a:avLst/>
            <a:gdLst/>
            <a:ahLst/>
            <a:cxnLst/>
            <a:rect l="l" t="t" r="r" b="b"/>
            <a:pathLst>
              <a:path w="3692894" h="2316452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1008282" flipH="1">
            <a:off x="15390590" y="2224730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4021103" y="4228751"/>
            <a:ext cx="5322523" cy="682655"/>
            <a:chOff x="0" y="0"/>
            <a:chExt cx="6233768" cy="658678"/>
          </a:xfrm>
        </p:grpSpPr>
        <p:sp>
          <p:nvSpPr>
            <p:cNvPr id="26" name="Freeform 26"/>
            <p:cNvSpPr/>
            <p:nvPr/>
          </p:nvSpPr>
          <p:spPr>
            <a:xfrm>
              <a:off x="53874" y="31694"/>
              <a:ext cx="6124603" cy="593913"/>
            </a:xfrm>
            <a:custGeom>
              <a:avLst/>
              <a:gdLst/>
              <a:ahLst/>
              <a:cxnLst/>
              <a:rect l="l" t="t" r="r" b="b"/>
              <a:pathLst>
                <a:path w="6124603" h="593913">
                  <a:moveTo>
                    <a:pt x="260863" y="38583"/>
                  </a:moveTo>
                  <a:cubicBezTo>
                    <a:pt x="3585445" y="55119"/>
                    <a:pt x="5531991" y="0"/>
                    <a:pt x="5841057" y="23426"/>
                  </a:cubicBezTo>
                  <a:cubicBezTo>
                    <a:pt x="5892095" y="27559"/>
                    <a:pt x="5902019" y="28937"/>
                    <a:pt x="5930374" y="37205"/>
                  </a:cubicBezTo>
                  <a:cubicBezTo>
                    <a:pt x="5958728" y="46851"/>
                    <a:pt x="5987083" y="62009"/>
                    <a:pt x="6011184" y="79923"/>
                  </a:cubicBezTo>
                  <a:cubicBezTo>
                    <a:pt x="6035286" y="96459"/>
                    <a:pt x="6057970" y="119885"/>
                    <a:pt x="6073565" y="143310"/>
                  </a:cubicBezTo>
                  <a:cubicBezTo>
                    <a:pt x="6090577" y="168114"/>
                    <a:pt x="6104755" y="195674"/>
                    <a:pt x="6111843" y="224612"/>
                  </a:cubicBezTo>
                  <a:cubicBezTo>
                    <a:pt x="6120350" y="252171"/>
                    <a:pt x="6124603" y="283865"/>
                    <a:pt x="6121768" y="312803"/>
                  </a:cubicBezTo>
                  <a:cubicBezTo>
                    <a:pt x="6120350" y="341741"/>
                    <a:pt x="6113261" y="372056"/>
                    <a:pt x="6103337" y="399616"/>
                  </a:cubicBezTo>
                  <a:cubicBezTo>
                    <a:pt x="6091995" y="425798"/>
                    <a:pt x="6074983" y="453358"/>
                    <a:pt x="6055134" y="475405"/>
                  </a:cubicBezTo>
                  <a:cubicBezTo>
                    <a:pt x="6036703" y="497453"/>
                    <a:pt x="6011184" y="516745"/>
                    <a:pt x="5985665" y="531903"/>
                  </a:cubicBezTo>
                  <a:cubicBezTo>
                    <a:pt x="5960146" y="547061"/>
                    <a:pt x="5930374" y="559463"/>
                    <a:pt x="5902019" y="564975"/>
                  </a:cubicBezTo>
                  <a:cubicBezTo>
                    <a:pt x="5872246" y="571865"/>
                    <a:pt x="5839639" y="573243"/>
                    <a:pt x="5809867" y="570487"/>
                  </a:cubicBezTo>
                  <a:cubicBezTo>
                    <a:pt x="5780094" y="566353"/>
                    <a:pt x="5750322" y="558085"/>
                    <a:pt x="5721967" y="545683"/>
                  </a:cubicBezTo>
                  <a:cubicBezTo>
                    <a:pt x="5695030" y="534659"/>
                    <a:pt x="5668093" y="516745"/>
                    <a:pt x="5646827" y="496075"/>
                  </a:cubicBezTo>
                  <a:cubicBezTo>
                    <a:pt x="5625561" y="476783"/>
                    <a:pt x="5605713" y="451980"/>
                    <a:pt x="5591536" y="425798"/>
                  </a:cubicBezTo>
                  <a:cubicBezTo>
                    <a:pt x="5577359" y="399616"/>
                    <a:pt x="5567434" y="370678"/>
                    <a:pt x="5563181" y="341741"/>
                  </a:cubicBezTo>
                  <a:cubicBezTo>
                    <a:pt x="5557510" y="312803"/>
                    <a:pt x="5557510" y="282487"/>
                    <a:pt x="5563181" y="253549"/>
                  </a:cubicBezTo>
                  <a:cubicBezTo>
                    <a:pt x="5567434" y="224612"/>
                    <a:pt x="5577359" y="194296"/>
                    <a:pt x="5591536" y="169492"/>
                  </a:cubicBezTo>
                  <a:cubicBezTo>
                    <a:pt x="5605713" y="143310"/>
                    <a:pt x="5625561" y="118507"/>
                    <a:pt x="5646827" y="99215"/>
                  </a:cubicBezTo>
                  <a:cubicBezTo>
                    <a:pt x="5668093" y="78545"/>
                    <a:pt x="5695030" y="60631"/>
                    <a:pt x="5721967" y="48229"/>
                  </a:cubicBezTo>
                  <a:cubicBezTo>
                    <a:pt x="5750322" y="37205"/>
                    <a:pt x="5780094" y="27559"/>
                    <a:pt x="5809867" y="24803"/>
                  </a:cubicBezTo>
                  <a:cubicBezTo>
                    <a:pt x="5839639" y="22048"/>
                    <a:pt x="5872246" y="23426"/>
                    <a:pt x="5902019" y="30315"/>
                  </a:cubicBezTo>
                  <a:cubicBezTo>
                    <a:pt x="5930374" y="35827"/>
                    <a:pt x="5960146" y="48229"/>
                    <a:pt x="5985665" y="63387"/>
                  </a:cubicBezTo>
                  <a:cubicBezTo>
                    <a:pt x="6012602" y="77167"/>
                    <a:pt x="6036703" y="97837"/>
                    <a:pt x="6055134" y="119885"/>
                  </a:cubicBezTo>
                  <a:cubicBezTo>
                    <a:pt x="6074983" y="141932"/>
                    <a:pt x="6091995" y="169492"/>
                    <a:pt x="6103337" y="195674"/>
                  </a:cubicBezTo>
                  <a:cubicBezTo>
                    <a:pt x="6113261" y="223234"/>
                    <a:pt x="6120350" y="253549"/>
                    <a:pt x="6121768" y="282487"/>
                  </a:cubicBezTo>
                  <a:cubicBezTo>
                    <a:pt x="6124603" y="311425"/>
                    <a:pt x="6120350" y="343119"/>
                    <a:pt x="6111843" y="370678"/>
                  </a:cubicBezTo>
                  <a:cubicBezTo>
                    <a:pt x="6104755" y="399616"/>
                    <a:pt x="6090577" y="427176"/>
                    <a:pt x="6073565" y="451980"/>
                  </a:cubicBezTo>
                  <a:cubicBezTo>
                    <a:pt x="6057970" y="475405"/>
                    <a:pt x="6035286" y="497453"/>
                    <a:pt x="6011184" y="515367"/>
                  </a:cubicBezTo>
                  <a:cubicBezTo>
                    <a:pt x="5987083" y="533281"/>
                    <a:pt x="5958728" y="548439"/>
                    <a:pt x="5930374" y="556707"/>
                  </a:cubicBezTo>
                  <a:cubicBezTo>
                    <a:pt x="5902019" y="566353"/>
                    <a:pt x="5892095" y="567731"/>
                    <a:pt x="5841057" y="571865"/>
                  </a:cubicBezTo>
                  <a:cubicBezTo>
                    <a:pt x="5531991" y="593912"/>
                    <a:pt x="3506052" y="542927"/>
                    <a:pt x="2593032" y="538793"/>
                  </a:cubicBezTo>
                  <a:cubicBezTo>
                    <a:pt x="1926698" y="536037"/>
                    <a:pt x="1295807" y="547061"/>
                    <a:pt x="863399" y="540171"/>
                  </a:cubicBezTo>
                  <a:cubicBezTo>
                    <a:pt x="603954" y="537415"/>
                    <a:pt x="365775" y="540171"/>
                    <a:pt x="241014" y="522257"/>
                  </a:cubicBezTo>
                  <a:cubicBezTo>
                    <a:pt x="187140" y="513989"/>
                    <a:pt x="155950" y="502965"/>
                    <a:pt x="127596" y="489185"/>
                  </a:cubicBezTo>
                  <a:cubicBezTo>
                    <a:pt x="106330" y="479539"/>
                    <a:pt x="93570" y="468515"/>
                    <a:pt x="79393" y="454736"/>
                  </a:cubicBezTo>
                  <a:cubicBezTo>
                    <a:pt x="65215" y="440956"/>
                    <a:pt x="52456" y="428554"/>
                    <a:pt x="41114" y="409262"/>
                  </a:cubicBezTo>
                  <a:cubicBezTo>
                    <a:pt x="25519" y="381702"/>
                    <a:pt x="7088" y="337607"/>
                    <a:pt x="2835" y="299023"/>
                  </a:cubicBezTo>
                  <a:cubicBezTo>
                    <a:pt x="0" y="261817"/>
                    <a:pt x="7088" y="219100"/>
                    <a:pt x="22684" y="184650"/>
                  </a:cubicBezTo>
                  <a:cubicBezTo>
                    <a:pt x="36861" y="150200"/>
                    <a:pt x="63798" y="117129"/>
                    <a:pt x="93570" y="92325"/>
                  </a:cubicBezTo>
                  <a:cubicBezTo>
                    <a:pt x="123343" y="68899"/>
                    <a:pt x="170128" y="50985"/>
                    <a:pt x="201318" y="42717"/>
                  </a:cubicBezTo>
                  <a:cubicBezTo>
                    <a:pt x="224001" y="37205"/>
                    <a:pt x="260863" y="38583"/>
                    <a:pt x="260863" y="38583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945923" y="4371438"/>
            <a:ext cx="5208225" cy="392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1" dirty="0">
                <a:solidFill>
                  <a:schemeClr val="bg1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Presented by Dr Doaa Hussein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35907" y="1216956"/>
            <a:ext cx="9616186" cy="2694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Healthcare analytics report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61CBC68-2020-A6C7-87E7-8C86F03E0A4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8010" y="8066038"/>
            <a:ext cx="3548180" cy="19082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9581993" y="100017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5755965">
            <a:off x="-1305642" y="731692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844355" y="5705171"/>
            <a:ext cx="14599291" cy="9163657"/>
          </a:xfrm>
          <a:custGeom>
            <a:avLst/>
            <a:gdLst/>
            <a:ahLst/>
            <a:cxnLst/>
            <a:rect l="l" t="t" r="r" b="b"/>
            <a:pathLst>
              <a:path w="14599291" h="9163657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216366" y="5042801"/>
            <a:ext cx="4127261" cy="5717869"/>
          </a:xfrm>
          <a:custGeom>
            <a:avLst/>
            <a:gdLst/>
            <a:ahLst/>
            <a:cxnLst/>
            <a:rect l="l" t="t" r="r" b="b"/>
            <a:pathLst>
              <a:path w="4127261" h="5717869">
                <a:moveTo>
                  <a:pt x="0" y="0"/>
                </a:moveTo>
                <a:lnTo>
                  <a:pt x="4127262" y="0"/>
                </a:lnTo>
                <a:lnTo>
                  <a:pt x="4127262" y="5717869"/>
                </a:lnTo>
                <a:lnTo>
                  <a:pt x="0" y="57178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9144000" y="4573289"/>
            <a:ext cx="4364916" cy="6187381"/>
          </a:xfrm>
          <a:custGeom>
            <a:avLst/>
            <a:gdLst/>
            <a:ahLst/>
            <a:cxnLst/>
            <a:rect l="l" t="t" r="r" b="b"/>
            <a:pathLst>
              <a:path w="4364916" h="6187381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87407" y="6174334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flipH="1">
            <a:off x="12543402" y="6083768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-436655" y="1657320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538390" y="606533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460558" y="573066"/>
            <a:ext cx="627698" cy="634365"/>
            <a:chOff x="0" y="0"/>
            <a:chExt cx="836930" cy="845820"/>
          </a:xfrm>
        </p:grpSpPr>
        <p:sp>
          <p:nvSpPr>
            <p:cNvPr id="12" name="Freeform 12"/>
            <p:cNvSpPr/>
            <p:nvPr/>
          </p:nvSpPr>
          <p:spPr>
            <a:xfrm>
              <a:off x="45720" y="48260"/>
              <a:ext cx="746760" cy="748030"/>
            </a:xfrm>
            <a:custGeom>
              <a:avLst/>
              <a:gdLst/>
              <a:ahLst/>
              <a:cxnLst/>
              <a:rect l="l" t="t" r="r" b="b"/>
              <a:pathLst>
                <a:path w="746760" h="74803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068253" y="483531"/>
            <a:ext cx="296228" cy="615315"/>
            <a:chOff x="0" y="0"/>
            <a:chExt cx="394970" cy="820420"/>
          </a:xfrm>
        </p:grpSpPr>
        <p:sp>
          <p:nvSpPr>
            <p:cNvPr id="14" name="Freeform 14"/>
            <p:cNvSpPr/>
            <p:nvPr/>
          </p:nvSpPr>
          <p:spPr>
            <a:xfrm>
              <a:off x="48260" y="49530"/>
              <a:ext cx="311150" cy="722630"/>
            </a:xfrm>
            <a:custGeom>
              <a:avLst/>
              <a:gdLst/>
              <a:ahLst/>
              <a:cxnLst/>
              <a:rect l="l" t="t" r="r" b="b"/>
              <a:pathLst>
                <a:path w="311150" h="72263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470082" y="1228386"/>
            <a:ext cx="592455" cy="303847"/>
            <a:chOff x="0" y="0"/>
            <a:chExt cx="789940" cy="405130"/>
          </a:xfrm>
        </p:grpSpPr>
        <p:sp>
          <p:nvSpPr>
            <p:cNvPr id="16" name="Freeform 16"/>
            <p:cNvSpPr/>
            <p:nvPr/>
          </p:nvSpPr>
          <p:spPr>
            <a:xfrm>
              <a:off x="48260" y="48260"/>
              <a:ext cx="692150" cy="309880"/>
            </a:xfrm>
            <a:custGeom>
              <a:avLst/>
              <a:gdLst/>
              <a:ahLst/>
              <a:cxnLst/>
              <a:rect l="l" t="t" r="r" b="b"/>
              <a:pathLst>
                <a:path w="692150" h="30988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id="18" name="Freeform 18"/>
            <p:cNvSpPr/>
            <p:nvPr/>
          </p:nvSpPr>
          <p:spPr>
            <a:xfrm>
              <a:off x="45720" y="48260"/>
              <a:ext cx="807720" cy="755650"/>
            </a:xfrm>
            <a:custGeom>
              <a:avLst/>
              <a:gdLst/>
              <a:ahLst/>
              <a:cxnLst/>
              <a:rect l="l" t="t" r="r" b="b"/>
              <a:pathLst>
                <a:path w="807720" h="75565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id="20" name="Freeform 20"/>
            <p:cNvSpPr/>
            <p:nvPr/>
          </p:nvSpPr>
          <p:spPr>
            <a:xfrm>
              <a:off x="49530" y="46990"/>
              <a:ext cx="918210" cy="308610"/>
            </a:xfrm>
            <a:custGeom>
              <a:avLst/>
              <a:gdLst/>
              <a:ahLst/>
              <a:cxnLst/>
              <a:rect l="l" t="t" r="r" b="b"/>
              <a:pathLst>
                <a:path w="918210" h="3086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id="22" name="Freeform 22"/>
            <p:cNvSpPr/>
            <p:nvPr/>
          </p:nvSpPr>
          <p:spPr>
            <a:xfrm>
              <a:off x="44450" y="43180"/>
              <a:ext cx="379730" cy="706120"/>
            </a:xfrm>
            <a:custGeom>
              <a:avLst/>
              <a:gdLst/>
              <a:ahLst/>
              <a:cxnLst/>
              <a:rect l="l" t="t" r="r" b="b"/>
              <a:pathLst>
                <a:path w="379730" h="70612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23"/>
          <p:cNvSpPr/>
          <p:nvPr/>
        </p:nvSpPr>
        <p:spPr>
          <a:xfrm>
            <a:off x="15412853" y="-367037"/>
            <a:ext cx="3692894" cy="2316452"/>
          </a:xfrm>
          <a:custGeom>
            <a:avLst/>
            <a:gdLst/>
            <a:ahLst/>
            <a:cxnLst/>
            <a:rect l="l" t="t" r="r" b="b"/>
            <a:pathLst>
              <a:path w="3692894" h="2316452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 rot="-1008282" flipH="1">
            <a:off x="15390590" y="2224730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5"/>
          <p:cNvSpPr txBox="1"/>
          <p:nvPr/>
        </p:nvSpPr>
        <p:spPr>
          <a:xfrm>
            <a:off x="4335907" y="1216956"/>
            <a:ext cx="9616186" cy="2671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755965">
            <a:off x="-2213010" y="-6370619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86301">
            <a:off x="10358985" y="-323043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441338" flipH="1">
            <a:off x="1386812" y="1925278"/>
            <a:ext cx="16298626" cy="10460648"/>
          </a:xfrm>
          <a:custGeom>
            <a:avLst/>
            <a:gdLst/>
            <a:ahLst/>
            <a:cxnLst/>
            <a:rect l="l" t="t" r="r" b="b"/>
            <a:pathLst>
              <a:path w="16065837" h="10084176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14547103" y="3415779"/>
            <a:ext cx="3740897" cy="10287468"/>
          </a:xfrm>
          <a:custGeom>
            <a:avLst/>
            <a:gdLst/>
            <a:ahLst/>
            <a:cxnLst/>
            <a:rect l="l" t="t" r="r" b="b"/>
            <a:pathLst>
              <a:path w="3740897" h="10287468">
                <a:moveTo>
                  <a:pt x="3740897" y="0"/>
                </a:moveTo>
                <a:lnTo>
                  <a:pt x="0" y="0"/>
                </a:lnTo>
                <a:lnTo>
                  <a:pt x="0" y="10287467"/>
                </a:lnTo>
                <a:lnTo>
                  <a:pt x="3740897" y="10287467"/>
                </a:lnTo>
                <a:lnTo>
                  <a:pt x="374089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82274" y="2956675"/>
            <a:ext cx="2273231" cy="7063711"/>
          </a:xfrm>
          <a:custGeom>
            <a:avLst/>
            <a:gdLst/>
            <a:ahLst/>
            <a:cxnLst/>
            <a:rect l="l" t="t" r="r" b="b"/>
            <a:pathLst>
              <a:path w="2273231" h="706371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760302" y="5816205"/>
            <a:ext cx="10432006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To what extent the medical condition affected by age and gender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08871" y="4386919"/>
            <a:ext cx="9500068" cy="973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We have a medical health care system and we want to investigate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55505" y="895350"/>
            <a:ext cx="12576991" cy="1103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Our case study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430798D1-5639-B43B-BEA5-8F05CB120F11}"/>
              </a:ext>
            </a:extLst>
          </p:cNvPr>
          <p:cNvSpPr txBox="1"/>
          <p:nvPr/>
        </p:nvSpPr>
        <p:spPr>
          <a:xfrm>
            <a:off x="3746447" y="6531295"/>
            <a:ext cx="10432006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To what extent the medication regimen affected by age and gender</a:t>
            </a: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id="{42A6EF49-FD07-5B52-4DA1-4D902F856F7F}"/>
              </a:ext>
            </a:extLst>
          </p:cNvPr>
          <p:cNvSpPr txBox="1"/>
          <p:nvPr/>
        </p:nvSpPr>
        <p:spPr>
          <a:xfrm>
            <a:off x="3746447" y="7224982"/>
            <a:ext cx="10432006" cy="872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How the insurance amount affected by the hospitals and the addition type </a:t>
            </a: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5753D802-D021-CAAD-916F-8E163AD88789}"/>
              </a:ext>
            </a:extLst>
          </p:cNvPr>
          <p:cNvSpPr txBox="1"/>
          <p:nvPr/>
        </p:nvSpPr>
        <p:spPr>
          <a:xfrm>
            <a:off x="3746447" y="8347788"/>
            <a:ext cx="10432006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How the insurance amount affected by the insurance providers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E5541EEE-9186-B720-2AD3-6A2A8EB4898C}"/>
              </a:ext>
            </a:extLst>
          </p:cNvPr>
          <p:cNvSpPr txBox="1"/>
          <p:nvPr/>
        </p:nvSpPr>
        <p:spPr>
          <a:xfrm>
            <a:off x="3746447" y="9102370"/>
            <a:ext cx="10432006" cy="423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3B365F"/>
                </a:solidFill>
                <a:latin typeface="Coco Gothic"/>
                <a:ea typeface="Coco Gothic"/>
                <a:cs typeface="Coco Gothic"/>
                <a:sym typeface="Coco Gothic"/>
              </a:rPr>
              <a:t>What is the average billing amount by year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62171">
            <a:off x="3492400" y="3970647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441338" flipH="1">
            <a:off x="1601729" y="403206"/>
            <a:ext cx="13861795" cy="10437852"/>
          </a:xfrm>
          <a:custGeom>
            <a:avLst/>
            <a:gdLst/>
            <a:ahLst/>
            <a:cxnLst/>
            <a:rect l="l" t="t" r="r" b="b"/>
            <a:pathLst>
              <a:path w="7090051" h="4450271">
                <a:moveTo>
                  <a:pt x="7090051" y="0"/>
                </a:moveTo>
                <a:lnTo>
                  <a:pt x="0" y="0"/>
                </a:lnTo>
                <a:lnTo>
                  <a:pt x="0" y="4450271"/>
                </a:lnTo>
                <a:lnTo>
                  <a:pt x="7090051" y="4450271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92352" y="2262600"/>
            <a:ext cx="2428154" cy="8002923"/>
          </a:xfrm>
          <a:custGeom>
            <a:avLst/>
            <a:gdLst/>
            <a:ahLst/>
            <a:cxnLst/>
            <a:rect l="l" t="t" r="r" b="b"/>
            <a:pathLst>
              <a:path w="2428154" h="8002923">
                <a:moveTo>
                  <a:pt x="0" y="0"/>
                </a:moveTo>
                <a:lnTo>
                  <a:pt x="2428153" y="0"/>
                </a:lnTo>
                <a:lnTo>
                  <a:pt x="2428153" y="8002924"/>
                </a:lnTo>
                <a:lnTo>
                  <a:pt x="0" y="80029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8464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 rot="1601136">
            <a:off x="2390573" y="4497582"/>
            <a:ext cx="558165" cy="1234440"/>
            <a:chOff x="0" y="0"/>
            <a:chExt cx="744220" cy="1645920"/>
          </a:xfrm>
        </p:grpSpPr>
        <p:sp>
          <p:nvSpPr>
            <p:cNvPr id="10" name="Freeform 10"/>
            <p:cNvSpPr/>
            <p:nvPr/>
          </p:nvSpPr>
          <p:spPr>
            <a:xfrm>
              <a:off x="38100" y="49530"/>
              <a:ext cx="656590" cy="1548130"/>
            </a:xfrm>
            <a:custGeom>
              <a:avLst/>
              <a:gdLst/>
              <a:ahLst/>
              <a:cxnLst/>
              <a:rect l="l" t="t" r="r" b="b"/>
              <a:pathLst>
                <a:path w="656590" h="1548130">
                  <a:moveTo>
                    <a:pt x="177800" y="66040"/>
                  </a:moveTo>
                  <a:cubicBezTo>
                    <a:pt x="292100" y="551180"/>
                    <a:pt x="332740" y="689610"/>
                    <a:pt x="368300" y="783590"/>
                  </a:cubicBezTo>
                  <a:cubicBezTo>
                    <a:pt x="392430" y="848360"/>
                    <a:pt x="421640" y="887730"/>
                    <a:pt x="441960" y="944880"/>
                  </a:cubicBezTo>
                  <a:cubicBezTo>
                    <a:pt x="463550" y="1008380"/>
                    <a:pt x="467360" y="1084580"/>
                    <a:pt x="488950" y="1148080"/>
                  </a:cubicBezTo>
                  <a:cubicBezTo>
                    <a:pt x="509270" y="1207770"/>
                    <a:pt x="535940" y="1270000"/>
                    <a:pt x="565150" y="1315720"/>
                  </a:cubicBezTo>
                  <a:cubicBezTo>
                    <a:pt x="589280" y="1352550"/>
                    <a:pt x="632460" y="1384300"/>
                    <a:pt x="645160" y="1407160"/>
                  </a:cubicBezTo>
                  <a:cubicBezTo>
                    <a:pt x="651510" y="1418590"/>
                    <a:pt x="654050" y="1424940"/>
                    <a:pt x="655320" y="1436370"/>
                  </a:cubicBezTo>
                  <a:cubicBezTo>
                    <a:pt x="656590" y="1451610"/>
                    <a:pt x="651510" y="1480820"/>
                    <a:pt x="645160" y="1496060"/>
                  </a:cubicBezTo>
                  <a:cubicBezTo>
                    <a:pt x="641350" y="1506220"/>
                    <a:pt x="636270" y="1512570"/>
                    <a:pt x="627380" y="1520190"/>
                  </a:cubicBezTo>
                  <a:cubicBezTo>
                    <a:pt x="614680" y="1530350"/>
                    <a:pt x="590550" y="1543050"/>
                    <a:pt x="571500" y="1545590"/>
                  </a:cubicBezTo>
                  <a:cubicBezTo>
                    <a:pt x="553720" y="1546860"/>
                    <a:pt x="529590" y="1541780"/>
                    <a:pt x="513080" y="1531620"/>
                  </a:cubicBezTo>
                  <a:cubicBezTo>
                    <a:pt x="496570" y="1522730"/>
                    <a:pt x="481330" y="1501140"/>
                    <a:pt x="473710" y="1485900"/>
                  </a:cubicBezTo>
                  <a:cubicBezTo>
                    <a:pt x="468630" y="1475740"/>
                    <a:pt x="467360" y="1468120"/>
                    <a:pt x="467360" y="1456690"/>
                  </a:cubicBezTo>
                  <a:cubicBezTo>
                    <a:pt x="468630" y="1440180"/>
                    <a:pt x="472440" y="1413510"/>
                    <a:pt x="483870" y="1398270"/>
                  </a:cubicBezTo>
                  <a:cubicBezTo>
                    <a:pt x="494030" y="1381760"/>
                    <a:pt x="516890" y="1367790"/>
                    <a:pt x="532130" y="1361440"/>
                  </a:cubicBezTo>
                  <a:cubicBezTo>
                    <a:pt x="542290" y="1357630"/>
                    <a:pt x="552450" y="1356360"/>
                    <a:pt x="562610" y="1356360"/>
                  </a:cubicBezTo>
                  <a:cubicBezTo>
                    <a:pt x="571500" y="1356360"/>
                    <a:pt x="581660" y="1357630"/>
                    <a:pt x="591820" y="1361440"/>
                  </a:cubicBezTo>
                  <a:cubicBezTo>
                    <a:pt x="607060" y="1367790"/>
                    <a:pt x="629920" y="1385570"/>
                    <a:pt x="640080" y="1398270"/>
                  </a:cubicBezTo>
                  <a:cubicBezTo>
                    <a:pt x="647700" y="1407160"/>
                    <a:pt x="650240" y="1414780"/>
                    <a:pt x="652780" y="1426210"/>
                  </a:cubicBezTo>
                  <a:cubicBezTo>
                    <a:pt x="656590" y="1441450"/>
                    <a:pt x="656590" y="1468120"/>
                    <a:pt x="650240" y="1485900"/>
                  </a:cubicBezTo>
                  <a:cubicBezTo>
                    <a:pt x="642620" y="1503680"/>
                    <a:pt x="623570" y="1522730"/>
                    <a:pt x="610870" y="1531620"/>
                  </a:cubicBezTo>
                  <a:cubicBezTo>
                    <a:pt x="600710" y="1539240"/>
                    <a:pt x="593090" y="1541780"/>
                    <a:pt x="581660" y="1543050"/>
                  </a:cubicBezTo>
                  <a:cubicBezTo>
                    <a:pt x="566420" y="1545590"/>
                    <a:pt x="543560" y="1548130"/>
                    <a:pt x="521970" y="1536700"/>
                  </a:cubicBezTo>
                  <a:cubicBezTo>
                    <a:pt x="480060" y="1515110"/>
                    <a:pt x="412750" y="1418590"/>
                    <a:pt x="379730" y="1365250"/>
                  </a:cubicBezTo>
                  <a:cubicBezTo>
                    <a:pt x="355600" y="1327150"/>
                    <a:pt x="347980" y="1300480"/>
                    <a:pt x="331470" y="1254760"/>
                  </a:cubicBezTo>
                  <a:cubicBezTo>
                    <a:pt x="306070" y="1182370"/>
                    <a:pt x="283210" y="1068070"/>
                    <a:pt x="251460" y="967740"/>
                  </a:cubicBezTo>
                  <a:cubicBezTo>
                    <a:pt x="217170" y="855980"/>
                    <a:pt x="160020" y="718820"/>
                    <a:pt x="129540" y="613410"/>
                  </a:cubicBezTo>
                  <a:cubicBezTo>
                    <a:pt x="104140" y="530860"/>
                    <a:pt x="90170" y="469900"/>
                    <a:pt x="72390" y="387350"/>
                  </a:cubicBezTo>
                  <a:cubicBezTo>
                    <a:pt x="50800" y="289560"/>
                    <a:pt x="0" y="121920"/>
                    <a:pt x="12700" y="63500"/>
                  </a:cubicBezTo>
                  <a:cubicBezTo>
                    <a:pt x="19050" y="38100"/>
                    <a:pt x="31750" y="25400"/>
                    <a:pt x="48260" y="13970"/>
                  </a:cubicBezTo>
                  <a:cubicBezTo>
                    <a:pt x="63500" y="3810"/>
                    <a:pt x="88900" y="0"/>
                    <a:pt x="106680" y="1270"/>
                  </a:cubicBezTo>
                  <a:cubicBezTo>
                    <a:pt x="120650" y="2540"/>
                    <a:pt x="133350" y="6350"/>
                    <a:pt x="144780" y="16510"/>
                  </a:cubicBezTo>
                  <a:cubicBezTo>
                    <a:pt x="157480" y="26670"/>
                    <a:pt x="177800" y="66040"/>
                    <a:pt x="177800" y="660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06102" y="5699760"/>
            <a:ext cx="194310" cy="197167"/>
            <a:chOff x="0" y="0"/>
            <a:chExt cx="259080" cy="262890"/>
          </a:xfrm>
        </p:grpSpPr>
        <p:sp>
          <p:nvSpPr>
            <p:cNvPr id="12" name="Freeform 12"/>
            <p:cNvSpPr/>
            <p:nvPr/>
          </p:nvSpPr>
          <p:spPr>
            <a:xfrm>
              <a:off x="43180" y="46990"/>
              <a:ext cx="161290" cy="167640"/>
            </a:xfrm>
            <a:custGeom>
              <a:avLst/>
              <a:gdLst/>
              <a:ahLst/>
              <a:cxnLst/>
              <a:rect l="l" t="t" r="r" b="b"/>
              <a:pathLst>
                <a:path w="161290" h="167640">
                  <a:moveTo>
                    <a:pt x="161290" y="58420"/>
                  </a:moveTo>
                  <a:cubicBezTo>
                    <a:pt x="157480" y="116840"/>
                    <a:pt x="133350" y="147320"/>
                    <a:pt x="11557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7150" y="161290"/>
                    <a:pt x="22860" y="144780"/>
                    <a:pt x="1143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19050" y="25400"/>
                    <a:pt x="31750" y="17780"/>
                  </a:cubicBezTo>
                  <a:cubicBezTo>
                    <a:pt x="48260" y="7620"/>
                    <a:pt x="87630" y="0"/>
                    <a:pt x="106680" y="3810"/>
                  </a:cubicBezTo>
                  <a:cubicBezTo>
                    <a:pt x="12065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357508" y="3481844"/>
            <a:ext cx="739140" cy="760095"/>
            <a:chOff x="0" y="0"/>
            <a:chExt cx="985520" cy="1013460"/>
          </a:xfrm>
        </p:grpSpPr>
        <p:sp>
          <p:nvSpPr>
            <p:cNvPr id="16" name="Freeform 16"/>
            <p:cNvSpPr/>
            <p:nvPr/>
          </p:nvSpPr>
          <p:spPr>
            <a:xfrm>
              <a:off x="48260" y="44450"/>
              <a:ext cx="889000" cy="922020"/>
            </a:xfrm>
            <a:custGeom>
              <a:avLst/>
              <a:gdLst/>
              <a:ahLst/>
              <a:cxnLst/>
              <a:rect l="l" t="t" r="r" b="b"/>
              <a:pathLst>
                <a:path w="889000" h="922020">
                  <a:moveTo>
                    <a:pt x="162560" y="48260"/>
                  </a:moveTo>
                  <a:cubicBezTo>
                    <a:pt x="226060" y="160020"/>
                    <a:pt x="314960" y="284480"/>
                    <a:pt x="394970" y="372110"/>
                  </a:cubicBezTo>
                  <a:cubicBezTo>
                    <a:pt x="483870" y="468630"/>
                    <a:pt x="619760" y="588010"/>
                    <a:pt x="704850" y="654050"/>
                  </a:cubicBezTo>
                  <a:cubicBezTo>
                    <a:pt x="756920" y="695960"/>
                    <a:pt x="808990" y="718820"/>
                    <a:pt x="839470" y="745490"/>
                  </a:cubicBezTo>
                  <a:cubicBezTo>
                    <a:pt x="857250" y="762000"/>
                    <a:pt x="871220" y="775970"/>
                    <a:pt x="878840" y="789940"/>
                  </a:cubicBezTo>
                  <a:cubicBezTo>
                    <a:pt x="883920" y="800100"/>
                    <a:pt x="886460" y="807720"/>
                    <a:pt x="886460" y="819150"/>
                  </a:cubicBezTo>
                  <a:cubicBezTo>
                    <a:pt x="886460" y="834390"/>
                    <a:pt x="882650" y="859790"/>
                    <a:pt x="872490" y="876300"/>
                  </a:cubicBezTo>
                  <a:cubicBezTo>
                    <a:pt x="862330" y="891540"/>
                    <a:pt x="844550" y="906780"/>
                    <a:pt x="826770" y="913130"/>
                  </a:cubicBezTo>
                  <a:cubicBezTo>
                    <a:pt x="808990" y="919480"/>
                    <a:pt x="783590" y="918210"/>
                    <a:pt x="767080" y="915670"/>
                  </a:cubicBezTo>
                  <a:cubicBezTo>
                    <a:pt x="756920" y="913130"/>
                    <a:pt x="749300" y="909320"/>
                    <a:pt x="740410" y="901700"/>
                  </a:cubicBezTo>
                  <a:cubicBezTo>
                    <a:pt x="728980" y="891540"/>
                    <a:pt x="711200" y="872490"/>
                    <a:pt x="706120" y="854710"/>
                  </a:cubicBezTo>
                  <a:cubicBezTo>
                    <a:pt x="699770" y="836930"/>
                    <a:pt x="701040" y="812800"/>
                    <a:pt x="707390" y="795020"/>
                  </a:cubicBezTo>
                  <a:cubicBezTo>
                    <a:pt x="713740" y="777240"/>
                    <a:pt x="731520" y="758190"/>
                    <a:pt x="744220" y="749300"/>
                  </a:cubicBezTo>
                  <a:cubicBezTo>
                    <a:pt x="753110" y="741680"/>
                    <a:pt x="762000" y="739140"/>
                    <a:pt x="772160" y="736600"/>
                  </a:cubicBezTo>
                  <a:cubicBezTo>
                    <a:pt x="781050" y="734060"/>
                    <a:pt x="789940" y="732790"/>
                    <a:pt x="801370" y="734060"/>
                  </a:cubicBezTo>
                  <a:cubicBezTo>
                    <a:pt x="816610" y="736600"/>
                    <a:pt x="842010" y="745490"/>
                    <a:pt x="855980" y="756920"/>
                  </a:cubicBezTo>
                  <a:cubicBezTo>
                    <a:pt x="869950" y="769620"/>
                    <a:pt x="881380" y="789940"/>
                    <a:pt x="885190" y="808990"/>
                  </a:cubicBezTo>
                  <a:cubicBezTo>
                    <a:pt x="889000" y="826770"/>
                    <a:pt x="885190" y="850900"/>
                    <a:pt x="877570" y="867410"/>
                  </a:cubicBezTo>
                  <a:cubicBezTo>
                    <a:pt x="868680" y="883920"/>
                    <a:pt x="852170" y="900430"/>
                    <a:pt x="835660" y="909320"/>
                  </a:cubicBezTo>
                  <a:cubicBezTo>
                    <a:pt x="819150" y="918210"/>
                    <a:pt x="800100" y="922020"/>
                    <a:pt x="777240" y="918210"/>
                  </a:cubicBezTo>
                  <a:cubicBezTo>
                    <a:pt x="741680" y="910590"/>
                    <a:pt x="692150" y="876300"/>
                    <a:pt x="651510" y="847090"/>
                  </a:cubicBezTo>
                  <a:cubicBezTo>
                    <a:pt x="601980" y="811530"/>
                    <a:pt x="543560" y="755650"/>
                    <a:pt x="506730" y="715010"/>
                  </a:cubicBezTo>
                  <a:cubicBezTo>
                    <a:pt x="480060" y="684530"/>
                    <a:pt x="472440" y="656590"/>
                    <a:pt x="444500" y="628650"/>
                  </a:cubicBezTo>
                  <a:cubicBezTo>
                    <a:pt x="408940" y="591820"/>
                    <a:pt x="345440" y="565150"/>
                    <a:pt x="299720" y="521970"/>
                  </a:cubicBezTo>
                  <a:cubicBezTo>
                    <a:pt x="247650" y="473710"/>
                    <a:pt x="199390" y="405130"/>
                    <a:pt x="154940" y="346710"/>
                  </a:cubicBezTo>
                  <a:cubicBezTo>
                    <a:pt x="111760" y="290830"/>
                    <a:pt x="63500" y="226060"/>
                    <a:pt x="36830" y="180340"/>
                  </a:cubicBezTo>
                  <a:cubicBezTo>
                    <a:pt x="20320" y="151130"/>
                    <a:pt x="6350" y="128270"/>
                    <a:pt x="2540" y="104140"/>
                  </a:cubicBezTo>
                  <a:cubicBezTo>
                    <a:pt x="0" y="83820"/>
                    <a:pt x="2540" y="60960"/>
                    <a:pt x="11430" y="44450"/>
                  </a:cubicBezTo>
                  <a:cubicBezTo>
                    <a:pt x="20320" y="27940"/>
                    <a:pt x="39370" y="12700"/>
                    <a:pt x="57150" y="6350"/>
                  </a:cubicBezTo>
                  <a:cubicBezTo>
                    <a:pt x="74930" y="0"/>
                    <a:pt x="100330" y="0"/>
                    <a:pt x="118110" y="7620"/>
                  </a:cubicBezTo>
                  <a:cubicBezTo>
                    <a:pt x="134620" y="13970"/>
                    <a:pt x="162560" y="48260"/>
                    <a:pt x="162560" y="482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8"/>
          <p:cNvSpPr/>
          <p:nvPr/>
        </p:nvSpPr>
        <p:spPr>
          <a:xfrm>
            <a:off x="15147616" y="2284077"/>
            <a:ext cx="3362376" cy="8002923"/>
          </a:xfrm>
          <a:custGeom>
            <a:avLst/>
            <a:gdLst/>
            <a:ahLst/>
            <a:cxnLst/>
            <a:rect l="l" t="t" r="r" b="b"/>
            <a:pathLst>
              <a:path w="3362376" h="8002923">
                <a:moveTo>
                  <a:pt x="0" y="0"/>
                </a:moveTo>
                <a:lnTo>
                  <a:pt x="3362376" y="0"/>
                </a:lnTo>
                <a:lnTo>
                  <a:pt x="3362376" y="8002923"/>
                </a:lnTo>
                <a:lnTo>
                  <a:pt x="0" y="80029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557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3270230" y="2882265"/>
            <a:ext cx="192405" cy="199072"/>
            <a:chOff x="0" y="0"/>
            <a:chExt cx="256540" cy="265430"/>
          </a:xfrm>
        </p:grpSpPr>
        <p:sp>
          <p:nvSpPr>
            <p:cNvPr id="20" name="Freeform 20"/>
            <p:cNvSpPr/>
            <p:nvPr/>
          </p:nvSpPr>
          <p:spPr>
            <a:xfrm>
              <a:off x="43180" y="50800"/>
              <a:ext cx="161290" cy="166370"/>
            </a:xfrm>
            <a:custGeom>
              <a:avLst/>
              <a:gdLst/>
              <a:ahLst/>
              <a:cxnLst/>
              <a:rect l="l" t="t" r="r" b="b"/>
              <a:pathLst>
                <a:path w="161290" h="166370">
                  <a:moveTo>
                    <a:pt x="161290" y="57150"/>
                  </a:moveTo>
                  <a:cubicBezTo>
                    <a:pt x="139700" y="144780"/>
                    <a:pt x="128270" y="152400"/>
                    <a:pt x="116840" y="157480"/>
                  </a:cubicBezTo>
                  <a:cubicBezTo>
                    <a:pt x="104140" y="162560"/>
                    <a:pt x="91440" y="166370"/>
                    <a:pt x="77470" y="163830"/>
                  </a:cubicBezTo>
                  <a:cubicBezTo>
                    <a:pt x="58420" y="160020"/>
                    <a:pt x="24130" y="143510"/>
                    <a:pt x="11430" y="12446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1590" y="24130"/>
                    <a:pt x="31750" y="16510"/>
                  </a:cubicBezTo>
                  <a:cubicBezTo>
                    <a:pt x="41910" y="8890"/>
                    <a:pt x="53340" y="1270"/>
                    <a:pt x="67310" y="0"/>
                  </a:cubicBezTo>
                  <a:cubicBezTo>
                    <a:pt x="87630" y="0"/>
                    <a:pt x="140970" y="22860"/>
                    <a:pt x="140970" y="228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1" name="Group 21"/>
          <p:cNvGrpSpPr/>
          <p:nvPr/>
        </p:nvGrpSpPr>
        <p:grpSpPr>
          <a:xfrm rot="20300928">
            <a:off x="13642657" y="8930640"/>
            <a:ext cx="1429702" cy="738188"/>
            <a:chOff x="0" y="0"/>
            <a:chExt cx="1906270" cy="984250"/>
          </a:xfrm>
        </p:grpSpPr>
        <p:sp>
          <p:nvSpPr>
            <p:cNvPr id="22" name="Freeform 22"/>
            <p:cNvSpPr/>
            <p:nvPr/>
          </p:nvSpPr>
          <p:spPr>
            <a:xfrm>
              <a:off x="48260" y="46990"/>
              <a:ext cx="1809750" cy="891540"/>
            </a:xfrm>
            <a:custGeom>
              <a:avLst/>
              <a:gdLst/>
              <a:ahLst/>
              <a:cxnLst/>
              <a:rect l="l" t="t" r="r" b="b"/>
              <a:pathLst>
                <a:path w="1809750" h="891540">
                  <a:moveTo>
                    <a:pt x="1775460" y="153670"/>
                  </a:moveTo>
                  <a:cubicBezTo>
                    <a:pt x="1489710" y="318770"/>
                    <a:pt x="1410970" y="346710"/>
                    <a:pt x="1316990" y="381000"/>
                  </a:cubicBezTo>
                  <a:cubicBezTo>
                    <a:pt x="1197610" y="425450"/>
                    <a:pt x="1010920" y="469900"/>
                    <a:pt x="906780" y="511810"/>
                  </a:cubicBezTo>
                  <a:cubicBezTo>
                    <a:pt x="842010" y="539750"/>
                    <a:pt x="796290" y="574040"/>
                    <a:pt x="750570" y="590550"/>
                  </a:cubicBezTo>
                  <a:cubicBezTo>
                    <a:pt x="718820" y="601980"/>
                    <a:pt x="704850" y="595630"/>
                    <a:pt x="665480" y="609600"/>
                  </a:cubicBezTo>
                  <a:cubicBezTo>
                    <a:pt x="561340" y="646430"/>
                    <a:pt x="213360" y="867410"/>
                    <a:pt x="120650" y="886460"/>
                  </a:cubicBezTo>
                  <a:cubicBezTo>
                    <a:pt x="92710" y="891540"/>
                    <a:pt x="78740" y="890270"/>
                    <a:pt x="60960" y="882650"/>
                  </a:cubicBezTo>
                  <a:cubicBezTo>
                    <a:pt x="43180" y="875030"/>
                    <a:pt x="25400" y="859790"/>
                    <a:pt x="15240" y="843280"/>
                  </a:cubicBezTo>
                  <a:cubicBezTo>
                    <a:pt x="5080" y="826770"/>
                    <a:pt x="0" y="803910"/>
                    <a:pt x="2540" y="784860"/>
                  </a:cubicBezTo>
                  <a:cubicBezTo>
                    <a:pt x="5080" y="765810"/>
                    <a:pt x="17780" y="742950"/>
                    <a:pt x="27940" y="730250"/>
                  </a:cubicBezTo>
                  <a:cubicBezTo>
                    <a:pt x="35560" y="721360"/>
                    <a:pt x="41910" y="716280"/>
                    <a:pt x="52070" y="712470"/>
                  </a:cubicBezTo>
                  <a:cubicBezTo>
                    <a:pt x="67310" y="706120"/>
                    <a:pt x="95250" y="701040"/>
                    <a:pt x="111760" y="702310"/>
                  </a:cubicBezTo>
                  <a:cubicBezTo>
                    <a:pt x="123190" y="703580"/>
                    <a:pt x="130810" y="706120"/>
                    <a:pt x="140970" y="712470"/>
                  </a:cubicBezTo>
                  <a:cubicBezTo>
                    <a:pt x="153670" y="721360"/>
                    <a:pt x="173990" y="741680"/>
                    <a:pt x="181610" y="756920"/>
                  </a:cubicBezTo>
                  <a:cubicBezTo>
                    <a:pt x="186690" y="765810"/>
                    <a:pt x="189230" y="774700"/>
                    <a:pt x="189230" y="786130"/>
                  </a:cubicBezTo>
                  <a:cubicBezTo>
                    <a:pt x="189230" y="801370"/>
                    <a:pt x="186690" y="828040"/>
                    <a:pt x="176530" y="844550"/>
                  </a:cubicBezTo>
                  <a:cubicBezTo>
                    <a:pt x="166370" y="859790"/>
                    <a:pt x="148590" y="876300"/>
                    <a:pt x="130810" y="882650"/>
                  </a:cubicBezTo>
                  <a:cubicBezTo>
                    <a:pt x="113030" y="890270"/>
                    <a:pt x="88900" y="891540"/>
                    <a:pt x="71120" y="886460"/>
                  </a:cubicBezTo>
                  <a:cubicBezTo>
                    <a:pt x="52070" y="880110"/>
                    <a:pt x="33020" y="867410"/>
                    <a:pt x="21590" y="852170"/>
                  </a:cubicBezTo>
                  <a:cubicBezTo>
                    <a:pt x="10160" y="836930"/>
                    <a:pt x="2540" y="814070"/>
                    <a:pt x="2540" y="795020"/>
                  </a:cubicBezTo>
                  <a:cubicBezTo>
                    <a:pt x="2540" y="775970"/>
                    <a:pt x="3810" y="759460"/>
                    <a:pt x="21590" y="737870"/>
                  </a:cubicBezTo>
                  <a:cubicBezTo>
                    <a:pt x="77470" y="671830"/>
                    <a:pt x="379730" y="541020"/>
                    <a:pt x="527050" y="471170"/>
                  </a:cubicBezTo>
                  <a:cubicBezTo>
                    <a:pt x="638810" y="420370"/>
                    <a:pt x="717550" y="389890"/>
                    <a:pt x="824230" y="350520"/>
                  </a:cubicBezTo>
                  <a:cubicBezTo>
                    <a:pt x="947420" y="306070"/>
                    <a:pt x="1101090" y="269240"/>
                    <a:pt x="1226820" y="224790"/>
                  </a:cubicBezTo>
                  <a:cubicBezTo>
                    <a:pt x="1339850" y="184150"/>
                    <a:pt x="1457960" y="139700"/>
                    <a:pt x="1545590" y="96520"/>
                  </a:cubicBezTo>
                  <a:cubicBezTo>
                    <a:pt x="1609090" y="66040"/>
                    <a:pt x="1668780" y="12700"/>
                    <a:pt x="1705610" y="3810"/>
                  </a:cubicBezTo>
                  <a:cubicBezTo>
                    <a:pt x="1723390" y="0"/>
                    <a:pt x="1733550" y="1270"/>
                    <a:pt x="1746250" y="5080"/>
                  </a:cubicBezTo>
                  <a:cubicBezTo>
                    <a:pt x="1762760" y="11430"/>
                    <a:pt x="1784350" y="26670"/>
                    <a:pt x="1794510" y="41910"/>
                  </a:cubicBezTo>
                  <a:cubicBezTo>
                    <a:pt x="1804670" y="58420"/>
                    <a:pt x="1809750" y="82550"/>
                    <a:pt x="1805940" y="101600"/>
                  </a:cubicBezTo>
                  <a:cubicBezTo>
                    <a:pt x="1802130" y="120650"/>
                    <a:pt x="1775460" y="153670"/>
                    <a:pt x="1775460" y="15367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" name="Group 23"/>
          <p:cNvGrpSpPr/>
          <p:nvPr/>
        </p:nvGrpSpPr>
        <p:grpSpPr>
          <a:xfrm rot="17546612">
            <a:off x="8295808" y="2523172"/>
            <a:ext cx="754380" cy="1043940"/>
            <a:chOff x="0" y="0"/>
            <a:chExt cx="1005840" cy="1391920"/>
          </a:xfrm>
        </p:grpSpPr>
        <p:sp>
          <p:nvSpPr>
            <p:cNvPr id="24" name="Freeform 24"/>
            <p:cNvSpPr/>
            <p:nvPr/>
          </p:nvSpPr>
          <p:spPr>
            <a:xfrm>
              <a:off x="46990" y="48260"/>
              <a:ext cx="909320" cy="1294130"/>
            </a:xfrm>
            <a:custGeom>
              <a:avLst/>
              <a:gdLst/>
              <a:ahLst/>
              <a:cxnLst/>
              <a:rect l="l" t="t" r="r" b="b"/>
              <a:pathLst>
                <a:path w="909320" h="1294130">
                  <a:moveTo>
                    <a:pt x="170180" y="63500"/>
                  </a:moveTo>
                  <a:cubicBezTo>
                    <a:pt x="335280" y="577850"/>
                    <a:pt x="342900" y="585470"/>
                    <a:pt x="367030" y="617220"/>
                  </a:cubicBezTo>
                  <a:cubicBezTo>
                    <a:pt x="408940" y="676910"/>
                    <a:pt x="491490" y="770890"/>
                    <a:pt x="570230" y="852170"/>
                  </a:cubicBezTo>
                  <a:cubicBezTo>
                    <a:pt x="662940" y="948690"/>
                    <a:pt x="858520" y="1084580"/>
                    <a:pt x="895350" y="1150620"/>
                  </a:cubicBezTo>
                  <a:cubicBezTo>
                    <a:pt x="908050" y="1174750"/>
                    <a:pt x="909320" y="1191260"/>
                    <a:pt x="906780" y="1210310"/>
                  </a:cubicBezTo>
                  <a:cubicBezTo>
                    <a:pt x="904240" y="1229360"/>
                    <a:pt x="894080" y="1250950"/>
                    <a:pt x="880110" y="1264920"/>
                  </a:cubicBezTo>
                  <a:cubicBezTo>
                    <a:pt x="867410" y="1277620"/>
                    <a:pt x="842010" y="1287780"/>
                    <a:pt x="826770" y="1291590"/>
                  </a:cubicBezTo>
                  <a:cubicBezTo>
                    <a:pt x="815340" y="1294130"/>
                    <a:pt x="806450" y="1294130"/>
                    <a:pt x="796290" y="1291590"/>
                  </a:cubicBezTo>
                  <a:cubicBezTo>
                    <a:pt x="779780" y="1286510"/>
                    <a:pt x="755650" y="1276350"/>
                    <a:pt x="742950" y="1261110"/>
                  </a:cubicBezTo>
                  <a:cubicBezTo>
                    <a:pt x="730250" y="1247140"/>
                    <a:pt x="721360" y="1221740"/>
                    <a:pt x="718820" y="1206500"/>
                  </a:cubicBezTo>
                  <a:cubicBezTo>
                    <a:pt x="716280" y="1195070"/>
                    <a:pt x="717550" y="1186180"/>
                    <a:pt x="721360" y="1176020"/>
                  </a:cubicBezTo>
                  <a:cubicBezTo>
                    <a:pt x="726440" y="1160780"/>
                    <a:pt x="741680" y="1135380"/>
                    <a:pt x="753110" y="1125220"/>
                  </a:cubicBezTo>
                  <a:cubicBezTo>
                    <a:pt x="762000" y="1116330"/>
                    <a:pt x="768350" y="1112520"/>
                    <a:pt x="779780" y="1108710"/>
                  </a:cubicBezTo>
                  <a:cubicBezTo>
                    <a:pt x="795020" y="1104900"/>
                    <a:pt x="821690" y="1102360"/>
                    <a:pt x="839470" y="1107440"/>
                  </a:cubicBezTo>
                  <a:cubicBezTo>
                    <a:pt x="858520" y="1112520"/>
                    <a:pt x="878840" y="1130300"/>
                    <a:pt x="889000" y="1141730"/>
                  </a:cubicBezTo>
                  <a:cubicBezTo>
                    <a:pt x="896620" y="1150620"/>
                    <a:pt x="900430" y="1158240"/>
                    <a:pt x="902970" y="1169670"/>
                  </a:cubicBezTo>
                  <a:cubicBezTo>
                    <a:pt x="906780" y="1184910"/>
                    <a:pt x="908050" y="1211580"/>
                    <a:pt x="901700" y="1229360"/>
                  </a:cubicBezTo>
                  <a:cubicBezTo>
                    <a:pt x="895350" y="1248410"/>
                    <a:pt x="880110" y="1267460"/>
                    <a:pt x="864870" y="1277620"/>
                  </a:cubicBezTo>
                  <a:cubicBezTo>
                    <a:pt x="848360" y="1287780"/>
                    <a:pt x="825500" y="1294130"/>
                    <a:pt x="806450" y="1292860"/>
                  </a:cubicBezTo>
                  <a:cubicBezTo>
                    <a:pt x="787400" y="1290320"/>
                    <a:pt x="774700" y="1283970"/>
                    <a:pt x="750570" y="1268730"/>
                  </a:cubicBezTo>
                  <a:cubicBezTo>
                    <a:pt x="690880" y="1230630"/>
                    <a:pt x="560070" y="1108710"/>
                    <a:pt x="472440" y="1019810"/>
                  </a:cubicBezTo>
                  <a:cubicBezTo>
                    <a:pt x="383540" y="930910"/>
                    <a:pt x="283210" y="821690"/>
                    <a:pt x="222250" y="735330"/>
                  </a:cubicBezTo>
                  <a:cubicBezTo>
                    <a:pt x="177800" y="671830"/>
                    <a:pt x="154940" y="633730"/>
                    <a:pt x="124460" y="558800"/>
                  </a:cubicBezTo>
                  <a:cubicBezTo>
                    <a:pt x="77470" y="441960"/>
                    <a:pt x="0" y="171450"/>
                    <a:pt x="3810" y="90170"/>
                  </a:cubicBezTo>
                  <a:cubicBezTo>
                    <a:pt x="3810" y="62230"/>
                    <a:pt x="10160" y="46990"/>
                    <a:pt x="22860" y="33020"/>
                  </a:cubicBezTo>
                  <a:cubicBezTo>
                    <a:pt x="34290" y="17780"/>
                    <a:pt x="55880" y="6350"/>
                    <a:pt x="74930" y="2540"/>
                  </a:cubicBezTo>
                  <a:cubicBezTo>
                    <a:pt x="93980" y="0"/>
                    <a:pt x="118110" y="5080"/>
                    <a:pt x="134620" y="15240"/>
                  </a:cubicBezTo>
                  <a:cubicBezTo>
                    <a:pt x="149860" y="25400"/>
                    <a:pt x="170180" y="63500"/>
                    <a:pt x="170180" y="6350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54540" y="9873615"/>
            <a:ext cx="199072" cy="194310"/>
            <a:chOff x="0" y="0"/>
            <a:chExt cx="265430" cy="259080"/>
          </a:xfrm>
        </p:grpSpPr>
        <p:sp>
          <p:nvSpPr>
            <p:cNvPr id="26" name="Freeform 26"/>
            <p:cNvSpPr/>
            <p:nvPr/>
          </p:nvSpPr>
          <p:spPr>
            <a:xfrm>
              <a:off x="49530" y="49530"/>
              <a:ext cx="162560" cy="167640"/>
            </a:xfrm>
            <a:custGeom>
              <a:avLst/>
              <a:gdLst/>
              <a:ahLst/>
              <a:cxnLst/>
              <a:rect l="l" t="t" r="r" b="b"/>
              <a:pathLst>
                <a:path w="162560" h="167640">
                  <a:moveTo>
                    <a:pt x="162560" y="58420"/>
                  </a:moveTo>
                  <a:cubicBezTo>
                    <a:pt x="158750" y="116840"/>
                    <a:pt x="138430" y="148590"/>
                    <a:pt x="116840" y="158750"/>
                  </a:cubicBezTo>
                  <a:cubicBezTo>
                    <a:pt x="96520" y="167640"/>
                    <a:pt x="58420" y="161290"/>
                    <a:pt x="40640" y="153670"/>
                  </a:cubicBezTo>
                  <a:cubicBezTo>
                    <a:pt x="27940" y="147320"/>
                    <a:pt x="19050" y="137160"/>
                    <a:pt x="12700" y="125730"/>
                  </a:cubicBezTo>
                  <a:cubicBezTo>
                    <a:pt x="6350" y="114300"/>
                    <a:pt x="0" y="102870"/>
                    <a:pt x="1270" y="87630"/>
                  </a:cubicBezTo>
                  <a:cubicBezTo>
                    <a:pt x="2540" y="68580"/>
                    <a:pt x="17780" y="31750"/>
                    <a:pt x="33020" y="17780"/>
                  </a:cubicBezTo>
                  <a:cubicBezTo>
                    <a:pt x="41910" y="7620"/>
                    <a:pt x="54610" y="2540"/>
                    <a:pt x="68580" y="1270"/>
                  </a:cubicBezTo>
                  <a:cubicBezTo>
                    <a:pt x="88900" y="0"/>
                    <a:pt x="142240" y="24130"/>
                    <a:pt x="14224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9"/>
          <p:cNvGrpSpPr/>
          <p:nvPr/>
        </p:nvGrpSpPr>
        <p:grpSpPr>
          <a:xfrm rot="3974844">
            <a:off x="3177973" y="9057322"/>
            <a:ext cx="1075373" cy="485775"/>
            <a:chOff x="0" y="0"/>
            <a:chExt cx="1433830" cy="647700"/>
          </a:xfrm>
        </p:grpSpPr>
        <p:sp>
          <p:nvSpPr>
            <p:cNvPr id="30" name="Freeform 30"/>
            <p:cNvSpPr/>
            <p:nvPr/>
          </p:nvSpPr>
          <p:spPr>
            <a:xfrm>
              <a:off x="49530" y="46990"/>
              <a:ext cx="1338580" cy="551180"/>
            </a:xfrm>
            <a:custGeom>
              <a:avLst/>
              <a:gdLst/>
              <a:ahLst/>
              <a:cxnLst/>
              <a:rect l="l" t="t" r="r" b="b"/>
              <a:pathLst>
                <a:path w="1338580" h="551180">
                  <a:moveTo>
                    <a:pt x="1290320" y="162560"/>
                  </a:moveTo>
                  <a:cubicBezTo>
                    <a:pt x="981710" y="293370"/>
                    <a:pt x="933450" y="289560"/>
                    <a:pt x="855980" y="311150"/>
                  </a:cubicBezTo>
                  <a:cubicBezTo>
                    <a:pt x="731520" y="345440"/>
                    <a:pt x="519430" y="440690"/>
                    <a:pt x="381000" y="482600"/>
                  </a:cubicBezTo>
                  <a:cubicBezTo>
                    <a:pt x="278130" y="514350"/>
                    <a:pt x="161290" y="548640"/>
                    <a:pt x="102870" y="548640"/>
                  </a:cubicBezTo>
                  <a:cubicBezTo>
                    <a:pt x="77470" y="549910"/>
                    <a:pt x="60960" y="546100"/>
                    <a:pt x="45720" y="535940"/>
                  </a:cubicBezTo>
                  <a:cubicBezTo>
                    <a:pt x="29210" y="527050"/>
                    <a:pt x="13970" y="505460"/>
                    <a:pt x="7620" y="491490"/>
                  </a:cubicBezTo>
                  <a:cubicBezTo>
                    <a:pt x="2540" y="481330"/>
                    <a:pt x="0" y="473710"/>
                    <a:pt x="1270" y="462280"/>
                  </a:cubicBezTo>
                  <a:cubicBezTo>
                    <a:pt x="1270" y="445770"/>
                    <a:pt x="6350" y="420370"/>
                    <a:pt x="16510" y="405130"/>
                  </a:cubicBezTo>
                  <a:cubicBezTo>
                    <a:pt x="26670" y="388620"/>
                    <a:pt x="45720" y="374650"/>
                    <a:pt x="63500" y="368300"/>
                  </a:cubicBezTo>
                  <a:cubicBezTo>
                    <a:pt x="81280" y="363220"/>
                    <a:pt x="107950" y="364490"/>
                    <a:pt x="123190" y="368300"/>
                  </a:cubicBezTo>
                  <a:cubicBezTo>
                    <a:pt x="134620" y="372110"/>
                    <a:pt x="140970" y="375920"/>
                    <a:pt x="149860" y="383540"/>
                  </a:cubicBezTo>
                  <a:cubicBezTo>
                    <a:pt x="161290" y="393700"/>
                    <a:pt x="177800" y="414020"/>
                    <a:pt x="182880" y="431800"/>
                  </a:cubicBezTo>
                  <a:cubicBezTo>
                    <a:pt x="187960" y="450850"/>
                    <a:pt x="184150" y="476250"/>
                    <a:pt x="180340" y="491490"/>
                  </a:cubicBezTo>
                  <a:cubicBezTo>
                    <a:pt x="176530" y="501650"/>
                    <a:pt x="172720" y="509270"/>
                    <a:pt x="163830" y="516890"/>
                  </a:cubicBezTo>
                  <a:cubicBezTo>
                    <a:pt x="152400" y="528320"/>
                    <a:pt x="132080" y="543560"/>
                    <a:pt x="113030" y="547370"/>
                  </a:cubicBezTo>
                  <a:cubicBezTo>
                    <a:pt x="95250" y="551180"/>
                    <a:pt x="71120" y="548640"/>
                    <a:pt x="54610" y="541020"/>
                  </a:cubicBezTo>
                  <a:cubicBezTo>
                    <a:pt x="36830" y="533400"/>
                    <a:pt x="20320" y="513080"/>
                    <a:pt x="11430" y="500380"/>
                  </a:cubicBezTo>
                  <a:cubicBezTo>
                    <a:pt x="5080" y="490220"/>
                    <a:pt x="2540" y="482600"/>
                    <a:pt x="1270" y="471170"/>
                  </a:cubicBezTo>
                  <a:cubicBezTo>
                    <a:pt x="0" y="455930"/>
                    <a:pt x="2540" y="429260"/>
                    <a:pt x="11430" y="412750"/>
                  </a:cubicBezTo>
                  <a:cubicBezTo>
                    <a:pt x="20320" y="396240"/>
                    <a:pt x="33020" y="383540"/>
                    <a:pt x="54610" y="372110"/>
                  </a:cubicBezTo>
                  <a:cubicBezTo>
                    <a:pt x="96520" y="350520"/>
                    <a:pt x="175260" y="353060"/>
                    <a:pt x="259080" y="330200"/>
                  </a:cubicBezTo>
                  <a:cubicBezTo>
                    <a:pt x="400050" y="292100"/>
                    <a:pt x="671830" y="176530"/>
                    <a:pt x="817880" y="137160"/>
                  </a:cubicBezTo>
                  <a:cubicBezTo>
                    <a:pt x="909320" y="113030"/>
                    <a:pt x="975360" y="118110"/>
                    <a:pt x="1046480" y="93980"/>
                  </a:cubicBezTo>
                  <a:cubicBezTo>
                    <a:pt x="1113790" y="72390"/>
                    <a:pt x="1187450" y="11430"/>
                    <a:pt x="1234440" y="3810"/>
                  </a:cubicBezTo>
                  <a:cubicBezTo>
                    <a:pt x="1258570" y="0"/>
                    <a:pt x="1277620" y="2540"/>
                    <a:pt x="1294130" y="12700"/>
                  </a:cubicBezTo>
                  <a:cubicBezTo>
                    <a:pt x="1310640" y="21590"/>
                    <a:pt x="1325880" y="40640"/>
                    <a:pt x="1332230" y="58420"/>
                  </a:cubicBezTo>
                  <a:cubicBezTo>
                    <a:pt x="1338580" y="76200"/>
                    <a:pt x="1338580" y="100330"/>
                    <a:pt x="1330960" y="118110"/>
                  </a:cubicBezTo>
                  <a:cubicBezTo>
                    <a:pt x="1324610" y="135890"/>
                    <a:pt x="1290320" y="162560"/>
                    <a:pt x="1290320" y="1625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678418" y="384385"/>
            <a:ext cx="17144999" cy="10334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4500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Distribution of medical condition by age and gender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6" name="Add-in" descr="Add-in content for Microsoft Power BI.">
                <a:extLst>
                  <a:ext uri="{FF2B5EF4-FFF2-40B4-BE49-F238E27FC236}">
                    <a16:creationId xmlns:a16="http://schemas.microsoft.com/office/drawing/2014/main" id="{0EF1425C-2355-3B6A-062D-EB3FAED8FE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4573635"/>
                  </p:ext>
                </p:extLst>
              </p:nvPr>
            </p:nvGraphicFramePr>
            <p:xfrm>
              <a:off x="1938922" y="2326118"/>
              <a:ext cx="14410156" cy="74127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36" name="Add-in" descr="Add-in content for Microsoft Power BI.">
                <a:extLst>
                  <a:ext uri="{FF2B5EF4-FFF2-40B4-BE49-F238E27FC236}">
                    <a16:creationId xmlns:a16="http://schemas.microsoft.com/office/drawing/2014/main" id="{0EF1425C-2355-3B6A-062D-EB3FAED8F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38922" y="2326118"/>
                <a:ext cx="14410156" cy="74127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62171">
            <a:off x="8699606" y="-2315196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41338" flipH="1">
            <a:off x="4704431" y="269561"/>
            <a:ext cx="17962561" cy="10913329"/>
          </a:xfrm>
          <a:custGeom>
            <a:avLst/>
            <a:gdLst/>
            <a:ahLst/>
            <a:cxnLst/>
            <a:rect l="l" t="t" r="r" b="b"/>
            <a:pathLst>
              <a:path w="16065837" h="10084176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20782" y="4893843"/>
            <a:ext cx="6847282" cy="6038058"/>
          </a:xfrm>
          <a:custGeom>
            <a:avLst/>
            <a:gdLst/>
            <a:ahLst/>
            <a:cxnLst/>
            <a:rect l="l" t="t" r="r" b="b"/>
            <a:pathLst>
              <a:path w="6847282" h="6038058">
                <a:moveTo>
                  <a:pt x="0" y="0"/>
                </a:moveTo>
                <a:lnTo>
                  <a:pt x="6847282" y="0"/>
                </a:lnTo>
                <a:lnTo>
                  <a:pt x="6847282" y="6038059"/>
                </a:lnTo>
                <a:lnTo>
                  <a:pt x="0" y="6038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33400" y="791152"/>
            <a:ext cx="17526000" cy="1086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000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Medication regimen by age  and gender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92474394-9759-3B6D-63D2-FB0A1254800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532665"/>
                  </p:ext>
                </p:extLst>
              </p:nvPr>
            </p:nvGraphicFramePr>
            <p:xfrm>
              <a:off x="7620000" y="2786287"/>
              <a:ext cx="10119882" cy="667380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92474394-9759-3B6D-63D2-FB0A125480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20000" y="2786287"/>
                <a:ext cx="10119882" cy="667380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0B78B-6B3D-25D4-D21D-014B4DA9E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8E7EA80-2B5F-B882-F10C-604B6086FDBA}"/>
              </a:ext>
            </a:extLst>
          </p:cNvPr>
          <p:cNvSpPr/>
          <p:nvPr/>
        </p:nvSpPr>
        <p:spPr>
          <a:xfrm rot="-441338" flipH="1">
            <a:off x="7258064" y="-2207449"/>
            <a:ext cx="12944912" cy="7780208"/>
          </a:xfrm>
          <a:custGeom>
            <a:avLst/>
            <a:gdLst/>
            <a:ahLst/>
            <a:cxnLst/>
            <a:rect l="l" t="t" r="r" b="b"/>
            <a:pathLst>
              <a:path w="12395216" h="7780208">
                <a:moveTo>
                  <a:pt x="12395216" y="0"/>
                </a:moveTo>
                <a:lnTo>
                  <a:pt x="0" y="0"/>
                </a:lnTo>
                <a:lnTo>
                  <a:pt x="0" y="7780208"/>
                </a:lnTo>
                <a:lnTo>
                  <a:pt x="12395216" y="7780208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3064159-31E4-C60D-ABFB-2795F6467969}"/>
              </a:ext>
            </a:extLst>
          </p:cNvPr>
          <p:cNvSpPr/>
          <p:nvPr/>
        </p:nvSpPr>
        <p:spPr>
          <a:xfrm rot="-441338" flipH="1">
            <a:off x="-2312376" y="2408919"/>
            <a:ext cx="12395216" cy="7780208"/>
          </a:xfrm>
          <a:custGeom>
            <a:avLst/>
            <a:gdLst/>
            <a:ahLst/>
            <a:cxnLst/>
            <a:rect l="l" t="t" r="r" b="b"/>
            <a:pathLst>
              <a:path w="12395216" h="7780208">
                <a:moveTo>
                  <a:pt x="12395216" y="0"/>
                </a:moveTo>
                <a:lnTo>
                  <a:pt x="0" y="0"/>
                </a:lnTo>
                <a:lnTo>
                  <a:pt x="0" y="7780207"/>
                </a:lnTo>
                <a:lnTo>
                  <a:pt x="12395216" y="7780207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24B11B2-AC0C-94EA-039E-71105FC7C0C8}"/>
              </a:ext>
            </a:extLst>
          </p:cNvPr>
          <p:cNvSpPr/>
          <p:nvPr/>
        </p:nvSpPr>
        <p:spPr>
          <a:xfrm rot="-591004">
            <a:off x="12640107" y="-3454017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E0F38E1-7DFC-0948-6F3C-CF42AE2AA4E7}"/>
              </a:ext>
            </a:extLst>
          </p:cNvPr>
          <p:cNvSpPr/>
          <p:nvPr/>
        </p:nvSpPr>
        <p:spPr>
          <a:xfrm>
            <a:off x="110172" y="0"/>
            <a:ext cx="4541206" cy="3158829"/>
          </a:xfrm>
          <a:custGeom>
            <a:avLst/>
            <a:gdLst/>
            <a:ahLst/>
            <a:cxnLst/>
            <a:rect l="l" t="t" r="r" b="b"/>
            <a:pathLst>
              <a:path w="6816687" h="4114800">
                <a:moveTo>
                  <a:pt x="0" y="0"/>
                </a:moveTo>
                <a:lnTo>
                  <a:pt x="6816686" y="0"/>
                </a:lnTo>
                <a:lnTo>
                  <a:pt x="68166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92E1A7-6F79-443B-953C-793BD357ED03}"/>
              </a:ext>
            </a:extLst>
          </p:cNvPr>
          <p:cNvSpPr/>
          <p:nvPr/>
        </p:nvSpPr>
        <p:spPr>
          <a:xfrm rot="-1260975">
            <a:off x="5267258" y="-190732"/>
            <a:ext cx="2598678" cy="3270648"/>
          </a:xfrm>
          <a:custGeom>
            <a:avLst/>
            <a:gdLst/>
            <a:ahLst/>
            <a:cxnLst/>
            <a:rect l="l" t="t" r="r" b="b"/>
            <a:pathLst>
              <a:path w="2598678" h="3270648">
                <a:moveTo>
                  <a:pt x="0" y="0"/>
                </a:moveTo>
                <a:lnTo>
                  <a:pt x="2598678" y="0"/>
                </a:lnTo>
                <a:lnTo>
                  <a:pt x="2598678" y="3270648"/>
                </a:lnTo>
                <a:lnTo>
                  <a:pt x="0" y="3270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14F86904-73D6-5FF9-8491-0503F16F499B}"/>
              </a:ext>
            </a:extLst>
          </p:cNvPr>
          <p:cNvSpPr txBox="1"/>
          <p:nvPr/>
        </p:nvSpPr>
        <p:spPr>
          <a:xfrm>
            <a:off x="8224450" y="482703"/>
            <a:ext cx="10063550" cy="2193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TAN Headline"/>
                <a:ea typeface="TAN Headline"/>
                <a:cs typeface="TAN Headline"/>
                <a:sym typeface="TAN Headline"/>
              </a:rPr>
              <a:t>Effect of hospital and admission type on the insurance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AB5B30FE-B1B8-7A47-A54F-9C32335764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6831532"/>
                  </p:ext>
                </p:extLst>
              </p:nvPr>
            </p:nvGraphicFramePr>
            <p:xfrm>
              <a:off x="110172" y="3245424"/>
              <a:ext cx="18036828" cy="696045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AB5B30FE-B1B8-7A47-A54F-9C32335764B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172" y="3245424"/>
                <a:ext cx="18036828" cy="696045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499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04C9F1-6BD6-4947-E5B5-A96ACEC0E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2300F4-8DDD-BC7B-A0EA-7200D5D858F7}"/>
              </a:ext>
            </a:extLst>
          </p:cNvPr>
          <p:cNvSpPr/>
          <p:nvPr/>
        </p:nvSpPr>
        <p:spPr>
          <a:xfrm rot="-591004">
            <a:off x="10703618" y="144129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060E745-F3E4-D99F-EF7E-FBF4755FECDB}"/>
              </a:ext>
            </a:extLst>
          </p:cNvPr>
          <p:cNvSpPr/>
          <p:nvPr/>
        </p:nvSpPr>
        <p:spPr>
          <a:xfrm rot="2472354" flipH="1">
            <a:off x="-1634853" y="-810919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9743833" y="0"/>
                </a:moveTo>
                <a:lnTo>
                  <a:pt x="0" y="0"/>
                </a:lnTo>
                <a:lnTo>
                  <a:pt x="0" y="10202965"/>
                </a:lnTo>
                <a:lnTo>
                  <a:pt x="9743833" y="10202965"/>
                </a:lnTo>
                <a:lnTo>
                  <a:pt x="97438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3C41197-74F4-4A88-E121-E53A1C6EBF4F}"/>
              </a:ext>
            </a:extLst>
          </p:cNvPr>
          <p:cNvSpPr/>
          <p:nvPr/>
        </p:nvSpPr>
        <p:spPr>
          <a:xfrm rot="-441338" flipH="1">
            <a:off x="2946392" y="2796446"/>
            <a:ext cx="12395216" cy="7780208"/>
          </a:xfrm>
          <a:custGeom>
            <a:avLst/>
            <a:gdLst/>
            <a:ahLst/>
            <a:cxnLst/>
            <a:rect l="l" t="t" r="r" b="b"/>
            <a:pathLst>
              <a:path w="12395216" h="7780208">
                <a:moveTo>
                  <a:pt x="12395216" y="0"/>
                </a:moveTo>
                <a:lnTo>
                  <a:pt x="0" y="0"/>
                </a:lnTo>
                <a:lnTo>
                  <a:pt x="0" y="7780208"/>
                </a:lnTo>
                <a:lnTo>
                  <a:pt x="12395216" y="7780208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BB6FC3-9FA4-E2A9-20FA-43AB538371AD}"/>
              </a:ext>
            </a:extLst>
          </p:cNvPr>
          <p:cNvSpPr/>
          <p:nvPr/>
        </p:nvSpPr>
        <p:spPr>
          <a:xfrm flipH="1">
            <a:off x="14492026" y="4914899"/>
            <a:ext cx="3681708" cy="5558209"/>
          </a:xfrm>
          <a:custGeom>
            <a:avLst/>
            <a:gdLst/>
            <a:ahLst/>
            <a:cxnLst/>
            <a:rect l="l" t="t" r="r" b="b"/>
            <a:pathLst>
              <a:path w="4113256" h="6538413">
                <a:moveTo>
                  <a:pt x="4113256" y="0"/>
                </a:moveTo>
                <a:lnTo>
                  <a:pt x="0" y="0"/>
                </a:lnTo>
                <a:lnTo>
                  <a:pt x="0" y="6538413"/>
                </a:lnTo>
                <a:lnTo>
                  <a:pt x="4113256" y="6538413"/>
                </a:lnTo>
                <a:lnTo>
                  <a:pt x="411325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9EEA5DE-6CA9-662F-E8B9-C42A56FDBEA0}"/>
              </a:ext>
            </a:extLst>
          </p:cNvPr>
          <p:cNvSpPr/>
          <p:nvPr/>
        </p:nvSpPr>
        <p:spPr>
          <a:xfrm>
            <a:off x="114266" y="1790700"/>
            <a:ext cx="3357908" cy="8281836"/>
          </a:xfrm>
          <a:custGeom>
            <a:avLst/>
            <a:gdLst/>
            <a:ahLst/>
            <a:cxnLst/>
            <a:rect l="l" t="t" r="r" b="b"/>
            <a:pathLst>
              <a:path w="3357908" h="8281836">
                <a:moveTo>
                  <a:pt x="0" y="0"/>
                </a:moveTo>
                <a:lnTo>
                  <a:pt x="3357908" y="0"/>
                </a:lnTo>
                <a:lnTo>
                  <a:pt x="3357908" y="8281836"/>
                </a:lnTo>
                <a:lnTo>
                  <a:pt x="0" y="8281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004B174-B8EC-865D-C6AD-469A102EFDDB}"/>
              </a:ext>
            </a:extLst>
          </p:cNvPr>
          <p:cNvSpPr/>
          <p:nvPr/>
        </p:nvSpPr>
        <p:spPr>
          <a:xfrm flipH="1">
            <a:off x="14908788" y="2448585"/>
            <a:ext cx="2936487" cy="1841978"/>
          </a:xfrm>
          <a:custGeom>
            <a:avLst/>
            <a:gdLst/>
            <a:ahLst/>
            <a:cxnLst/>
            <a:rect l="l" t="t" r="r" b="b"/>
            <a:pathLst>
              <a:path w="2936487" h="1841978">
                <a:moveTo>
                  <a:pt x="2936487" y="0"/>
                </a:moveTo>
                <a:lnTo>
                  <a:pt x="0" y="0"/>
                </a:lnTo>
                <a:lnTo>
                  <a:pt x="0" y="1841979"/>
                </a:lnTo>
                <a:lnTo>
                  <a:pt x="2936487" y="1841979"/>
                </a:lnTo>
                <a:lnTo>
                  <a:pt x="293648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D8CD4C3B-1450-F45C-CB79-F579655CBC0C}"/>
              </a:ext>
            </a:extLst>
          </p:cNvPr>
          <p:cNvSpPr txBox="1"/>
          <p:nvPr/>
        </p:nvSpPr>
        <p:spPr>
          <a:xfrm>
            <a:off x="3527667" y="895350"/>
            <a:ext cx="11232665" cy="2218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9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TAN Headline"/>
                <a:ea typeface="TAN Headline"/>
                <a:cs typeface="TAN Headline"/>
                <a:sym typeface="TAN Headline"/>
              </a:rPr>
              <a:t>Effect of insurance providers on billing amount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74394FAC-5D6C-661A-13B1-DC5E0A549D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1943626"/>
                  </p:ext>
                </p:extLst>
              </p:nvPr>
            </p:nvGraphicFramePr>
            <p:xfrm>
              <a:off x="3472174" y="3701628"/>
              <a:ext cx="10913271" cy="623830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2"/>
              </a:graphicData>
            </a:graphic>
          </p:graphicFrame>
        </mc:Choice>
        <mc:Fallback>
          <p:pic>
            <p:nvPicPr>
              <p:cNvPr id="11" name="Add-in" descr="Add-in content for Microsoft Power BI.">
                <a:extLst>
                  <a:ext uri="{FF2B5EF4-FFF2-40B4-BE49-F238E27FC236}">
                    <a16:creationId xmlns:a16="http://schemas.microsoft.com/office/drawing/2014/main" id="{74394FAC-5D6C-661A-13B1-DC5E0A549D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72174" y="3701628"/>
                <a:ext cx="10913271" cy="62383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35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385461">
            <a:off x="-3184086" y="-1008853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441338" flipH="1">
            <a:off x="-18674" y="-487041"/>
            <a:ext cx="10358526" cy="6078785"/>
          </a:xfrm>
          <a:custGeom>
            <a:avLst/>
            <a:gdLst/>
            <a:ahLst/>
            <a:cxnLst/>
            <a:rect l="l" t="t" r="r" b="b"/>
            <a:pathLst>
              <a:path w="8043462" h="5048706">
                <a:moveTo>
                  <a:pt x="8043462" y="0"/>
                </a:moveTo>
                <a:lnTo>
                  <a:pt x="0" y="0"/>
                </a:lnTo>
                <a:lnTo>
                  <a:pt x="0" y="5048706"/>
                </a:lnTo>
                <a:lnTo>
                  <a:pt x="8043462" y="5048706"/>
                </a:lnTo>
                <a:lnTo>
                  <a:pt x="804346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441338" flipH="1">
            <a:off x="417608" y="5247619"/>
            <a:ext cx="9583344" cy="6682500"/>
          </a:xfrm>
          <a:custGeom>
            <a:avLst/>
            <a:gdLst/>
            <a:ahLst/>
            <a:cxnLst/>
            <a:rect l="l" t="t" r="r" b="b"/>
            <a:pathLst>
              <a:path w="8104724" h="5087159">
                <a:moveTo>
                  <a:pt x="8104724" y="0"/>
                </a:moveTo>
                <a:lnTo>
                  <a:pt x="0" y="0"/>
                </a:lnTo>
                <a:lnTo>
                  <a:pt x="0" y="5087160"/>
                </a:lnTo>
                <a:lnTo>
                  <a:pt x="8104724" y="5087160"/>
                </a:lnTo>
                <a:lnTo>
                  <a:pt x="81047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526259" y="5123913"/>
            <a:ext cx="4915980" cy="5239901"/>
          </a:xfrm>
          <a:custGeom>
            <a:avLst/>
            <a:gdLst/>
            <a:ahLst/>
            <a:cxnLst/>
            <a:rect l="l" t="t" r="r" b="b"/>
            <a:pathLst>
              <a:path w="4915980" h="5239901">
                <a:moveTo>
                  <a:pt x="0" y="0"/>
                </a:moveTo>
                <a:lnTo>
                  <a:pt x="4915979" y="0"/>
                </a:lnTo>
                <a:lnTo>
                  <a:pt x="4915979" y="5239901"/>
                </a:lnTo>
                <a:lnTo>
                  <a:pt x="0" y="5239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285979" y="5762796"/>
            <a:ext cx="2973321" cy="4767715"/>
          </a:xfrm>
          <a:custGeom>
            <a:avLst/>
            <a:gdLst/>
            <a:ahLst/>
            <a:cxnLst/>
            <a:rect l="l" t="t" r="r" b="b"/>
            <a:pathLst>
              <a:path w="2973321" h="4767715">
                <a:moveTo>
                  <a:pt x="2973321" y="0"/>
                </a:moveTo>
                <a:lnTo>
                  <a:pt x="0" y="0"/>
                </a:lnTo>
                <a:lnTo>
                  <a:pt x="0" y="4767715"/>
                </a:lnTo>
                <a:lnTo>
                  <a:pt x="2973321" y="4767715"/>
                </a:lnTo>
                <a:lnTo>
                  <a:pt x="297332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52737" y="1800078"/>
            <a:ext cx="666750" cy="2979420"/>
            <a:chOff x="0" y="0"/>
            <a:chExt cx="889000" cy="3972560"/>
          </a:xfrm>
        </p:grpSpPr>
        <p:sp>
          <p:nvSpPr>
            <p:cNvPr id="8" name="Freeform 8"/>
            <p:cNvSpPr/>
            <p:nvPr/>
          </p:nvSpPr>
          <p:spPr>
            <a:xfrm>
              <a:off x="48260" y="49530"/>
              <a:ext cx="792480" cy="3872230"/>
            </a:xfrm>
            <a:custGeom>
              <a:avLst/>
              <a:gdLst/>
              <a:ahLst/>
              <a:cxnLst/>
              <a:rect l="l" t="t" r="r" b="b"/>
              <a:pathLst>
                <a:path w="792480" h="3872230">
                  <a:moveTo>
                    <a:pt x="267970" y="81280"/>
                  </a:moveTo>
                  <a:cubicBezTo>
                    <a:pt x="240030" y="612140"/>
                    <a:pt x="190500" y="855980"/>
                    <a:pt x="177800" y="993140"/>
                  </a:cubicBezTo>
                  <a:cubicBezTo>
                    <a:pt x="170180" y="1075690"/>
                    <a:pt x="172720" y="1104900"/>
                    <a:pt x="170180" y="1191260"/>
                  </a:cubicBezTo>
                  <a:cubicBezTo>
                    <a:pt x="163830" y="1353820"/>
                    <a:pt x="152400" y="1731010"/>
                    <a:pt x="152400" y="1897380"/>
                  </a:cubicBezTo>
                  <a:cubicBezTo>
                    <a:pt x="152400" y="1988820"/>
                    <a:pt x="151130" y="2037080"/>
                    <a:pt x="156210" y="2108200"/>
                  </a:cubicBezTo>
                  <a:cubicBezTo>
                    <a:pt x="161290" y="2181860"/>
                    <a:pt x="173990" y="2264410"/>
                    <a:pt x="184150" y="2332990"/>
                  </a:cubicBezTo>
                  <a:cubicBezTo>
                    <a:pt x="193040" y="2390140"/>
                    <a:pt x="200660" y="2435860"/>
                    <a:pt x="213360" y="2491740"/>
                  </a:cubicBezTo>
                  <a:cubicBezTo>
                    <a:pt x="228600" y="2556510"/>
                    <a:pt x="248920" y="2617470"/>
                    <a:pt x="274320" y="2694940"/>
                  </a:cubicBezTo>
                  <a:cubicBezTo>
                    <a:pt x="311150" y="2805430"/>
                    <a:pt x="364490" y="2961640"/>
                    <a:pt x="419100" y="3088640"/>
                  </a:cubicBezTo>
                  <a:cubicBezTo>
                    <a:pt x="471170" y="3213100"/>
                    <a:pt x="534670" y="3337560"/>
                    <a:pt x="596900" y="3448050"/>
                  </a:cubicBezTo>
                  <a:cubicBezTo>
                    <a:pt x="652780" y="3550920"/>
                    <a:pt x="746760" y="3675380"/>
                    <a:pt x="773430" y="3733800"/>
                  </a:cubicBezTo>
                  <a:cubicBezTo>
                    <a:pt x="784860" y="3756660"/>
                    <a:pt x="792480" y="3768090"/>
                    <a:pt x="789940" y="3787140"/>
                  </a:cubicBezTo>
                  <a:cubicBezTo>
                    <a:pt x="787400" y="3808730"/>
                    <a:pt x="767080" y="3844290"/>
                    <a:pt x="749300" y="3858260"/>
                  </a:cubicBezTo>
                  <a:cubicBezTo>
                    <a:pt x="734060" y="3869690"/>
                    <a:pt x="712470" y="3872230"/>
                    <a:pt x="695960" y="3870960"/>
                  </a:cubicBezTo>
                  <a:cubicBezTo>
                    <a:pt x="678180" y="3869690"/>
                    <a:pt x="656590" y="3863340"/>
                    <a:pt x="643890" y="3849370"/>
                  </a:cubicBezTo>
                  <a:cubicBezTo>
                    <a:pt x="628650" y="3832860"/>
                    <a:pt x="612140" y="3796030"/>
                    <a:pt x="615950" y="3771900"/>
                  </a:cubicBezTo>
                  <a:cubicBezTo>
                    <a:pt x="619760" y="3747770"/>
                    <a:pt x="642620" y="3716020"/>
                    <a:pt x="664210" y="3705860"/>
                  </a:cubicBezTo>
                  <a:cubicBezTo>
                    <a:pt x="685800" y="3695700"/>
                    <a:pt x="725170" y="3698240"/>
                    <a:pt x="745490" y="3708400"/>
                  </a:cubicBezTo>
                  <a:cubicBezTo>
                    <a:pt x="763270" y="3716020"/>
                    <a:pt x="775970" y="3733800"/>
                    <a:pt x="783590" y="3750310"/>
                  </a:cubicBezTo>
                  <a:cubicBezTo>
                    <a:pt x="789940" y="3765550"/>
                    <a:pt x="791210" y="3788410"/>
                    <a:pt x="787400" y="3804920"/>
                  </a:cubicBezTo>
                  <a:cubicBezTo>
                    <a:pt x="783590" y="3822700"/>
                    <a:pt x="770890" y="3841750"/>
                    <a:pt x="756920" y="3851910"/>
                  </a:cubicBezTo>
                  <a:cubicBezTo>
                    <a:pt x="742950" y="3863340"/>
                    <a:pt x="722630" y="3870960"/>
                    <a:pt x="704850" y="3870960"/>
                  </a:cubicBezTo>
                  <a:cubicBezTo>
                    <a:pt x="687070" y="3872230"/>
                    <a:pt x="670560" y="3868420"/>
                    <a:pt x="651510" y="3855720"/>
                  </a:cubicBezTo>
                  <a:cubicBezTo>
                    <a:pt x="615950" y="3827780"/>
                    <a:pt x="575310" y="3745230"/>
                    <a:pt x="537210" y="3681730"/>
                  </a:cubicBezTo>
                  <a:cubicBezTo>
                    <a:pt x="491490" y="3606800"/>
                    <a:pt x="443230" y="3522980"/>
                    <a:pt x="400050" y="3434080"/>
                  </a:cubicBezTo>
                  <a:cubicBezTo>
                    <a:pt x="353060" y="3335020"/>
                    <a:pt x="304800" y="3221990"/>
                    <a:pt x="265430" y="3116580"/>
                  </a:cubicBezTo>
                  <a:cubicBezTo>
                    <a:pt x="226060" y="3014980"/>
                    <a:pt x="195580" y="2913380"/>
                    <a:pt x="165100" y="2813050"/>
                  </a:cubicBezTo>
                  <a:cubicBezTo>
                    <a:pt x="134620" y="2713990"/>
                    <a:pt x="106680" y="2623820"/>
                    <a:pt x="82550" y="2517140"/>
                  </a:cubicBezTo>
                  <a:cubicBezTo>
                    <a:pt x="54610" y="2393950"/>
                    <a:pt x="26670" y="2228850"/>
                    <a:pt x="13970" y="2113280"/>
                  </a:cubicBezTo>
                  <a:cubicBezTo>
                    <a:pt x="5080" y="2029460"/>
                    <a:pt x="3810" y="1991360"/>
                    <a:pt x="2540" y="1892300"/>
                  </a:cubicBezTo>
                  <a:cubicBezTo>
                    <a:pt x="0" y="1690370"/>
                    <a:pt x="0" y="1248410"/>
                    <a:pt x="21590" y="971550"/>
                  </a:cubicBezTo>
                  <a:cubicBezTo>
                    <a:pt x="40640" y="740410"/>
                    <a:pt x="99060" y="508000"/>
                    <a:pt x="110490" y="340360"/>
                  </a:cubicBezTo>
                  <a:cubicBezTo>
                    <a:pt x="118110" y="228600"/>
                    <a:pt x="93980" y="114300"/>
                    <a:pt x="109220" y="62230"/>
                  </a:cubicBezTo>
                  <a:cubicBezTo>
                    <a:pt x="116840" y="38100"/>
                    <a:pt x="127000" y="25400"/>
                    <a:pt x="142240" y="15240"/>
                  </a:cubicBezTo>
                  <a:cubicBezTo>
                    <a:pt x="156210" y="5080"/>
                    <a:pt x="179070" y="0"/>
                    <a:pt x="196850" y="1270"/>
                  </a:cubicBezTo>
                  <a:cubicBezTo>
                    <a:pt x="214630" y="3810"/>
                    <a:pt x="236220" y="15240"/>
                    <a:pt x="247650" y="27940"/>
                  </a:cubicBezTo>
                  <a:cubicBezTo>
                    <a:pt x="259080" y="41910"/>
                    <a:pt x="267970" y="81280"/>
                    <a:pt x="267970" y="8128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999298" y="4514850"/>
            <a:ext cx="197167" cy="197167"/>
            <a:chOff x="0" y="0"/>
            <a:chExt cx="262890" cy="262890"/>
          </a:xfrm>
        </p:grpSpPr>
        <p:sp>
          <p:nvSpPr>
            <p:cNvPr id="10" name="Freeform 10"/>
            <p:cNvSpPr/>
            <p:nvPr/>
          </p:nvSpPr>
          <p:spPr>
            <a:xfrm>
              <a:off x="49530" y="46990"/>
              <a:ext cx="161290" cy="167640"/>
            </a:xfrm>
            <a:custGeom>
              <a:avLst/>
              <a:gdLst/>
              <a:ahLst/>
              <a:cxnLst/>
              <a:rect l="l" t="t" r="r" b="b"/>
              <a:pathLst>
                <a:path w="161290" h="167640">
                  <a:moveTo>
                    <a:pt x="161290" y="57150"/>
                  </a:moveTo>
                  <a:cubicBezTo>
                    <a:pt x="140970" y="146050"/>
                    <a:pt x="128270" y="152400"/>
                    <a:pt x="116840" y="157480"/>
                  </a:cubicBezTo>
                  <a:cubicBezTo>
                    <a:pt x="105410" y="162560"/>
                    <a:pt x="92710" y="167640"/>
                    <a:pt x="77470" y="165100"/>
                  </a:cubicBezTo>
                  <a:cubicBezTo>
                    <a:pt x="58420" y="161290"/>
                    <a:pt x="24130" y="140970"/>
                    <a:pt x="12700" y="124460"/>
                  </a:cubicBezTo>
                  <a:cubicBezTo>
                    <a:pt x="3810" y="114300"/>
                    <a:pt x="0" y="101600"/>
                    <a:pt x="1270" y="87630"/>
                  </a:cubicBezTo>
                  <a:cubicBezTo>
                    <a:pt x="1270" y="67310"/>
                    <a:pt x="13970" y="31750"/>
                    <a:pt x="31750" y="17780"/>
                  </a:cubicBezTo>
                  <a:cubicBezTo>
                    <a:pt x="49530" y="381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754291" y="417473"/>
            <a:ext cx="2183130" cy="1037273"/>
            <a:chOff x="0" y="0"/>
            <a:chExt cx="2910840" cy="1383030"/>
          </a:xfrm>
        </p:grpSpPr>
        <p:sp>
          <p:nvSpPr>
            <p:cNvPr id="12" name="Freeform 12"/>
            <p:cNvSpPr/>
            <p:nvPr/>
          </p:nvSpPr>
          <p:spPr>
            <a:xfrm>
              <a:off x="46990" y="50800"/>
              <a:ext cx="2815590" cy="1285240"/>
            </a:xfrm>
            <a:custGeom>
              <a:avLst/>
              <a:gdLst/>
              <a:ahLst/>
              <a:cxnLst/>
              <a:rect l="l" t="t" r="r" b="b"/>
              <a:pathLst>
                <a:path w="2815590" h="1285240">
                  <a:moveTo>
                    <a:pt x="90170" y="0"/>
                  </a:moveTo>
                  <a:cubicBezTo>
                    <a:pt x="666750" y="77470"/>
                    <a:pt x="990600" y="139700"/>
                    <a:pt x="1184910" y="186690"/>
                  </a:cubicBezTo>
                  <a:cubicBezTo>
                    <a:pt x="1319530" y="219710"/>
                    <a:pt x="1417320" y="252730"/>
                    <a:pt x="1522730" y="287020"/>
                  </a:cubicBezTo>
                  <a:cubicBezTo>
                    <a:pt x="1619250" y="318770"/>
                    <a:pt x="1715770" y="353060"/>
                    <a:pt x="1795780" y="386080"/>
                  </a:cubicBezTo>
                  <a:cubicBezTo>
                    <a:pt x="1863090" y="412750"/>
                    <a:pt x="1925320" y="441960"/>
                    <a:pt x="1976120" y="467360"/>
                  </a:cubicBezTo>
                  <a:cubicBezTo>
                    <a:pt x="2014220" y="487680"/>
                    <a:pt x="2033270" y="494030"/>
                    <a:pt x="2075180" y="521970"/>
                  </a:cubicBezTo>
                  <a:cubicBezTo>
                    <a:pt x="2160270" y="579120"/>
                    <a:pt x="2352040" y="731520"/>
                    <a:pt x="2440940" y="810260"/>
                  </a:cubicBezTo>
                  <a:cubicBezTo>
                    <a:pt x="2495550" y="858520"/>
                    <a:pt x="2518410" y="891540"/>
                    <a:pt x="2566670" y="937260"/>
                  </a:cubicBezTo>
                  <a:cubicBezTo>
                    <a:pt x="2627630" y="993140"/>
                    <a:pt x="2744470" y="1073150"/>
                    <a:pt x="2782570" y="1117600"/>
                  </a:cubicBezTo>
                  <a:cubicBezTo>
                    <a:pt x="2799080" y="1139190"/>
                    <a:pt x="2807970" y="1151890"/>
                    <a:pt x="2811780" y="1169670"/>
                  </a:cubicBezTo>
                  <a:cubicBezTo>
                    <a:pt x="2815590" y="1188720"/>
                    <a:pt x="2813050" y="1212850"/>
                    <a:pt x="2804160" y="1229360"/>
                  </a:cubicBezTo>
                  <a:cubicBezTo>
                    <a:pt x="2795270" y="1245870"/>
                    <a:pt x="2778760" y="1263650"/>
                    <a:pt x="2762250" y="1271270"/>
                  </a:cubicBezTo>
                  <a:cubicBezTo>
                    <a:pt x="2744470" y="1280160"/>
                    <a:pt x="2721610" y="1283970"/>
                    <a:pt x="2702560" y="1280160"/>
                  </a:cubicBezTo>
                  <a:cubicBezTo>
                    <a:pt x="2683510" y="1276350"/>
                    <a:pt x="2661920" y="1262380"/>
                    <a:pt x="2650490" y="1250950"/>
                  </a:cubicBezTo>
                  <a:cubicBezTo>
                    <a:pt x="2641600" y="1243330"/>
                    <a:pt x="2637790" y="1235710"/>
                    <a:pt x="2633980" y="1225550"/>
                  </a:cubicBezTo>
                  <a:cubicBezTo>
                    <a:pt x="2628900" y="1210310"/>
                    <a:pt x="2625090" y="1183640"/>
                    <a:pt x="2628900" y="1165860"/>
                  </a:cubicBezTo>
                  <a:cubicBezTo>
                    <a:pt x="2633980" y="1146810"/>
                    <a:pt x="2649220" y="1126490"/>
                    <a:pt x="2660650" y="1115060"/>
                  </a:cubicBezTo>
                  <a:cubicBezTo>
                    <a:pt x="2669540" y="1107440"/>
                    <a:pt x="2678430" y="1103630"/>
                    <a:pt x="2687320" y="1099820"/>
                  </a:cubicBezTo>
                  <a:cubicBezTo>
                    <a:pt x="2696210" y="1096010"/>
                    <a:pt x="2705100" y="1093470"/>
                    <a:pt x="2716530" y="1094740"/>
                  </a:cubicBezTo>
                  <a:cubicBezTo>
                    <a:pt x="2733040" y="1094740"/>
                    <a:pt x="2758440" y="1101090"/>
                    <a:pt x="2774950" y="1111250"/>
                  </a:cubicBezTo>
                  <a:cubicBezTo>
                    <a:pt x="2790190" y="1122680"/>
                    <a:pt x="2804160" y="1141730"/>
                    <a:pt x="2809240" y="1160780"/>
                  </a:cubicBezTo>
                  <a:cubicBezTo>
                    <a:pt x="2815590" y="1178560"/>
                    <a:pt x="2811780" y="1203960"/>
                    <a:pt x="2807970" y="1220470"/>
                  </a:cubicBezTo>
                  <a:cubicBezTo>
                    <a:pt x="2805430" y="1230630"/>
                    <a:pt x="2801620" y="1238250"/>
                    <a:pt x="2792730" y="1245870"/>
                  </a:cubicBezTo>
                  <a:cubicBezTo>
                    <a:pt x="2782570" y="1258570"/>
                    <a:pt x="2760980" y="1273810"/>
                    <a:pt x="2743200" y="1278890"/>
                  </a:cubicBezTo>
                  <a:cubicBezTo>
                    <a:pt x="2724150" y="1283970"/>
                    <a:pt x="2710180" y="1285240"/>
                    <a:pt x="2683510" y="1273810"/>
                  </a:cubicBezTo>
                  <a:cubicBezTo>
                    <a:pt x="2583180" y="1231900"/>
                    <a:pt x="2192020" y="836930"/>
                    <a:pt x="2078990" y="744220"/>
                  </a:cubicBezTo>
                  <a:cubicBezTo>
                    <a:pt x="2035810" y="708660"/>
                    <a:pt x="2020570" y="695960"/>
                    <a:pt x="1987550" y="674370"/>
                  </a:cubicBezTo>
                  <a:cubicBezTo>
                    <a:pt x="1948180" y="650240"/>
                    <a:pt x="1911350" y="631190"/>
                    <a:pt x="1858010" y="604520"/>
                  </a:cubicBezTo>
                  <a:cubicBezTo>
                    <a:pt x="1772920" y="562610"/>
                    <a:pt x="1638300" y="501650"/>
                    <a:pt x="1524000" y="458470"/>
                  </a:cubicBezTo>
                  <a:cubicBezTo>
                    <a:pt x="1408430" y="414020"/>
                    <a:pt x="1297940" y="378460"/>
                    <a:pt x="1165860" y="341630"/>
                  </a:cubicBezTo>
                  <a:cubicBezTo>
                    <a:pt x="1010920" y="299720"/>
                    <a:pt x="830580" y="257810"/>
                    <a:pt x="651510" y="226060"/>
                  </a:cubicBezTo>
                  <a:cubicBezTo>
                    <a:pt x="459740" y="191770"/>
                    <a:pt x="132080" y="187960"/>
                    <a:pt x="50800" y="149860"/>
                  </a:cubicBezTo>
                  <a:cubicBezTo>
                    <a:pt x="26670" y="138430"/>
                    <a:pt x="17780" y="128270"/>
                    <a:pt x="10160" y="113030"/>
                  </a:cubicBezTo>
                  <a:cubicBezTo>
                    <a:pt x="2540" y="97790"/>
                    <a:pt x="0" y="73660"/>
                    <a:pt x="3810" y="57150"/>
                  </a:cubicBezTo>
                  <a:cubicBezTo>
                    <a:pt x="8890" y="40640"/>
                    <a:pt x="21590" y="21590"/>
                    <a:pt x="35560" y="12700"/>
                  </a:cubicBezTo>
                  <a:cubicBezTo>
                    <a:pt x="50800" y="2540"/>
                    <a:pt x="90170" y="0"/>
                    <a:pt x="90170" y="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886825" y="1894523"/>
            <a:ext cx="194310" cy="197167"/>
            <a:chOff x="0" y="0"/>
            <a:chExt cx="259080" cy="262890"/>
          </a:xfrm>
        </p:grpSpPr>
        <p:sp>
          <p:nvSpPr>
            <p:cNvPr id="14" name="Freeform 14"/>
            <p:cNvSpPr/>
            <p:nvPr/>
          </p:nvSpPr>
          <p:spPr>
            <a:xfrm>
              <a:off x="43180" y="46990"/>
              <a:ext cx="161290" cy="167640"/>
            </a:xfrm>
            <a:custGeom>
              <a:avLst/>
              <a:gdLst/>
              <a:ahLst/>
              <a:cxnLst/>
              <a:rect l="l" t="t" r="r" b="b"/>
              <a:pathLst>
                <a:path w="161290" h="167640">
                  <a:moveTo>
                    <a:pt x="161290" y="58420"/>
                  </a:moveTo>
                  <a:cubicBezTo>
                    <a:pt x="158750" y="116840"/>
                    <a:pt x="133350" y="147320"/>
                    <a:pt x="11684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8420" y="161290"/>
                    <a:pt x="24130" y="144780"/>
                    <a:pt x="1270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0320" y="25400"/>
                    <a:pt x="31750" y="17780"/>
                  </a:cubicBezTo>
                  <a:cubicBezTo>
                    <a:pt x="49530" y="7620"/>
                    <a:pt x="87630" y="0"/>
                    <a:pt x="107950" y="3810"/>
                  </a:cubicBezTo>
                  <a:cubicBezTo>
                    <a:pt x="12192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4203199" y="8356456"/>
            <a:ext cx="4258628" cy="1927860"/>
            <a:chOff x="0" y="0"/>
            <a:chExt cx="5678170" cy="2570480"/>
          </a:xfrm>
        </p:grpSpPr>
        <p:sp>
          <p:nvSpPr>
            <p:cNvPr id="16" name="Freeform 16"/>
            <p:cNvSpPr/>
            <p:nvPr/>
          </p:nvSpPr>
          <p:spPr>
            <a:xfrm>
              <a:off x="46990" y="50800"/>
              <a:ext cx="5580380" cy="2473960"/>
            </a:xfrm>
            <a:custGeom>
              <a:avLst/>
              <a:gdLst/>
              <a:ahLst/>
              <a:cxnLst/>
              <a:rect l="l" t="t" r="r" b="b"/>
              <a:pathLst>
                <a:path w="5580380" h="2473960">
                  <a:moveTo>
                    <a:pt x="5580380" y="96520"/>
                  </a:moveTo>
                  <a:cubicBezTo>
                    <a:pt x="5561330" y="207010"/>
                    <a:pt x="5543550" y="257810"/>
                    <a:pt x="5525770" y="295910"/>
                  </a:cubicBezTo>
                  <a:cubicBezTo>
                    <a:pt x="5510530" y="331470"/>
                    <a:pt x="5499100" y="359410"/>
                    <a:pt x="5473700" y="394970"/>
                  </a:cubicBezTo>
                  <a:cubicBezTo>
                    <a:pt x="5436870" y="449580"/>
                    <a:pt x="5367020" y="521970"/>
                    <a:pt x="5307330" y="580390"/>
                  </a:cubicBezTo>
                  <a:cubicBezTo>
                    <a:pt x="5245100" y="638810"/>
                    <a:pt x="5179060" y="698500"/>
                    <a:pt x="5110480" y="748030"/>
                  </a:cubicBezTo>
                  <a:cubicBezTo>
                    <a:pt x="5043170" y="796290"/>
                    <a:pt x="4954270" y="834390"/>
                    <a:pt x="4900930" y="873760"/>
                  </a:cubicBezTo>
                  <a:cubicBezTo>
                    <a:pt x="4861560" y="902970"/>
                    <a:pt x="4851400" y="927100"/>
                    <a:pt x="4808220" y="956310"/>
                  </a:cubicBezTo>
                  <a:cubicBezTo>
                    <a:pt x="4728210" y="1010920"/>
                    <a:pt x="4563110" y="1083310"/>
                    <a:pt x="4436110" y="1141730"/>
                  </a:cubicBezTo>
                  <a:cubicBezTo>
                    <a:pt x="4306570" y="1202690"/>
                    <a:pt x="4184650" y="1254760"/>
                    <a:pt x="4036060" y="1315720"/>
                  </a:cubicBezTo>
                  <a:cubicBezTo>
                    <a:pt x="3853180" y="1390650"/>
                    <a:pt x="3582670" y="1503680"/>
                    <a:pt x="3422650" y="1554480"/>
                  </a:cubicBezTo>
                  <a:cubicBezTo>
                    <a:pt x="3323590" y="1586230"/>
                    <a:pt x="3266440" y="1590040"/>
                    <a:pt x="3177540" y="1615440"/>
                  </a:cubicBezTo>
                  <a:cubicBezTo>
                    <a:pt x="3069590" y="1647190"/>
                    <a:pt x="2952750" y="1694180"/>
                    <a:pt x="2819400" y="1733550"/>
                  </a:cubicBezTo>
                  <a:cubicBezTo>
                    <a:pt x="2656840" y="1781810"/>
                    <a:pt x="2487930" y="1816100"/>
                    <a:pt x="2269490" y="1878330"/>
                  </a:cubicBezTo>
                  <a:cubicBezTo>
                    <a:pt x="1943100" y="1969770"/>
                    <a:pt x="1376680" y="2153920"/>
                    <a:pt x="1055370" y="2244090"/>
                  </a:cubicBezTo>
                  <a:cubicBezTo>
                    <a:pt x="844550" y="2303780"/>
                    <a:pt x="662940" y="2355850"/>
                    <a:pt x="529590" y="2382520"/>
                  </a:cubicBezTo>
                  <a:cubicBezTo>
                    <a:pt x="448310" y="2399030"/>
                    <a:pt x="400050" y="2396490"/>
                    <a:pt x="332740" y="2409190"/>
                  </a:cubicBezTo>
                  <a:cubicBezTo>
                    <a:pt x="259080" y="2424430"/>
                    <a:pt x="161290" y="2467610"/>
                    <a:pt x="106680" y="2468880"/>
                  </a:cubicBezTo>
                  <a:cubicBezTo>
                    <a:pt x="74930" y="2468880"/>
                    <a:pt x="48260" y="2465070"/>
                    <a:pt x="30480" y="2449830"/>
                  </a:cubicBezTo>
                  <a:cubicBezTo>
                    <a:pt x="13970" y="2434590"/>
                    <a:pt x="0" y="2399030"/>
                    <a:pt x="3810" y="2377440"/>
                  </a:cubicBezTo>
                  <a:cubicBezTo>
                    <a:pt x="6350" y="2354580"/>
                    <a:pt x="27940" y="2324100"/>
                    <a:pt x="48260" y="2312670"/>
                  </a:cubicBezTo>
                  <a:cubicBezTo>
                    <a:pt x="69850" y="2302510"/>
                    <a:pt x="106680" y="2306320"/>
                    <a:pt x="127000" y="2315210"/>
                  </a:cubicBezTo>
                  <a:cubicBezTo>
                    <a:pt x="143510" y="2322830"/>
                    <a:pt x="156210" y="2339340"/>
                    <a:pt x="162560" y="2354580"/>
                  </a:cubicBezTo>
                  <a:cubicBezTo>
                    <a:pt x="168910" y="2369820"/>
                    <a:pt x="172720" y="2390140"/>
                    <a:pt x="167640" y="2407920"/>
                  </a:cubicBezTo>
                  <a:cubicBezTo>
                    <a:pt x="160020" y="2428240"/>
                    <a:pt x="137160" y="2457450"/>
                    <a:pt x="115570" y="2466340"/>
                  </a:cubicBezTo>
                  <a:cubicBezTo>
                    <a:pt x="93980" y="2473960"/>
                    <a:pt x="55880" y="2466340"/>
                    <a:pt x="38100" y="2456180"/>
                  </a:cubicBezTo>
                  <a:cubicBezTo>
                    <a:pt x="22860" y="2446020"/>
                    <a:pt x="11430" y="2428240"/>
                    <a:pt x="6350" y="2413000"/>
                  </a:cubicBezTo>
                  <a:cubicBezTo>
                    <a:pt x="1270" y="2396490"/>
                    <a:pt x="0" y="2376170"/>
                    <a:pt x="7620" y="2359660"/>
                  </a:cubicBezTo>
                  <a:cubicBezTo>
                    <a:pt x="16510" y="2339340"/>
                    <a:pt x="36830" y="2321560"/>
                    <a:pt x="66040" y="2307590"/>
                  </a:cubicBezTo>
                  <a:cubicBezTo>
                    <a:pt x="116840" y="2279650"/>
                    <a:pt x="234950" y="2263140"/>
                    <a:pt x="309880" y="2249170"/>
                  </a:cubicBezTo>
                  <a:cubicBezTo>
                    <a:pt x="372110" y="2237740"/>
                    <a:pt x="408940" y="2240280"/>
                    <a:pt x="483870" y="2225040"/>
                  </a:cubicBezTo>
                  <a:cubicBezTo>
                    <a:pt x="624840" y="2197100"/>
                    <a:pt x="909320" y="2118360"/>
                    <a:pt x="1093470" y="2063750"/>
                  </a:cubicBezTo>
                  <a:cubicBezTo>
                    <a:pt x="1247140" y="2016760"/>
                    <a:pt x="1336040" y="1977390"/>
                    <a:pt x="1513840" y="1922780"/>
                  </a:cubicBezTo>
                  <a:cubicBezTo>
                    <a:pt x="1819910" y="1830070"/>
                    <a:pt x="2473960" y="1668780"/>
                    <a:pt x="2764790" y="1577340"/>
                  </a:cubicBezTo>
                  <a:cubicBezTo>
                    <a:pt x="2922270" y="1529080"/>
                    <a:pt x="3020060" y="1483360"/>
                    <a:pt x="3126740" y="1451610"/>
                  </a:cubicBezTo>
                  <a:cubicBezTo>
                    <a:pt x="3210560" y="1426210"/>
                    <a:pt x="3261360" y="1422400"/>
                    <a:pt x="3352800" y="1393190"/>
                  </a:cubicBezTo>
                  <a:cubicBezTo>
                    <a:pt x="3506470" y="1343660"/>
                    <a:pt x="3755390" y="1242060"/>
                    <a:pt x="3953510" y="1158240"/>
                  </a:cubicBezTo>
                  <a:cubicBezTo>
                    <a:pt x="4151630" y="1074420"/>
                    <a:pt x="4392930" y="963930"/>
                    <a:pt x="4540250" y="890270"/>
                  </a:cubicBezTo>
                  <a:cubicBezTo>
                    <a:pt x="4631690" y="844550"/>
                    <a:pt x="4682490" y="820420"/>
                    <a:pt x="4758690" y="773430"/>
                  </a:cubicBezTo>
                  <a:cubicBezTo>
                    <a:pt x="4852670" y="715010"/>
                    <a:pt x="4975860" y="623570"/>
                    <a:pt x="5059680" y="560070"/>
                  </a:cubicBezTo>
                  <a:cubicBezTo>
                    <a:pt x="5120640" y="511810"/>
                    <a:pt x="5167630" y="476250"/>
                    <a:pt x="5215890" y="429260"/>
                  </a:cubicBezTo>
                  <a:cubicBezTo>
                    <a:pt x="5264150" y="381000"/>
                    <a:pt x="5317490" y="326390"/>
                    <a:pt x="5349240" y="274320"/>
                  </a:cubicBezTo>
                  <a:cubicBezTo>
                    <a:pt x="5375910" y="232410"/>
                    <a:pt x="5391150" y="187960"/>
                    <a:pt x="5402580" y="148590"/>
                  </a:cubicBezTo>
                  <a:cubicBezTo>
                    <a:pt x="5411470" y="115570"/>
                    <a:pt x="5405120" y="80010"/>
                    <a:pt x="5416550" y="54610"/>
                  </a:cubicBezTo>
                  <a:cubicBezTo>
                    <a:pt x="5425440" y="35560"/>
                    <a:pt x="5441950" y="19050"/>
                    <a:pt x="5455920" y="10160"/>
                  </a:cubicBezTo>
                  <a:cubicBezTo>
                    <a:pt x="5468620" y="2540"/>
                    <a:pt x="5481320" y="0"/>
                    <a:pt x="5495290" y="0"/>
                  </a:cubicBezTo>
                  <a:cubicBezTo>
                    <a:pt x="5513070" y="1270"/>
                    <a:pt x="5538470" y="11430"/>
                    <a:pt x="5552440" y="21590"/>
                  </a:cubicBezTo>
                  <a:cubicBezTo>
                    <a:pt x="5563870" y="30480"/>
                    <a:pt x="5570220" y="43180"/>
                    <a:pt x="5575300" y="55880"/>
                  </a:cubicBezTo>
                  <a:cubicBezTo>
                    <a:pt x="5580380" y="67310"/>
                    <a:pt x="5580380" y="96520"/>
                    <a:pt x="5580380" y="9652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779520" y="9743122"/>
            <a:ext cx="194310" cy="192405"/>
            <a:chOff x="0" y="0"/>
            <a:chExt cx="259080" cy="256540"/>
          </a:xfrm>
        </p:grpSpPr>
        <p:sp>
          <p:nvSpPr>
            <p:cNvPr id="18" name="Freeform 18"/>
            <p:cNvSpPr/>
            <p:nvPr/>
          </p:nvSpPr>
          <p:spPr>
            <a:xfrm>
              <a:off x="44450" y="46990"/>
              <a:ext cx="160020" cy="166370"/>
            </a:xfrm>
            <a:custGeom>
              <a:avLst/>
              <a:gdLst/>
              <a:ahLst/>
              <a:cxnLst/>
              <a:rect l="l" t="t" r="r" b="b"/>
              <a:pathLst>
                <a:path w="160020" h="166370">
                  <a:moveTo>
                    <a:pt x="160020" y="58420"/>
                  </a:moveTo>
                  <a:cubicBezTo>
                    <a:pt x="156210" y="116840"/>
                    <a:pt x="135890" y="148590"/>
                    <a:pt x="115570" y="157480"/>
                  </a:cubicBezTo>
                  <a:cubicBezTo>
                    <a:pt x="93980" y="166370"/>
                    <a:pt x="57150" y="161290"/>
                    <a:pt x="38100" y="153670"/>
                  </a:cubicBezTo>
                  <a:cubicBezTo>
                    <a:pt x="25400" y="147320"/>
                    <a:pt x="16510" y="138430"/>
                    <a:pt x="10160" y="12573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17780" y="25400"/>
                    <a:pt x="30480" y="17780"/>
                  </a:cubicBezTo>
                  <a:cubicBezTo>
                    <a:pt x="46990" y="7620"/>
                    <a:pt x="86360" y="0"/>
                    <a:pt x="105410" y="3810"/>
                  </a:cubicBezTo>
                  <a:cubicBezTo>
                    <a:pt x="119380" y="6350"/>
                    <a:pt x="139700" y="24130"/>
                    <a:pt x="13970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172" y="5705532"/>
            <a:ext cx="1158240" cy="1030605"/>
            <a:chOff x="0" y="0"/>
            <a:chExt cx="1544320" cy="1374140"/>
          </a:xfrm>
        </p:grpSpPr>
        <p:sp>
          <p:nvSpPr>
            <p:cNvPr id="20" name="Freeform 20"/>
            <p:cNvSpPr/>
            <p:nvPr/>
          </p:nvSpPr>
          <p:spPr>
            <a:xfrm>
              <a:off x="48260" y="31750"/>
              <a:ext cx="1446530" cy="1291590"/>
            </a:xfrm>
            <a:custGeom>
              <a:avLst/>
              <a:gdLst/>
              <a:ahLst/>
              <a:cxnLst/>
              <a:rect l="l" t="t" r="r" b="b"/>
              <a:pathLst>
                <a:path w="1446530" h="1291590">
                  <a:moveTo>
                    <a:pt x="1360170" y="189230"/>
                  </a:moveTo>
                  <a:cubicBezTo>
                    <a:pt x="908050" y="203200"/>
                    <a:pt x="891540" y="218440"/>
                    <a:pt x="853440" y="246380"/>
                  </a:cubicBezTo>
                  <a:cubicBezTo>
                    <a:pt x="789940" y="290830"/>
                    <a:pt x="697230" y="393700"/>
                    <a:pt x="629920" y="450850"/>
                  </a:cubicBezTo>
                  <a:cubicBezTo>
                    <a:pt x="575310" y="496570"/>
                    <a:pt x="528320" y="525780"/>
                    <a:pt x="480060" y="566420"/>
                  </a:cubicBezTo>
                  <a:cubicBezTo>
                    <a:pt x="431800" y="608330"/>
                    <a:pt x="375920" y="659130"/>
                    <a:pt x="340360" y="699770"/>
                  </a:cubicBezTo>
                  <a:cubicBezTo>
                    <a:pt x="313690" y="730250"/>
                    <a:pt x="297180" y="753110"/>
                    <a:pt x="279400" y="783590"/>
                  </a:cubicBezTo>
                  <a:cubicBezTo>
                    <a:pt x="260350" y="812800"/>
                    <a:pt x="241300" y="847090"/>
                    <a:pt x="229870" y="880110"/>
                  </a:cubicBezTo>
                  <a:cubicBezTo>
                    <a:pt x="219710" y="908050"/>
                    <a:pt x="215900" y="930910"/>
                    <a:pt x="212090" y="966470"/>
                  </a:cubicBezTo>
                  <a:cubicBezTo>
                    <a:pt x="205740" y="1018540"/>
                    <a:pt x="223520" y="1107440"/>
                    <a:pt x="210820" y="1162050"/>
                  </a:cubicBezTo>
                  <a:cubicBezTo>
                    <a:pt x="199390" y="1205230"/>
                    <a:pt x="177800" y="1250950"/>
                    <a:pt x="153670" y="1272540"/>
                  </a:cubicBezTo>
                  <a:cubicBezTo>
                    <a:pt x="137160" y="1286510"/>
                    <a:pt x="115570" y="1291590"/>
                    <a:pt x="96520" y="1291590"/>
                  </a:cubicBezTo>
                  <a:cubicBezTo>
                    <a:pt x="77470" y="1291590"/>
                    <a:pt x="53340" y="1280160"/>
                    <a:pt x="39370" y="1271270"/>
                  </a:cubicBezTo>
                  <a:cubicBezTo>
                    <a:pt x="29210" y="1264920"/>
                    <a:pt x="24130" y="1259840"/>
                    <a:pt x="17780" y="1249680"/>
                  </a:cubicBezTo>
                  <a:cubicBezTo>
                    <a:pt x="10160" y="1235710"/>
                    <a:pt x="1270" y="1210310"/>
                    <a:pt x="2540" y="1191260"/>
                  </a:cubicBezTo>
                  <a:cubicBezTo>
                    <a:pt x="3810" y="1172210"/>
                    <a:pt x="12700" y="1149350"/>
                    <a:pt x="25400" y="1135380"/>
                  </a:cubicBezTo>
                  <a:cubicBezTo>
                    <a:pt x="36830" y="1120140"/>
                    <a:pt x="58420" y="1108710"/>
                    <a:pt x="76200" y="1103630"/>
                  </a:cubicBezTo>
                  <a:cubicBezTo>
                    <a:pt x="95250" y="1099820"/>
                    <a:pt x="119380" y="1102360"/>
                    <a:pt x="137160" y="1111250"/>
                  </a:cubicBezTo>
                  <a:cubicBezTo>
                    <a:pt x="153670" y="1118870"/>
                    <a:pt x="171450" y="1139190"/>
                    <a:pt x="180340" y="1151890"/>
                  </a:cubicBezTo>
                  <a:cubicBezTo>
                    <a:pt x="186690" y="1162050"/>
                    <a:pt x="189230" y="1169670"/>
                    <a:pt x="190500" y="1181100"/>
                  </a:cubicBezTo>
                  <a:cubicBezTo>
                    <a:pt x="191770" y="1197610"/>
                    <a:pt x="189230" y="1224280"/>
                    <a:pt x="180340" y="1240790"/>
                  </a:cubicBezTo>
                  <a:cubicBezTo>
                    <a:pt x="171450" y="1257300"/>
                    <a:pt x="149860" y="1275080"/>
                    <a:pt x="135890" y="1282700"/>
                  </a:cubicBezTo>
                  <a:cubicBezTo>
                    <a:pt x="125730" y="1287780"/>
                    <a:pt x="118110" y="1290320"/>
                    <a:pt x="106680" y="1290320"/>
                  </a:cubicBezTo>
                  <a:cubicBezTo>
                    <a:pt x="90170" y="1291590"/>
                    <a:pt x="63500" y="1287780"/>
                    <a:pt x="48260" y="1277620"/>
                  </a:cubicBezTo>
                  <a:cubicBezTo>
                    <a:pt x="31750" y="1267460"/>
                    <a:pt x="15240" y="1249680"/>
                    <a:pt x="8890" y="1231900"/>
                  </a:cubicBezTo>
                  <a:cubicBezTo>
                    <a:pt x="1270" y="1214120"/>
                    <a:pt x="0" y="1188720"/>
                    <a:pt x="5080" y="1170940"/>
                  </a:cubicBezTo>
                  <a:cubicBezTo>
                    <a:pt x="11430" y="1153160"/>
                    <a:pt x="38100" y="1120140"/>
                    <a:pt x="39370" y="1121410"/>
                  </a:cubicBezTo>
                  <a:cubicBezTo>
                    <a:pt x="40640" y="1121410"/>
                    <a:pt x="25400" y="1163320"/>
                    <a:pt x="21590" y="1162050"/>
                  </a:cubicBezTo>
                  <a:cubicBezTo>
                    <a:pt x="12700" y="1160780"/>
                    <a:pt x="17780" y="1013460"/>
                    <a:pt x="24130" y="960120"/>
                  </a:cubicBezTo>
                  <a:cubicBezTo>
                    <a:pt x="29210" y="924560"/>
                    <a:pt x="35560" y="901700"/>
                    <a:pt x="45720" y="871220"/>
                  </a:cubicBezTo>
                  <a:cubicBezTo>
                    <a:pt x="57150" y="838200"/>
                    <a:pt x="71120" y="802640"/>
                    <a:pt x="88900" y="767080"/>
                  </a:cubicBezTo>
                  <a:cubicBezTo>
                    <a:pt x="107950" y="727710"/>
                    <a:pt x="132080" y="688340"/>
                    <a:pt x="161290" y="646430"/>
                  </a:cubicBezTo>
                  <a:cubicBezTo>
                    <a:pt x="198120" y="595630"/>
                    <a:pt x="242570" y="535940"/>
                    <a:pt x="297180" y="483870"/>
                  </a:cubicBezTo>
                  <a:cubicBezTo>
                    <a:pt x="359410" y="424180"/>
                    <a:pt x="452120" y="374650"/>
                    <a:pt x="524510" y="313690"/>
                  </a:cubicBezTo>
                  <a:cubicBezTo>
                    <a:pt x="598170" y="251460"/>
                    <a:pt x="674370" y="160020"/>
                    <a:pt x="735330" y="115570"/>
                  </a:cubicBezTo>
                  <a:cubicBezTo>
                    <a:pt x="774700" y="86360"/>
                    <a:pt x="805180" y="71120"/>
                    <a:pt x="843280" y="54610"/>
                  </a:cubicBezTo>
                  <a:cubicBezTo>
                    <a:pt x="878840" y="39370"/>
                    <a:pt x="904240" y="26670"/>
                    <a:pt x="955040" y="19050"/>
                  </a:cubicBezTo>
                  <a:cubicBezTo>
                    <a:pt x="1054100" y="5080"/>
                    <a:pt x="1333500" y="0"/>
                    <a:pt x="1399540" y="30480"/>
                  </a:cubicBezTo>
                  <a:cubicBezTo>
                    <a:pt x="1423670" y="41910"/>
                    <a:pt x="1432560" y="59690"/>
                    <a:pt x="1438910" y="74930"/>
                  </a:cubicBezTo>
                  <a:cubicBezTo>
                    <a:pt x="1445260" y="87630"/>
                    <a:pt x="1446530" y="101600"/>
                    <a:pt x="1443990" y="115570"/>
                  </a:cubicBezTo>
                  <a:cubicBezTo>
                    <a:pt x="1441450" y="132080"/>
                    <a:pt x="1430020" y="156210"/>
                    <a:pt x="1416050" y="168910"/>
                  </a:cubicBezTo>
                  <a:cubicBezTo>
                    <a:pt x="1402080" y="180340"/>
                    <a:pt x="1360170" y="189230"/>
                    <a:pt x="1360170" y="1892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20053" y="6246495"/>
            <a:ext cx="194310" cy="194310"/>
            <a:chOff x="0" y="0"/>
            <a:chExt cx="259080" cy="259080"/>
          </a:xfrm>
        </p:grpSpPr>
        <p:sp>
          <p:nvSpPr>
            <p:cNvPr id="22" name="Freeform 22"/>
            <p:cNvSpPr/>
            <p:nvPr/>
          </p:nvSpPr>
          <p:spPr>
            <a:xfrm>
              <a:off x="44450" y="50800"/>
              <a:ext cx="160020" cy="166370"/>
            </a:xfrm>
            <a:custGeom>
              <a:avLst/>
              <a:gdLst/>
              <a:ahLst/>
              <a:cxnLst/>
              <a:rect l="l" t="t" r="r" b="b"/>
              <a:pathLst>
                <a:path w="160020" h="166370">
                  <a:moveTo>
                    <a:pt x="160020" y="57150"/>
                  </a:moveTo>
                  <a:cubicBezTo>
                    <a:pt x="156210" y="115570"/>
                    <a:pt x="135890" y="147320"/>
                    <a:pt x="115570" y="157480"/>
                  </a:cubicBezTo>
                  <a:cubicBezTo>
                    <a:pt x="93980" y="166370"/>
                    <a:pt x="57150" y="160020"/>
                    <a:pt x="38100" y="152400"/>
                  </a:cubicBezTo>
                  <a:cubicBezTo>
                    <a:pt x="25400" y="146050"/>
                    <a:pt x="16510" y="137160"/>
                    <a:pt x="10160" y="124460"/>
                  </a:cubicBezTo>
                  <a:cubicBezTo>
                    <a:pt x="2540" y="106680"/>
                    <a:pt x="0" y="67310"/>
                    <a:pt x="6350" y="48260"/>
                  </a:cubicBezTo>
                  <a:cubicBezTo>
                    <a:pt x="10160" y="34290"/>
                    <a:pt x="20320" y="24130"/>
                    <a:pt x="30480" y="16510"/>
                  </a:cubicBezTo>
                  <a:cubicBezTo>
                    <a:pt x="40640" y="8890"/>
                    <a:pt x="52070" y="1270"/>
                    <a:pt x="66040" y="0"/>
                  </a:cubicBezTo>
                  <a:cubicBezTo>
                    <a:pt x="86360" y="0"/>
                    <a:pt x="139700" y="22860"/>
                    <a:pt x="139700" y="228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316466" y="1022059"/>
            <a:ext cx="7942834" cy="3437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 dirty="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Average of billing amount by year 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8" name="Add-in" descr="Add-in content for Microsoft Power BI.">
                <a:extLst>
                  <a:ext uri="{FF2B5EF4-FFF2-40B4-BE49-F238E27FC236}">
                    <a16:creationId xmlns:a16="http://schemas.microsoft.com/office/drawing/2014/main" id="{5A840DD8-6A08-AC96-C606-8E9F72F32E2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0447483"/>
                  </p:ext>
                </p:extLst>
              </p:nvPr>
            </p:nvGraphicFramePr>
            <p:xfrm>
              <a:off x="381000" y="1120599"/>
              <a:ext cx="8762999" cy="829010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10"/>
              </a:graphicData>
            </a:graphic>
          </p:graphicFrame>
        </mc:Choice>
        <mc:Fallback>
          <p:pic>
            <p:nvPicPr>
              <p:cNvPr id="28" name="Add-in" descr="Add-in content for Microsoft Power BI.">
                <a:extLst>
                  <a:ext uri="{FF2B5EF4-FFF2-40B4-BE49-F238E27FC236}">
                    <a16:creationId xmlns:a16="http://schemas.microsoft.com/office/drawing/2014/main" id="{5A840DD8-6A08-AC96-C606-8E9F72F32E2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1000" y="1120599"/>
                <a:ext cx="8762999" cy="8290101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0F7F6A-F305-F69C-E44C-5C70E70B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9BBB13A-7471-A488-15A5-FD432E557BD5}"/>
              </a:ext>
            </a:extLst>
          </p:cNvPr>
          <p:cNvSpPr/>
          <p:nvPr/>
        </p:nvSpPr>
        <p:spPr>
          <a:xfrm rot="5755965">
            <a:off x="-2596635" y="-6569350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23292C2-ECBC-2AE3-1435-44333454735A}"/>
              </a:ext>
            </a:extLst>
          </p:cNvPr>
          <p:cNvSpPr/>
          <p:nvPr/>
        </p:nvSpPr>
        <p:spPr>
          <a:xfrm flipH="1">
            <a:off x="1342464" y="399146"/>
            <a:ext cx="1907771" cy="4114800"/>
          </a:xfrm>
          <a:custGeom>
            <a:avLst/>
            <a:gdLst/>
            <a:ahLst/>
            <a:cxnLst/>
            <a:rect l="l" t="t" r="r" b="b"/>
            <a:pathLst>
              <a:path w="1907771" h="4114800">
                <a:moveTo>
                  <a:pt x="1907771" y="0"/>
                </a:moveTo>
                <a:lnTo>
                  <a:pt x="0" y="0"/>
                </a:lnTo>
                <a:lnTo>
                  <a:pt x="0" y="4114800"/>
                </a:lnTo>
                <a:lnTo>
                  <a:pt x="1907771" y="4114800"/>
                </a:lnTo>
                <a:lnTo>
                  <a:pt x="190777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816929C-1C2C-3168-B9FD-44E3888A9AF0}"/>
              </a:ext>
            </a:extLst>
          </p:cNvPr>
          <p:cNvSpPr/>
          <p:nvPr/>
        </p:nvSpPr>
        <p:spPr>
          <a:xfrm rot="-441338" flipH="1">
            <a:off x="-3164550" y="1753739"/>
            <a:ext cx="13208272" cy="8290545"/>
          </a:xfrm>
          <a:custGeom>
            <a:avLst/>
            <a:gdLst/>
            <a:ahLst/>
            <a:cxnLst/>
            <a:rect l="l" t="t" r="r" b="b"/>
            <a:pathLst>
              <a:path w="13208272" h="8290545">
                <a:moveTo>
                  <a:pt x="13208272" y="0"/>
                </a:moveTo>
                <a:lnTo>
                  <a:pt x="0" y="0"/>
                </a:lnTo>
                <a:lnTo>
                  <a:pt x="0" y="8290545"/>
                </a:lnTo>
                <a:lnTo>
                  <a:pt x="13208272" y="8290545"/>
                </a:lnTo>
                <a:lnTo>
                  <a:pt x="1320827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B8C4795-B881-5CE0-5214-476CF9FEF044}"/>
              </a:ext>
            </a:extLst>
          </p:cNvPr>
          <p:cNvSpPr/>
          <p:nvPr/>
        </p:nvSpPr>
        <p:spPr>
          <a:xfrm rot="10101395" flipH="1">
            <a:off x="11768248" y="-1647258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9743832" y="0"/>
                </a:moveTo>
                <a:lnTo>
                  <a:pt x="0" y="0"/>
                </a:lnTo>
                <a:lnTo>
                  <a:pt x="0" y="10202965"/>
                </a:lnTo>
                <a:lnTo>
                  <a:pt x="9743832" y="10202965"/>
                </a:lnTo>
                <a:lnTo>
                  <a:pt x="9743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4A3EFF6-723E-F6EB-3EE2-E8003B888075}"/>
              </a:ext>
            </a:extLst>
          </p:cNvPr>
          <p:cNvSpPr/>
          <p:nvPr/>
        </p:nvSpPr>
        <p:spPr>
          <a:xfrm>
            <a:off x="10838918" y="1904548"/>
            <a:ext cx="5237504" cy="3656730"/>
          </a:xfrm>
          <a:custGeom>
            <a:avLst/>
            <a:gdLst/>
            <a:ahLst/>
            <a:cxnLst/>
            <a:rect l="l" t="t" r="r" b="b"/>
            <a:pathLst>
              <a:path w="5237504" h="3656730">
                <a:moveTo>
                  <a:pt x="0" y="0"/>
                </a:moveTo>
                <a:lnTo>
                  <a:pt x="5237503" y="0"/>
                </a:lnTo>
                <a:lnTo>
                  <a:pt x="5237503" y="3656730"/>
                </a:lnTo>
                <a:lnTo>
                  <a:pt x="0" y="36567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26E3266-FC43-2BA8-3158-F3B8CC9E90B0}"/>
              </a:ext>
            </a:extLst>
          </p:cNvPr>
          <p:cNvSpPr/>
          <p:nvPr/>
        </p:nvSpPr>
        <p:spPr>
          <a:xfrm rot="-441338">
            <a:off x="8800442" y="3609263"/>
            <a:ext cx="11593837" cy="7308326"/>
          </a:xfrm>
          <a:custGeom>
            <a:avLst/>
            <a:gdLst/>
            <a:ahLst/>
            <a:cxnLst/>
            <a:rect l="l" t="t" r="r" b="b"/>
            <a:pathLst>
              <a:path w="11462336" h="7194659">
                <a:moveTo>
                  <a:pt x="0" y="0"/>
                </a:moveTo>
                <a:lnTo>
                  <a:pt x="11462336" y="0"/>
                </a:lnTo>
                <a:lnTo>
                  <a:pt x="11462336" y="7194659"/>
                </a:lnTo>
                <a:lnTo>
                  <a:pt x="0" y="71946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29BBB94-118E-8BFB-A1DC-9F10FE0DACD7}"/>
              </a:ext>
            </a:extLst>
          </p:cNvPr>
          <p:cNvSpPr/>
          <p:nvPr/>
        </p:nvSpPr>
        <p:spPr>
          <a:xfrm rot="-1008282" flipH="1">
            <a:off x="6938823" y="7417102"/>
            <a:ext cx="2126607" cy="2791490"/>
          </a:xfrm>
          <a:custGeom>
            <a:avLst/>
            <a:gdLst/>
            <a:ahLst/>
            <a:cxnLst/>
            <a:rect l="l" t="t" r="r" b="b"/>
            <a:pathLst>
              <a:path w="2126607" h="2791490">
                <a:moveTo>
                  <a:pt x="2126607" y="0"/>
                </a:moveTo>
                <a:lnTo>
                  <a:pt x="0" y="0"/>
                </a:lnTo>
                <a:lnTo>
                  <a:pt x="0" y="2791490"/>
                </a:lnTo>
                <a:lnTo>
                  <a:pt x="2126607" y="2791490"/>
                </a:lnTo>
                <a:lnTo>
                  <a:pt x="2126607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45EFA7F-AE49-AABD-563A-6F1F5F742779}"/>
              </a:ext>
            </a:extLst>
          </p:cNvPr>
          <p:cNvSpPr txBox="1"/>
          <p:nvPr/>
        </p:nvSpPr>
        <p:spPr>
          <a:xfrm>
            <a:off x="10262941" y="5835291"/>
            <a:ext cx="7923593" cy="3393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Coco Gothic"/>
                <a:ea typeface="Coco Gothic"/>
                <a:cs typeface="Coco Gothic"/>
                <a:sym typeface="Coco Gothic"/>
              </a:rPr>
              <a:t>Diabetes is the highest disease that affected by both age and gender specially in female at age of 50 year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Coco Gothic"/>
                <a:ea typeface="Coco Gothic"/>
                <a:cs typeface="Coco Gothic"/>
                <a:sym typeface="Coco Gothic"/>
              </a:rPr>
              <a:t>Female receive more medication than males at all ages specially aspirin medicine 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7CF92A7-625B-53CF-2438-72741AA729CF}"/>
              </a:ext>
            </a:extLst>
          </p:cNvPr>
          <p:cNvSpPr txBox="1"/>
          <p:nvPr/>
        </p:nvSpPr>
        <p:spPr>
          <a:xfrm>
            <a:off x="258847" y="3519588"/>
            <a:ext cx="7802633" cy="47786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Coco Gothic"/>
                <a:ea typeface="Coco Gothic"/>
                <a:cs typeface="Coco Gothic"/>
                <a:sym typeface="Coco Gothic"/>
              </a:rPr>
              <a:t>The highest average billing amount was found in 2018 (27.700)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Coco Gothic"/>
                <a:ea typeface="Coco Gothic"/>
                <a:cs typeface="Coco Gothic"/>
                <a:sym typeface="Coco Gothic"/>
              </a:rPr>
              <a:t>The highest billing amount was provided from Aetna provider (302.57 M)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Coco Gothic"/>
                <a:ea typeface="Coco Gothic"/>
                <a:cs typeface="Coco Gothic"/>
                <a:sym typeface="Coco Gothic"/>
              </a:rPr>
              <a:t>The Emergency admission type is the highest department that receive the insurance specially in Inc Jones hospital 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2D7DAB7-5BFE-F48E-EE4C-F77FC817CB45}"/>
              </a:ext>
            </a:extLst>
          </p:cNvPr>
          <p:cNvSpPr txBox="1"/>
          <p:nvPr/>
        </p:nvSpPr>
        <p:spPr>
          <a:xfrm>
            <a:off x="4034836" y="609148"/>
            <a:ext cx="10218327" cy="129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0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0" b="0" i="0" u="none" strike="noStrike" kern="1200" cap="none" spc="0" normalizeH="0" baseline="0" noProof="0">
                <a:ln>
                  <a:noFill/>
                </a:ln>
                <a:solidFill>
                  <a:srgbClr val="3B365F"/>
                </a:solidFill>
                <a:effectLst/>
                <a:uLnTx/>
                <a:uFillTx/>
                <a:latin typeface="TAN Headline"/>
                <a:ea typeface="TAN Headline"/>
                <a:cs typeface="TAN Headline"/>
                <a:sym typeface="TAN Headline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7327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71601" y="795548"/>
            <a:ext cx="437198" cy="437198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60127"/>
                  </p:ext>
                </p:extLst>
              </p:nvPr>
            </p:nvGraphicFramePr>
            <p:xfrm>
              <a:off x="228600" y="114300"/>
              <a:ext cx="18059400" cy="101727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" y="114300"/>
                <a:ext cx="18059400" cy="10172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E45177A-F0D7-4006-B05B-F25F3F4279B2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227jNhD9FYMv+2IUul/yZmfT3QLbItgsAhRFHkbk0OZGEgWKSuMG/vcOJedmu3FqZBMXKRDA8XA8nDlzDjW0b5hQbVPC4jeokB2xqdaXFZjLkc/GrB5sGQ9zLwoK6UUyzjMv8FDQqm6s0nXLjm6YBTNDe67aDkoXiIx/sJiHMg1lkGOUJJ7g0vNTdjFmUJanMHM+EsoWx6xB0+oaSvUXDiFoyZoOl2OG102pDbiNzixYdJtdkTu9p8T8n0LKA7hVV3iG3A7WBDPMhVcUYRhEYRICZpzc2sGhz3eriwvdb3+sawuqpm2cbWsZZJeqtCuXYnFy3RiqmZBYNA6yY8p1po3iULK+CoPtkPQNO9ZlV/X/nTyyn+nOcPyKsl+qrbILinQ2R7Q+WxIYp0YTVL31VxQu9ohSFaqv2znM9Z/HBmlrwY685fjVsvmEtUDzZAoTcQU173nzeP/JbGZwBnb19uTFk5vMsDf93NUrhnibiV6QpVX1rFwx8J4M34b8CzDHczDW8b74TlRyjacPaUOVTxd97z8qc0vCYLyW8duUuby4lQd5fn8ggBUjhrx/FCEdqKvTxUWotHBIVnCtKpI6OdB65iWikCALrxCpXyRpnoc71XXgZHo94Q2oH67+d8qKl11LfUYx/V9fz+/0RS+dKIAkjnyBYexlIgyCOPT3l85nhQYMny++4BWWm8nerW8u3aZ5DkYNj+q+sD0KXg0hd4HYIww+EqgjLUcTUakhpvvMg8QGj3uDW16Vw35HONQn1FSVJYlkNKl0V9s1lvl7qIqi4b9Rk7+upndChufJ952AMRwqokgzkQdxikUUiVimscA3n3Z/qdvOOHGOyHilDnfWfFLJ+4yd1iBW0KzreCtpPxndNS/2wNmK+cARlFFReBHdn+ixI+kqlSS7Z7YfzZHPum2UpeBvOQjd6W/U9+8wSfoParonarwHUeddLWiMO0VKo7Z0V+eX/4Gh7jlQvN6M94DCg9BCEUMYhXmSCuAc8zyVh3w5evHTj4MRB8udXdW6Ho6ZxyP6K+hxyjM/FWmaedmbn5U7j6mdnWlLxUksD3vDKjSzflYQYKEvpxm2VDis62GUwL7aG/ZFEQJD7HMoOxf2wxRaxT+40WyF31bl9e7ti+luA45BfbnEOJV+IGkgyv0QYz/ib966b9ja0Vdsu5JAf++NWwNjaBvP45zTtTjOYlEUoeB+lLtYT8MyB3p9dNT0k467VwtfejHQKCx4ksWwM5bFa1vo681oHniel0CaSg7gx4HEtDjg43zzG4997qIHfYZvLbHnkbNuk4jubNsAx1OocYtUqEVQCwfNk3Lpf/i4E8ty+Te6C8hdhhkAAA==&quot;"/>
    <we:property name="creatorSessionId" value="&quot;058d450d-e1b8-4732-8a1a-196809fead12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bNhD+Kwa/9IsxSNablW+2m7VDmzZIigDDEAwn8mSzkUSBory4gf/7jpLyZntxZqSxhwwI4Ph4Pt499zzU0b5hQlZlBosvkCM7YmOlrnLQVz2X9VnR2b5+/XQyOvv055fRyTGZVWmkKip2dMMM6CmaC1nVkNkIZPyDBdxLIy8dxOiHoSN46rgRu+wzyLJTmFqfFLIK+6xEXakCMvkD2xC0ZHSNyz7D6zJTGuxG5wYM2s3m5E7vKSP3F4/yAG7kHM+Rm9Ya4hBj4SSJ5w18L/QAh5zcqtahyXejiw3dbD9RhQFZ0DbWtrEMsqcyM51Lsji+LjXVTEgsSovVhHKdKi05ZKypQmPVJn3DJiqr8+a/40f2c1VrjmeYNkuFkWZBkc5niMZlSwLjVCuCqrGeoLCxe5SqkE3d1mGm/ppopK0FO3KW/VfL5gMWAvWTKYzEHApO1tX9R9OpximY7u3xiyc3mmJj+rUuOoY464lekqWSxTTrGHhPhm9t/gnoyQy0sbxPvhOVbOPpQ0pT5eNF0/v3Ut+ScNBfyXg/ZS4vb+VBnt8fCKBjRJv3zyKkBbU7VmyEXAmLZA7XMiepkwOtD51QJCmkiZOIyE3CKI69reo6cDK9nvBa1A9X/1tlxbO6oj6jGP+vr+d3+rKRjj+AMPBdgV7gDIU3GASeu7t0PkrUoPls8RnnmK0ne7e+vnSb5gVo2T6qm8J2KLibPu4CsUcYvCdQeyrtjUQu25j2Mw8Saz3uDXa5K4f9jnCoT6ixzDISSW+Uq7owKyxzd1AVRcN/oyZ3VU1vhAzPk+8bAaM9VEQSDUU8CCJMfF8EaRQI3Pu0+1tR1dqKs0fGuTzcWfNJJe8ydhqNmEO5quONpP2gVV2+2ANnI+YtRzD1k8Tx6f5Ej52UrlJhuH1m+9kc+aiqUhoKvs9B6E5/vaZ/h0nSf1DTPVGDHYg6qwtBY9wpUhqFobs6v/oPDHXPgeL1ZrwHFG6F5okAPN+Lw0gA5xjHUXrIl6MXP/04aHGw3NlWre1hnzncp7+EHqd86EYiiobOcO9n5dZjamtnqkxyEsvD3rAc9bSZFQQYaMop2y0ltuuqHSWwqfaGfZaEQBv7ArLahn03hkryd3Y06/DbqLzGvXox3a3B0aovTjGIUneQ0kAUux4Grs/33rpvWJneGVZ1RqC/9catgNG2jcdBzOlaHAwDkSSe4K4f21hPwzIDen101DSTjr1XCzd1AqBRWPBwGMDWWAavTaKu16M54DhOCFGUcgA3GKQYJQd8nK9/47HLXfSgz/CNJTY8stZNElG1qUrgeAoFbpAKtQgKYaF5Ui7NDx/tF6AElkyybfqyP4fciWu5/Bv4ite4rxkAAA=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4:21:16.687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b249fa68-b867-41b5-bc11-f392638d9689&amp;bookmarkUsage=1&amp;ctid=eaf624c8-a0c4-4195-87d2-443e5d7516cd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F820603-B3C8-443C-9139-AD4DE37ECDC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W/bNhD+Kwa/9IsxSNablW+2m7VDmzZIigDDEAwn8mSzkUSBory4gf/7jpLyZntxZqSxhwwI4Ph0Pt499zzk0b5hQlZlBosvkCM7YmOlrnLQVz2X9VnR2b5+/XQyOvv055fRyTGZVWmkKip2dMMM6CmaC1nVkNkIZPyDDZ1QJCmkiZOIyE3CKI49dtlnkGWnMLU+KWQV9lmJulIFZPIHtiHokdE1LvsMr8tMabALnRswaBebkzu9p4zcXzzKA7iRczxHblpriEOMhZMknjfwvdADHHJyq1qHJt+NLjZ0s/xEFQZkQctYW8C9NPLSQYx+GDqCp44bWXsqM9O5JIvj61JTzYTEorRYTSjXqdKSQ8aaKjRWbdI3bKKyOm/+O35kP1e15niGafOoMNIsKNL5DNG4bElgnGpFUDXWExQ2do9SFbKp2zrM1F8TjbS0YEfOsv9q2XzAQqB+MoWRmEPBybq6/mg61TgF0709fvHkRlNsTL/WRccQZz3RS7JUsphmHQPvyfCtzT8BPZmBNpb3yXeikm08fUhpqny8aHr/XupbEg76Kxnvp8zl5a08yPP7AwF0jGjz/lmEvFxap43bwDb9HDhdXk9aLa6Hq/CtwuFZXVGfUYz/V9DzO21h7U5k+9FcCYtlDtcyp1OSNcLyBxAGvivQC5yh8AaDwHN3F9ZHiRo0ny0+4xyz9VLunq8/ui3iArRsj+qm7B3g6KaPu0DsEULvCfKeSnsjkcs2pv3Mg8Raj3uDfdyVw35HONQTaiyzjCTUG+WqLswKB90dNEfR8N9ozV3V2hshw/PE/UbAaE9rkURDEQ+CCBPfF0EaBQL3Pu3+VlS1tuLskXEuD3fWfFLJu4ydRiPmUK7qeCNpP2hVly92HG3EvOUIpn6SOD7dn+jYSekqFYbbJ7qfzZGPqiqloeD7HJPu9Ndr+neYJP0HNd0TNdiBqLO6EDTknSKlURi6q/Or/8DI9xwoXm8CfEDhVmieCMDzvTiMBHCOcRylh3x1evHdj4MWB8udbdXaHvaZw336S+g45UM3ElE0dIZ73yu3blNbO1NlkpNYHvaG5ainzawgwEBTTtkuKbG6v8TcNPXY18+SEGhjX0BW27DvxlBJ/s6OZh1+G5XXuFcvprs1OFr1xSkGUeoOUhqIYtfDwPX53lv3DSvTO8Oqzgj0t964FTDatvE4iDldi4NhIJLEE9z1YxvraVhmQK+Ptppm0rH3auGmTgA0CgseDgPYGsvgtUnU9Xo0BxzHCSGKUg7gBoMUo+SAt/P170N2uYse9B6+scSGR9a6SSKqNlUJHE+hwA1SoRZBISw0T8ql+eGj/RaHwJJJtk1f9ueQO3Etl38DCPu0qK8ZAAA=&quot;"/>
    <we:property name="creatorSessionId" value="&quot;ded77ef3-5e96-44f9-a0c2-09c44c3e1680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bNhD+Kwa/9IsxSNablW+2m7VDmzZIigDDEAwn8mSzkUSBory4gf/7jpLyZntxZqSxhwwI4Ph0Pt499zzk0b5hQlZlBosvkCM7YmOlrnLQVz2X9VnR2b5+/XQyOvv055fRyTGZVWmkKip2dMMM6CmaC1nVkNkIZPyDDZ1QJCmkiZOIyE3CKI49dtlnkGWnMLU+KWQV9lmJulIFZPIHtiHokdE1LvsMr8tMabALnRswaBebkzu9p4zcXzzKA7iRczxHblpriEOMhZMknjfwvdADHHJyq1qHJt+NLjZ0s/xEFQZkQctYW8C9NPLSQYx+GDqCp44bWXsqM9O5JIvj61JTzYTEorRYTSjXqdKSQ8aaKjRWbdI3bKKyOm/+O35kP1e15niGafOoMNIsKNL5DNG4bElgnGpFUDXWExQ2do9SFbKp2zrM1F8TjbS0YEfOsv9q2XzAQqB+MoWRmEPBybq6/mg61TgF0709fvHkRlNsTL/WRccQZz3RS7JUsphmHQPvyfCtzT8BPZmBNpb3yXeikm08fUhpqny8aHr/XupbEg76Kxnvp8zl5a08yPP7AwF0jGjz/lmEvFxap43bwDb9HDhdXk9aLa6Hq/CtwuFZXVGfUYz/V9DzO21h7U5k+9FcCYtlDtcyp1OSNcLyBxAGvivQC5yh8AaDwHN3F9ZHiRo0ny0+4xyz9VLunq8/ui3iArRsj+qm7B3g6KaPu0DsEULvCfKeSnsjkcs2pv3Mg8Raj3uDfdyVw35HONQTaiyzjCTUG+WqLswKB90dNEfR8N9ozV3V2hshw/PE/UbAaE9rkURDEQ+CCBPfF0EaBQL3Pu3+VlS1tuLskXEuD3fWfFLJu4ydRiPmUK7qeCNpP2hVly92HG3EvOUIpn6SOD7dn+jYSekqFYbbJ7qfzZGPqiqloeD7HJPu9Ndr+neYJP0HNd0TNdiBqLO6EDTknSKlURi6q/Or/8DI9xwoXm8CfEDhVmieCMDzvTiMBHCOcRylh3x1evHdj4MWB8udbdXaHvaZw336S+g45UM3ElE0dIZ73yu3blNbO1NlkpNYHvaG5ainzawgwEBTTtkuKbG6v8TcNPXY18+SEGhjX0BW27DvxlBJ/s6OZh1+G5XXuFcvprs1OFr1xSkGUeoOUhqIYtfDwPX53lv3DSvTO8Oqzgj0t964FTDatvE4iDldi4NhIJLEE9z1YxvraVhmQK+Ptppm0rH3auGmTgA0CgseDgPYGsvgtUnU9Xo0BxzHCSGKUg7gBoMUo+SAt/P170N2uYse9B6+scSGR9a6SSKqNlUJHE+hwA1SoRZBISw0T8ql+eGj/RaHwJJJtk1f9ueQO3Etl38DCPu0qK8ZAAA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5:06:13.406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3723d78c-f949-46f5-9abf-dffe6ee9f909&amp;bookmarkUsage=1&amp;ctid=eaf624c8-a0c4-4195-87d2-443e5d7516cd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4D701CB-C51C-4B82-AECA-EE429F35BCD2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WW8iRxD+K6hf9gVFcx9+A9bZjbSJrPXKUhT5oaa7Gno9l3p6CKzFf0/1DL6AGAc5hsiRkIDqmuo6vq+6Gm6ZUE2dw/I3KJCdsXFV3RSgbwYuG7KylyEkECdx4AROkqTSR086tFrVRlVlw85umQE9RXOlmhZya4iEfzCUQZY5gXCyRPgSE4win10PGeT5BUytjoS8wSGrUTdVCbn6gb0JWjK6xdWQ4aLOKw12o0sDBu1mc1Kn7+SY+5NPfgA3ao6XyE0vjWirlHbNfN8L/MgHTDipNb1C5+9OFWu6235SlQZUSdtYWch9GfvSSzGIIkdw6bixlUuVm7VKtjxf1Jpipkwsa5uyCfk6rbTikLMuCo1N7/Qtm1R5W3Sfzp/IL6tWc/yKslsqjTJLsnQ5QzQuW1EyLnRFqeqkv6KwtgfkqlBd3FZhVv050UhbC3bmrIZv5s0nLAXqZ10YiTmUnKSb+4+mU41TMOuv56/u3GiKnejntlwjxNl29JokjSqn+RqBD2D41vufgZ7MQBuL++w7QckWnh6qNEU+Xna1/6j0HQi94YbHxwlzdX1HD9L8/ogAa0T0fv9bgLxeWaXEiUQmQWZOJmI3i+I09ffy58Th8nbU6vN6ugzfSxyetw3VGcX4fwa9vNI9dQIPojBwBfqhQ2eo54W+ezh1PivUoPls+QXnmG87e7++vXTn5hVo1R/GXWAHBLweM+4NsSc5+EhJHVRyMBKF6m3aZx451ms8COzyOhz2O8KpnkFjledEksGoqNrSbKDMPYBVZA3/CZvcTTa9EzC8jL7vJBl9UxFZnIjUC2PMgkCEMg4FHn2e/aVsWm3JOSDhXJ3uNPkskw8ZLI1GLKDe5PFO0H7SVVu/2oGzM+c9RnZe3Y6Nkc9VUytDxo85CN3zb9DV7zRB+jdsegBqeABQZ20paIy7QHKjNHQb5zf/gaHuJal4uxnvEYRtvtc/vdgHi8p2YVbAQhXqhwUWrfsiBD/w0ygWwDmmaSxP+er06r2RgxYni6x90dpWOmQOD+iV0WHLEzcWcZw4ydE76d4mtrcyTa44UelxbViBetpNEgIMdOHU/ZYKmweI33bx2PcvijLQ276CvLVmP4yhUfyDRf86fzt52ak3r8bKrXT0h2AqMYyl60kal1LXx9AN+NFL9w0bM/iKTZtT0t974TaS0ZeNp2HK6dIcJqHIMl9wN0itrefTMgN6f9JqujnI3rqFK50QaFAWPEpC2GvL4MJk1WLbmgOO40QQx5IDuKEnMc5OuJ1v/x5yyE31pHv4zhA7HFnpLopUrWlq4HgBJe6gCpUISmFT8yxduj8+7smyWv0FsGb5DYYZAAA=&quot;"/>
    <we:property name="creatorSessionId" value="&quot;21a9637d-41fb-4359-9a29-a80efcc9cabb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aSBD+K2i/9As62fgN5xvQXHtq00ZJFel0ik7j3TFsY3ut9ZoLjfjvnbWdN+BCDuUCp5yEBMyOZ+fleWZn4YYJWZUZLL5AjuyIjZW6ykFf9VzWZ0Un+/r108no7NOfX0YnxyRWpZGqqNjRDTOgp2guZFVDZi2Q8A+GqZ8kji+cZCi8FIcYhh677DPIslOYWp0Usgr7rERdqQIy+QNbE7RkdI3LPsPrMlMa7EbnBgzazeakTt/JI/cXj/wAbuQcz5GbVhrSVjHtmnjewPdCD3DISa1qFRp/N6pY0832E1UYkAVtY2UB99LISwcx+mHoCJ46bmTlqcxMp5Isjq9LTTFTJhalzdWEfJ0qLTlkrIlCY9U6fcMmKqvz5tPxI/m5qjXHM0ybpcJIsyBL5zNE47IlJeNUK0pVIz1BYW33yFUhm7itwkz9NdFIWwt25Cz7r+bNBywE6iddGIk5FJykq/uPplONUzDd1+MXd240xUb0a110CHHWHb0kSSWLadYh8B4M31r/E9CTGWhjcZ98JyjZwtNDSlPk40VT+/dS34Jw0F/xeD9hLi9v6UGa3x8QoENE6/e/BcjLpVUaOqFIUkgTJxGRm4RRHHtb+XPgcHk9arV5PVyGbyUOz+qK6oxi/D+Dnl/pljr+AMLAdwV6gUNn6GAQeO7u1PkoUYPms8VnnGO27uzd+vrSrZsXoGV7GDeB7RBwN1/cGWKPcvCektpTaW8kctnatM88cKzVuBfY5S4c9jvCoZ5BY5llRJLeKFd1YVZQ5u7AKrKG/4RN7iqb3ggYnkffN5KMtqmIJBqKeBBEmPi+CNIoELj3efa3oqq1JWePhHN5uNPkk0zeZbA0GjGHcpXHG0H7Qau6fLEDZ2POW4xsvLrtGyMfVVVKQ8b3OQjd8a/X1O8wQfo3bLoHarADUGd1IWiMO0VyozB0G+dX/4Gh7jmpeL0Z7wGEbb6731zsg7myXZjlcC1z+cMCi9Y9EYDne3EYCeAc4zhKD/nq9OK9kYMWB4usbdHaVtpnDvfpldBhy4duJKJo6Az33km3NrGtlakyyYlKD2vDctTTZpIQYKAJp2y3lFjdQ/ymice+f5aUgdb2BWS1NftuDJXk7yz6u/xt5GWjXr0YK9fS0R6CcYpBlLqDlMal2PUwcH2+99J9w8r0zrCqM0r6Wy/cSjLasvE4iDldmoNhIJLEE9z1Y2vr6bTMgN4ftZpmDrK3buGmTgA0KAseDgPYasvgtUnU9bo1BxzHCSGKUg7gBoMUo+SA2/n67yG73FQPuodvDLHBkZVuooiqTVUCx1MocANVqERQCJuaJ+nS/PHRnvGULJlk2/hl/w65I9dy+ROJVBZsrxkAAA=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4:31:15.457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6e17c227-f9df-430a-b4c1-91faedd43b06&amp;bookmarkUsage=1&amp;ctid=eaf624c8-a0c4-4195-87d2-443e5d7516cd&amp;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37982A9B-4804-4F11-9E47-37E2AF1539E8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WW8iRxD+K6hf9gVFcx9+A9bZjbSJrPXKUhT5oaa7Gno9l3p6CMTiv6d6Bl9AjIO8hsiRkIDqmuo6vq+7Cm6ZUE2dw/I3KJCdsXFV3RSgbwYuG7Kyl7ngcUf4DoSZA8IT0ucBrVa1UVXZsLNbZkBP0VyppoXcGiLhH0xkcSJSL4wxCwIRyjgUyK6HDPL8AqZWR0Le4JDVqJuqhFz9hb0JWjK6xdWQ4aLOKw12o0sDBu1mc1Kn79axn3zyA7hRc7xEbnpphAmmwsky3/cCP/IBE05qTa/Q+btTxZrutp9UpQFV0jZWFnJfxr70UgyiyBFcOm5s5VLlZq2SLc8XtaaYKRPL2qZsQr5OK6045KyLQmPTO33LJlXeFt2n8yfyy6rVHL+i7JZKo8ySLF3OEI3LVpSMC11Rqjrpryis7QG5KlQXt1WYVX9ONNLWgp05q+GbefMJS4H6WRdGYg4lJ+nm/qPpVOMUzPrr+as7N5piJ/q5LdcIcbYdvSZJo8ppvkbgAxi+9f5noCcz0MbiPvtOULKFp4cqTZGPl13tPyp9B0JvuOHxccJcXd/RgzS/PyLAGhG93z8KkNcrq5Q4kcgkyMzJROxmUZym/l7+nDhc3o5afV5Pl+F7icPztqE6oxj/z6CXV7qnTuBBFAauQD90EuF7Xui7h1Pns0INms+WX3CO+baz9+vbS3duXoFW/WXcBXZAwOs2494Qe5KDj5TUQSUHI1Go3qZ95pFjvcaDwC6vw2G/I5zqHTRWeU4kGYyKqi3NBsrcA1hF1vDfsMndZNM7AcPL6PtOktEfKjvb8mP3s7+UTastOQcknKvT7SafZfIhjaXRiAXUmzzeCdpPumrrV7twdubc+rueCK2JorLgYAUsVEHjGesQhDLIMieg+YkuJUmjVBTt7+h+NII+V02tDBk/Zpt0z85BV93ThPA/cO0BxuEBMJ61paAm7wLJjdLQrM5v/gMt30tS8XYd4CMI90e1L0LwAz+NYgGcY5rG8pRHp1c/GzlocbLY2RetreGQOTygV0aXLU/cWMRx4iRHPyv3HlN7K9PkihNZHteGFainXSchwEAXTt1vqbB5uEtuu3js+xdFGehtX0HeWrMfxtAo/sFeM+v87WRep968Gu+20tGzL5UYxtL1JLVLqetj6Ab86KX7ho0ZfMWmzSnp771wG8noy8bTMOU0NIdJKLLMF9wNUmvr+bTMgN6fHDVdp2OnbuFKJwRqlAWPkhD22jK4MFm12LbmgOM4EcSx5ABu6EmMsxM+zrd/DzlkUj3pM3xniB2OrHQXRarWNDVwvIASd1CFSgSlsKl5li723417rqxWfwM6yIznhRkAAA==&quot;"/>
    <we:property name="creatorSessionId" value="&quot;397610db-5093-479d-b7f1-3c5861fcee73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aSBD+K2i/9As62fgN5xvQXHtq00ZJFel0ik7j3TFsY3ut9ZoLjfjvN2s7b8CFHEoDp5yEBMyOZ+fleXZn4IYJWZUZLL5AjuyIjZW6ykFf9VzWZ0Un+/r108no7NOfX0YnxyRWpZGqqNjRDTOgp2guZFVDZi2Q8A8mkmgo4kEQYeL7IkijQCC77DPIslOYWp0Usgr7rERdqQIy+QNbE7RkdI3LPsPrMlMa7EbnBgzazeakTt/JI/cXj/wAbuQcz5GbVhriEGPhJInnDXwv9ACHnNSqVqHxd6OKNd1sP1GFAVnQNlYWcC+NvHQQox+GjuCp40ZWnsrMdCrJ4vi61BQzZWJR2lxNyNep0pJDxpooNFat0zdsorI6bz4dP5Kfq1pzPMO0WSqMNAuydD5DNC5bUjJOtaJUNdITFNZ2j1wVsonbKszUXxONtLVgR86y/2refMBCoH7ShZGYQ8FJurr/aDrVOAXTfT1+cedGU2xEv9ZFhxBn3dFLklSymGYdAu/B8K31PwE9mYE2FvfJd4KSLTw9pDRFPl40tX8v9S0IB/0Vj/cT5vLylh6k+f0BATpEtH7/LEBeLq3S0AlFkkKaOImI3CSM4tjbyp8Dh8vrUavN6+EyfCtxeFZXVGcU4/8Z9PxKt9TxBxAGvivQC5yh8AaDwHN3p85HiRo0ny0+4xyzdWfv1teXbt28AC3by7gJbIeAu/7izhB7lIP3lNSeSnsjkcvWpn3mgWOtxr3ALnfhsN8RDvUOGsssI5L0RrmqC7OCMncHVpE1/DdsclfZ9EbA8Dz6vpFktIfKxrZ83/3sb0VVa0vOHgnn8nC7ySeZvEtjaTRiDuUqjzeC9oNWdfliF87GnFt/u1HQmsiVBQfL4VrmNJ6xBkGY+kni+DQ/0aWU0igVhts7up+NoI+qKqUh4/tsk+7Y2Wuqe5gQ/geu3cM42AHGs7oQ1OSdIrlRGJrV+dV/oOV7TiperwN8AOH2qPZEAJ7vxWEkgHOM4yg95NHpxc9GDlocLHa2RWtr2GcO9+mV0GXLh24komjoDPd+Vm49prZWpsokJ7I8rA3LUU+bTkKAgSacst1SYnV/l9w08dj3z5Iy0Nq+gKy2Zt+NoZL8nb1muvxtZF6jXr0Y79bS0bIvTjGIUneQUrsUux4Grs/3XrpvWJneGVZ1Rkl/64VbSUZbNh4HMaehORgGIkk8wV0/traeTssM6P3RUdN0OnbqFm7qBECNsuDhMICttgxem0Rdr1tzwHGcEKIo5QBuMEgxSg74OF//PWSXSfWgz/CNITY4stJNFFG1qUrgeAoFbqAKlQgKYVPzJF2aPz7aZpqSJZNsG7/s3yF35Fou/wbDF4c2rxkAAA=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4:38:11.763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9d1060f3-ff00-45fa-b53f-5733900bfae4&amp;bookmarkUsage=1&amp;ctid=eaf624c8-a0c4-4195-87d2-443e5d7516cd&amp;fromEntryPoint=export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DD8AA910-AC3A-4117-A4E9-30BAA0E4E759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bW/bNhD+Kwa/9IsxSNablW+2m7VDmzZIigDDEAwn8mSzkUSBory4gf/7jpLyZntxZqSxhwwI4Ph0Pj539zzk0b5hQlZlBosvkCM7YmOlrnLQVz2X9VnR2b5+/XQyOvv055fRyTGZVWmkKip2dMMM6CmaC1nVkNkIZPyD+QMIA98V6AXOUHiDQeC57LLPIMtOYWp9Usgq7LMSdaUKyOQPbEPQI6NrXPYZXpeZ0mAXOjdg0C42J3d6T4jcXzzCAdzIOZ4jN601xCHGwkkSzxv4XugBDjm5Va1Dg3ejiw3dLD9RhQFZ0DLWFnAvjbx0EKMfho7gqeNG1p7KzHQuyeL4utSUM1ViUdpaTQjrVGnJIWNNFhqrFvQNm6iszpv/jh/Zz1WtOZ5h2jwqjDQLinQ+QzQuW1IxTrWiUjXWExQ2do+gCtnkbR1m6q+JRlpasCNn2X81NB+wEKifhDAScyg4WVfXH02nGqdgurfHLw5uNMXG9GtddAxx1oFekqWSxTTrGHhPhm8t/gT0ZAbaWN4n34lKtvH0IaUp8/Gi6f17qW9JOOivIN5PmsvLW3mQ5/cHAugY0eL+WYS8XFqnoROKJIU0cRIRuUkYxbG3VT8HTpfXk1Zb18NV+Fbh8KyuqM8oxv8r6PmdbqWz8QTdWTofJWrQfLb4jHPM1sHePV9/dAvzArRsD+MmsR0S7uaLu0DsUQ3eU1F7Ku2NRC7bmPYzD4C1HvcG+7hLh/2OcKhn0FhmGYmkN8pVXZgVlrk7qIqi4b9Rk7uqpjdChufJ940Uw7KqG/MtiFwJu2AO1zKn0Zs1W45IoqGIB0GEie+LII0CgXufdn8rqlpb6fbIOJeHO2s+qfNdxk6jEXMoV1W+kdIftKrLFzuONta8PZYw9ZPE8en+RIdSSlepMNw+0f1sjnxUVSkNBd/nmHSnzl7Tv8Mk6T+o6Z6owQ5EndWFoCHvFAlGYeiuzq/+AyPfc0rxehPgAwq3QvNEAJ7vxWEkgHOM4yg95KvTi+9+HLQ4WO5sy9b2sM8c7tNfQscpH7qRiKKhM9z7Xrl1m9ramSqTnMTysDcsRz1tZgUBBpp0ynZJidX9vHHT5GNfP0uqQBv7ArLahn03hkryd3YU6eq3UXmNe/ViulsrR6u+OMUgSt1BSgNR7HoYuD7fe+u+YWV6Z1jVGRX9rTdupRht23gcxJwuzcEwEEniCe76sY31dFlmQK+Ptppm0rG3buGmTgA0CgseDgPYGsvgtUnU9Xo0BxzHCSGKUg7gBoMUo+SAt/P170N2uake9B6+McWGR9a6SSKqNlUJHE+hwA1SoRZBIWxpnpRL88NHe+GiYskk26Yv+3PInbiWy78BFL7h/68ZAAA=&quot;"/>
    <we:property name="creatorSessionId" value="&quot;b493818d-cb0b-48a2-8806-4ef88454bb08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bNhD+Kwa/9IsxSNablW+2m7VDmzZIigDDEAwn8mSzkUSBory4gf/7jpLyZntxZqSxhwwI4Ph0Pj539zzk0b5hQlZlBosvkCM7YmOlrnLQVz2X9VnR2b5+/XQyOvv055fRyTGZVWmkKip2dMMM6CmaC1nVkNkIZPyD+QMIA98V6AXOUHiDQeC57LLPIMtOYWp9Usgq7LMSdaUKyOQPbEPQI6NrXPYZXpeZ0mAXOjdg0C42J3d6T4jcXzzCAdzIOZ4jN601xCHGwkkSzxv4XugBDjm5Va1Dg3ejiw3dLD9RhQFZ0DLWFnAvjbx0EKMfho7gqeNG1p7KzHQuyeL4utSUM1ViUdpaTQjrVGnJIWNNFhqrFvQNm6iszpv/jh/Zz1WtOZ5h2jwqjDQLinQ+QzQuW1IxTrWiUjXWExQ2do+gCtnkbR1m6q+JRlpasCNn2X81NB+wEKifhDAScyg4WVfXH02nGqdgurfHLw5uNMXG9GtddAxx1oFekqWSxTTrGHhPhm8t/gT0ZAbaWN4n34lKtvH0IaUp8/Gi6f17qW9JOOivIN5PmsvLW3mQ5/cHAugY0eL+WYS8XFqnoROKJIU0cRIRuUkYxbG3VT8HTpfXk1Zb18NV+Fbh8KyuqM8oxv8r6PmdbqWz8QTdWTofJWrQfLb4jHPM1sHePV9/dAvzArRsD+MmsR0S7uaLu0DsUQ3eU1F7Ku2NRC7bmPYzD4C1HvcG+7hLh/2OcKhn0FhmGYmkN8pVXZgVlrk7qIqi4b9Rk7uqpjdChufJ940Uw7KqG/MtiFwJu2AO1zKn0Zs1W45IoqGIB0GEie+LII0CgXufdn8rqlpb6fbIOJeHO2s+qfNdxk6jEXMoV1W+kdIftKrLFzuONta8PZYw9ZPE8en+RIdSSlepMNw+0f1sjnxUVSkNBd/nmHSnzl7Tv8Mk6T+o6Z6owQ5EndWFoCHvFAlGYeiuzq/+AyPfc0rxehPgAwq3QvNEAJ7vxWEkgHOM4yg95KvTi+9+HLQ4WO5sy9b2sM8c7tNfQscpH7qRiKKhM9z7Xrl1m9ramSqTnMTysDcsRz1tZgUBBpp0ynZJidX9vHHT5GNfP0uqQBv7ArLahn03hkryd3YU6eq3UXmNe/ViulsrR6u+OMUgSt1BSgNR7HoYuD7fe+u+YWV6Z1jVGRX9rTdupRht23gcxJwuzcEwEEniCe76sY31dFlmQK+Ptppm0rG3buGmTgA0CgseDgPYGsvgtUnU9Xo0BxzHCSGKUg7gBoMUo+SAt/P170N2uake9B6+McWGR9a6SSKqNlUJHE+hwA1SoRZBIWxpnpRL88NHe+GiYskk26Yv+3PInbiWy78BFL7h/68ZAAA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4:41:52.587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e87ff28c-1e7a-42b1-a9d7-e648a29fb2b0&amp;bookmarkUsage=1&amp;ctid=eaf624c8-a0c4-4195-87d2-443e5d7516cd&amp;fromEntryPoint=export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d726aa63-67e3-48ab-ba42-94ea3aa19123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WW/jNhD+K4Ze9sUoJOuy8uZ4swewLYLNIkVR5GFEDm1uaFGgqDRu4P/eoWjnsN04NXJ4sQUM2BoOh3N8HzmUbwIum1rB/DeYYXAUHGt9OQNz2YuCflB5WZ4wwfI4jkKRp1Eal0koaFTXVuqqCY5uAgtmgvZcNi0oZ4iEf170A1DqFCbuSYBqsB/UaBpdgZJ/o1emIWtaXPQDvK6VNuBMnlmw6MxekTo9kwvRLzGtCMzKKzxDZr00wyEWPCzLOB4kcRYDDhmpNV6h82yrijPdLT/WlQVZ0TJOlrJY5LEYFJhkWciZCKPcyYVUdqlSzk+ua0PRUczz2iVnTL5OtJEMVNBFYbDxTt8EY63aWffr5IH8TLeG4VcU3VBlpZ2TpbMpoo2CBSXj1GhKVSf9Fbmz3SNXuezidgpT/dfYIC3Ng6Nw0X81bz5ixdE86sKIX0HFSLq+/mgyMTgBu3w8eXbnRhPsRB/aaomQcNPRC5I0spqoJQLvwPDN+1+CGU/BWIfw8jtByRWeJmlDkR/Pu9q/l2YFwkF/zeO3CXNxsaIHaX6/R4AlIrzfLwXIi4VTGoYZLwWIMix5HpVZXhTxTv4cOFxej1o+r4fL8J3EYaptqM7Ij/9n0NMr7amTDCBLk4hjnIZDHg8GaRztT51PEg0YNp1/wStUm87ejm8Ordw8ByP9YdwFtkfAy4bi1lDwIAfvKak9LXojPpPepptzzzGvcSdww8twgj8QDvUMOpZKEUl6o5luK7uGsmgPVpE1/C9sitbZ9JOA4Wn0/UmS4TcVXuZDXgzSHMsk4Sk17xzfvJ/9XDWtceTskfBKHm43+SiT92ksrUGcQb3O462g/Wh0Wz/bgbM15x4jKJKyDBO6IdGxI+iylGW7e7aXxsgn3dTSkvG3bIRu+dfr6neYIP0XNt0BNd0DqNO24tTGnSK5UVm6jbPLH6Cpe0oqXq/HuwdhT7SYpxAncZHlHBjDosjFIV+Onn33Y2D4wWJnV7Suhv0gZAl9SjpO2TDKeZ4Pw+Gb75U7t6mdlWmUZESW+7UJZmgmXa8wwYr6DNVFVPtVJTZ3UT/8db56YUcl/GD0rJu2bHcaWmE9ln7gfQgdMX+f0uVxScDVqwWy+XktQc3TObrq0GjtXVmj9c9Btd2bSzL/RVof9o0X05R3Jwq7reOdU7/woOgmcrCwJUEz7dst7BCx3eYxNJI5gyuMbd2dbj17Icj4HaoQmOYiGghqGosoxjRK2JvD+xs2tvcVm1bZ5tnB/aMVbi0ZvmysSAuWRDwdprwsY86ipHC2Hk/LFOj7wXbcdYPu3QOPRJgCXRc4y4Yp7LRl8dqW+nrTWghhGGaQ54IBROlAYF4e8JG3+VZon/v6QZ9zW0P0+9hiO0V0a5saGJ5ChVuoQiWCirvUPEqX7u+foFuEkiVLtYtf7k+hW3ItFv8A+jrEOKYaAAA=&quot;"/>
    <we:property name="creatorSessionId" value="&quot;5f0426d9-706a-46e2-9d47-a75f67719509&quot;"/>
    <we:property name="creatorTenantId" value="&quot;eaf624c8-a0c4-4195-87d2-443e5d7516cd&quot;"/>
    <we:property name="creatorUserId" value="&quot;100320007BD92ECC&quot;"/>
    <we:property name="datasetId" value="&quot;a6aab268-660b-48a3-8c46-d043ef5f2063&quot;"/>
    <we:property name="embedUrl" value="&quot;/reportEmbed?reportId=824d5a7c-b6d0-46e2-9467-711f128664e6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initialStateBookmark" value="&quot;H4sIAAAAAAAAA+1ZbW/iOBD+K8hf9gs6JeSN9Buwvd3TbnerdlXpdKpOE3sC3oY4chyubMV/v3FM34ArPdQtnHoSEmQ8zOvz2GO4YULWVQHzLzBFdsSGSl1NQV91fNZl5VL29eunk8HZpz+/DE6OSawqI1VZs6MbZkCP0VzIuoHCWiDhH5ddBkVxCmP7lENRY5dVqGtVQiF/oFOmJaMbXHQZXleF0mBNnhswaM3OSJ2eybf/S0AegRs5w3Pkxklj7GMqvCwLgl4YxAFgn5Na7RTayDaqWNOt+5EqDciS3FhZxIM8CfJeimEce4Lnnp9YeS4Ls1TJ5sfXlabsKOd5ZasyoljHSksOBWuz0Fi7oG/YSBXNtP10/Eh+rhrN8Qzzdqk00szJ0vkE0fhsQcU41YpK1UpPUFjbHQpVyDZvqzBRf400kmvBjrxF99Wi+YClQP1kCAMxg5KTdNX/YDzWOAazfDx+8eAGY2xFvzblEiHeeqCXJKllOS6WCLwHwzcXfwZ6NAFtLMKz7wQl23j6ktKU+XDe9v691Lcg7HVXIt5PmovLW3qQ5vcHBFgiwsX9swB5ubBKfS8WWQ555mUi8bM4SdNgK38OHC6vRy1X18Nl+Fbi8KKpqc8ohv8z6PmddtQJexBHoS8wiLy+CHq9KPB3p85HiRo0n8w/4wyL9WDv1teXbsO8AC3dYdwmtkPCy0nizhB7VIP3VNSOyjsDMZXOpv3Og8Ccxr3ALi/TYb8jHOoZNJRFQSTpDKaqKc0KyvwdWEXW8N+wyV9l0xsBw/Po+0aK4TYVkSV9kfaiBLMwFFGeRAL3Ps/+VtaNtuTskHAmD3eafJLJuwyWRiNOoVrl8UbQftCqqV7swNlYc4cRzMMs80K6IdGxk9NlKY63z2w/GyMfVV1JQ8b3OQjd8a/T9u8wQfoPbLoHarQDUCdNKWiMO0UKozR0G+dX/4Gh7jmleL0Z7wGEHdECEUEQBmmcCOAc0zTJD/ly9OK7HwctDhY727K1Pewyj4f0yug45X0/EUnS9/p73yu3blNbO1MXkhNZHvaGTVGP21lBgIE2ncq5lOjWlRslsM32hn2WVAFn+wKKxpp9N4Ra8nd2NFvWbyPzWvX6xXi3Vg7HvjTHKMn9Xk4DUeoHGPkh33vrvmFtOmdYNwUV/a03bqUYrm08jVJO1+KoH4ksCwT3w9TaerosE6D3R1tNO+nYe7Xwcy8CGoUFj/sRbLVl8Npk6nrdmgee58WQJDkH8KNejkl2wNv5+i8eu9xFD3oP35hiiyMr3UQR1Zi6Ao6nUOIGqlCLoBS2NE/Spf1rg7VOqFgyK7bxy/7hcUeuxeJvWbz/WXsZAAA=&quot;"/>
    <we:property name="isFiltersActionButtonVisible" value="true"/>
    <we:property name="isVisualContainerHeaderHidden" value="false"/>
    <we:property name="pageDisplayName" value="&quot;Page 1&quot;"/>
    <we:property name="pageName" value="&quot;6e8e9d0bb3324363ae8c&quot;"/>
    <we:property name="reportEmbeddedTime" value="&quot;2025-08-02T14:04:31.884Z&quot;"/>
    <we:property name="reportName" value="&quot;healthcare&quot;"/>
    <we:property name="reportState" value="&quot;CONNECTED&quot;"/>
    <we:property name="reportUrl" value="&quot;/groups/me/reports/824d5a7c-b6d0-46e2-9467-711f128664e6/6e8e9d0bb3324363ae8c?bookmarkGuid=fec53047-e457-402b-a55d-81e405dfab2a&amp;bookmarkUsage=1&amp;ctid=eaf624c8-a0c4-4195-87d2-443e5d7516cd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190</Words>
  <Application>Microsoft Office PowerPoint</Application>
  <PresentationFormat>Custom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TAN Headline</vt:lpstr>
      <vt:lpstr>Wingdings</vt:lpstr>
      <vt:lpstr>Calibri Light</vt:lpstr>
      <vt:lpstr>Arial</vt:lpstr>
      <vt:lpstr>Coco Gothic Bold</vt:lpstr>
      <vt:lpstr>Coco Gothic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 in Medicine Presentation</dc:title>
  <dc:creator>doaa hussein</dc:creator>
  <cp:lastModifiedBy>Doaa H. Dewedar</cp:lastModifiedBy>
  <cp:revision>6</cp:revision>
  <dcterms:created xsi:type="dcterms:W3CDTF">2006-08-16T00:00:00Z</dcterms:created>
  <dcterms:modified xsi:type="dcterms:W3CDTF">2025-08-02T16:14:01Z</dcterms:modified>
  <dc:identifier>DAGu2jXGRns</dc:identifier>
</cp:coreProperties>
</file>