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notesMasterIdLst>
    <p:notesMasterId r:id="rId25"/>
  </p:notesMasterIdLst>
  <p:sldIdLst>
    <p:sldId id="257" r:id="rId2"/>
    <p:sldId id="272" r:id="rId3"/>
    <p:sldId id="270" r:id="rId4"/>
    <p:sldId id="273" r:id="rId5"/>
    <p:sldId id="268" r:id="rId6"/>
    <p:sldId id="275" r:id="rId7"/>
    <p:sldId id="266" r:id="rId8"/>
    <p:sldId id="267" r:id="rId9"/>
    <p:sldId id="274" r:id="rId10"/>
    <p:sldId id="260" r:id="rId11"/>
    <p:sldId id="276" r:id="rId12"/>
    <p:sldId id="261" r:id="rId13"/>
    <p:sldId id="259" r:id="rId14"/>
    <p:sldId id="277" r:id="rId15"/>
    <p:sldId id="262" r:id="rId16"/>
    <p:sldId id="278" r:id="rId17"/>
    <p:sldId id="263" r:id="rId18"/>
    <p:sldId id="279" r:id="rId19"/>
    <p:sldId id="264" r:id="rId20"/>
    <p:sldId id="280" r:id="rId21"/>
    <p:sldId id="265" r:id="rId22"/>
    <p:sldId id="271" r:id="rId23"/>
    <p:sldId id="26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47" autoAdjust="0"/>
    <p:restoredTop sz="94673" autoAdjust="0"/>
  </p:normalViewPr>
  <p:slideViewPr>
    <p:cSldViewPr snapToGrid="0">
      <p:cViewPr varScale="1">
        <p:scale>
          <a:sx n="105" d="100"/>
          <a:sy n="105" d="100"/>
        </p:scale>
        <p:origin x="828" y="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17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E5B35C-31FE-4F54-A338-4556C0527750}" type="datetimeFigureOut">
              <a:rPr lang="en-US" smtClean="0"/>
              <a:t>7/27/2025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16923F-F2C7-405A-97B5-62AB67B306A8}" type="slidenum">
              <a:rPr lang="en-US" smtClean="0"/>
              <a:t>‹#›</a:t>
            </a:fld>
            <a:endParaRPr lang="en-US"/>
          </a:p>
        </p:txBody>
      </p:sp>
    </p:spTree>
    <p:extLst>
      <p:ext uri="{BB962C8B-B14F-4D97-AF65-F5344CB8AC3E}">
        <p14:creationId xmlns:p14="http://schemas.microsoft.com/office/powerpoint/2010/main" val="25079611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16923F-F2C7-405A-97B5-62AB67B306A8}" type="slidenum">
              <a:rPr lang="en-US" smtClean="0"/>
              <a:t>1</a:t>
            </a:fld>
            <a:endParaRPr lang="en-US"/>
          </a:p>
        </p:txBody>
      </p:sp>
    </p:spTree>
    <p:extLst>
      <p:ext uri="{BB962C8B-B14F-4D97-AF65-F5344CB8AC3E}">
        <p14:creationId xmlns:p14="http://schemas.microsoft.com/office/powerpoint/2010/main" val="9416386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B16923F-F2C7-405A-97B5-62AB67B306A8}" type="slidenum">
              <a:rPr lang="en-US" smtClean="0"/>
              <a:t>2</a:t>
            </a:fld>
            <a:endParaRPr lang="en-US"/>
          </a:p>
        </p:txBody>
      </p:sp>
    </p:spTree>
    <p:extLst>
      <p:ext uri="{BB962C8B-B14F-4D97-AF65-F5344CB8AC3E}">
        <p14:creationId xmlns:p14="http://schemas.microsoft.com/office/powerpoint/2010/main" val="2756508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dirty="0"/>
              <a:t>Click to edit Master title style</a:t>
            </a:r>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11EAACC7-3B3F-47D1-959A-EF58926E955E}" type="datetimeFigureOut">
              <a:rPr lang="en-US" smtClean="0"/>
              <a:t>7/27/2025</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3647862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11EAACC7-3B3F-47D1-959A-EF58926E955E}" type="datetimeFigureOut">
              <a:rPr lang="en-US" smtClean="0"/>
              <a:t>7/27/2025</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271004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11EAACC7-3B3F-47D1-959A-EF58926E955E}" type="datetimeFigureOut">
              <a:rPr lang="en-US" smtClean="0"/>
              <a:t>7/27/2025</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486509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11EAACC7-3B3F-47D1-959A-EF58926E955E}" type="datetimeFigureOut">
              <a:rPr lang="en-US" smtClean="0"/>
              <a:t>7/27/2025</a:t>
            </a:fld>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20060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11EAACC7-3B3F-47D1-959A-EF58926E955E}" type="datetimeFigureOut">
              <a:rPr lang="en-US" smtClean="0"/>
              <a:t>7/27/2025</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901771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11EAACC7-3B3F-47D1-959A-EF58926E955E}" type="datetimeFigureOut">
              <a:rPr lang="en-US" smtClean="0"/>
              <a:t>7/27/2025</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921762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11EAACC7-3B3F-47D1-959A-EF58926E955E}" type="datetimeFigureOut">
              <a:rPr lang="en-US" smtClean="0"/>
              <a:t>7/27/2025</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463972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11EAACC7-3B3F-47D1-959A-EF58926E955E}" type="datetimeFigureOut">
              <a:rPr lang="en-US" smtClean="0"/>
              <a:t>7/27/2025</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1717483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11EAACC7-3B3F-47D1-959A-EF58926E955E}" type="datetimeFigureOut">
              <a:rPr lang="en-US" smtClean="0"/>
              <a:t>7/27/2025</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3800474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11EAACC7-3B3F-47D1-959A-EF58926E955E}" type="datetimeFigureOut">
              <a:rPr lang="en-US" smtClean="0"/>
              <a:t>7/27/2025</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24035025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11EAACC7-3B3F-47D1-959A-EF58926E955E}" type="datetimeFigureOut">
              <a:rPr lang="en-US" smtClean="0"/>
              <a:t>7/27/2025</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a:p>
        </p:txBody>
      </p:sp>
    </p:spTree>
    <p:extLst>
      <p:ext uri="{BB962C8B-B14F-4D97-AF65-F5344CB8AC3E}">
        <p14:creationId xmlns:p14="http://schemas.microsoft.com/office/powerpoint/2010/main" val="457048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11EAACC7-3B3F-47D1-959A-EF58926E955E}" type="datetimeFigureOut">
              <a:rPr lang="en-US" smtClean="0"/>
              <a:t>7/27/2025</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dirty="0"/>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a:p>
        </p:txBody>
      </p:sp>
    </p:spTree>
    <p:extLst>
      <p:ext uri="{BB962C8B-B14F-4D97-AF65-F5344CB8AC3E}">
        <p14:creationId xmlns:p14="http://schemas.microsoft.com/office/powerpoint/2010/main" val="1755530570"/>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41" r:id="rId4"/>
    <p:sldLayoutId id="2147483742" r:id="rId5"/>
    <p:sldLayoutId id="2147483747" r:id="rId6"/>
    <p:sldLayoutId id="2147483743" r:id="rId7"/>
    <p:sldLayoutId id="2147483744" r:id="rId8"/>
    <p:sldLayoutId id="2147483745" r:id="rId9"/>
    <p:sldLayoutId id="2147483746" r:id="rId10"/>
    <p:sldLayoutId id="2147483748" r:id="rId11"/>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052B717E-679E-41A4-B95A-8F7DFAD3FA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23">
            <a:extLst>
              <a:ext uri="{FF2B5EF4-FFF2-40B4-BE49-F238E27FC236}">
                <a16:creationId xmlns:a16="http://schemas.microsoft.com/office/drawing/2014/main" id="{0B0EB278-F8C7-43AD-BCE2-A2F4D98C4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1"/>
            <a:ext cx="7960944" cy="6859759"/>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3837993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3837993 w 6125882"/>
              <a:gd name="connsiteY4" fmla="*/ 0 h 6857998"/>
              <a:gd name="connsiteX0" fmla="*/ 3244301 w 6125882"/>
              <a:gd name="connsiteY0" fmla="*/ 0 h 6868949"/>
              <a:gd name="connsiteX1" fmla="*/ 6125882 w 6125882"/>
              <a:gd name="connsiteY1" fmla="*/ 10951 h 6868949"/>
              <a:gd name="connsiteX2" fmla="*/ 6125882 w 6125882"/>
              <a:gd name="connsiteY2" fmla="*/ 6868949 h 6868949"/>
              <a:gd name="connsiteX3" fmla="*/ 0 w 6125882"/>
              <a:gd name="connsiteY3" fmla="*/ 6856996 h 6868949"/>
              <a:gd name="connsiteX4" fmla="*/ 3244301 w 6125882"/>
              <a:gd name="connsiteY4" fmla="*/ 0 h 6868949"/>
              <a:gd name="connsiteX0" fmla="*/ 3010169 w 6125882"/>
              <a:gd name="connsiteY0" fmla="*/ 0 h 6868949"/>
              <a:gd name="connsiteX1" fmla="*/ 6125882 w 6125882"/>
              <a:gd name="connsiteY1" fmla="*/ 10951 h 6868949"/>
              <a:gd name="connsiteX2" fmla="*/ 6125882 w 6125882"/>
              <a:gd name="connsiteY2" fmla="*/ 6868949 h 6868949"/>
              <a:gd name="connsiteX3" fmla="*/ 0 w 6125882"/>
              <a:gd name="connsiteY3" fmla="*/ 6856996 h 6868949"/>
              <a:gd name="connsiteX4" fmla="*/ 3010169 w 6125882"/>
              <a:gd name="connsiteY4" fmla="*/ 0 h 6868949"/>
              <a:gd name="connsiteX0" fmla="*/ 2951635 w 6067348"/>
              <a:gd name="connsiteY0" fmla="*/ 0 h 6868949"/>
              <a:gd name="connsiteX1" fmla="*/ 6067348 w 6067348"/>
              <a:gd name="connsiteY1" fmla="*/ 10951 h 6868949"/>
              <a:gd name="connsiteX2" fmla="*/ 6067348 w 6067348"/>
              <a:gd name="connsiteY2" fmla="*/ 6868949 h 6868949"/>
              <a:gd name="connsiteX3" fmla="*/ 0 w 6067348"/>
              <a:gd name="connsiteY3" fmla="*/ 6867946 h 6868949"/>
              <a:gd name="connsiteX4" fmla="*/ 2951635 w 6067348"/>
              <a:gd name="connsiteY4" fmla="*/ 0 h 6868949"/>
              <a:gd name="connsiteX0" fmla="*/ 2762929 w 6067348"/>
              <a:gd name="connsiteY0" fmla="*/ 0 h 6859759"/>
              <a:gd name="connsiteX1" fmla="*/ 6067348 w 6067348"/>
              <a:gd name="connsiteY1" fmla="*/ 1761 h 6859759"/>
              <a:gd name="connsiteX2" fmla="*/ 6067348 w 6067348"/>
              <a:gd name="connsiteY2" fmla="*/ 6859759 h 6859759"/>
              <a:gd name="connsiteX3" fmla="*/ 0 w 6067348"/>
              <a:gd name="connsiteY3" fmla="*/ 6858756 h 6859759"/>
              <a:gd name="connsiteX4" fmla="*/ 2762929 w 6067348"/>
              <a:gd name="connsiteY4" fmla="*/ 0 h 6859759"/>
              <a:gd name="connsiteX0" fmla="*/ 2675315 w 6067348"/>
              <a:gd name="connsiteY0" fmla="*/ 0 h 6859759"/>
              <a:gd name="connsiteX1" fmla="*/ 6067348 w 6067348"/>
              <a:gd name="connsiteY1" fmla="*/ 1761 h 6859759"/>
              <a:gd name="connsiteX2" fmla="*/ 6067348 w 6067348"/>
              <a:gd name="connsiteY2" fmla="*/ 6859759 h 6859759"/>
              <a:gd name="connsiteX3" fmla="*/ 0 w 6067348"/>
              <a:gd name="connsiteY3" fmla="*/ 6858756 h 6859759"/>
              <a:gd name="connsiteX4" fmla="*/ 2675315 w 6067348"/>
              <a:gd name="connsiteY4" fmla="*/ 0 h 6859759"/>
              <a:gd name="connsiteX0" fmla="*/ 2446171 w 5838204"/>
              <a:gd name="connsiteY0" fmla="*/ 0 h 6859759"/>
              <a:gd name="connsiteX1" fmla="*/ 5838204 w 5838204"/>
              <a:gd name="connsiteY1" fmla="*/ 1761 h 6859759"/>
              <a:gd name="connsiteX2" fmla="*/ 5838204 w 5838204"/>
              <a:gd name="connsiteY2" fmla="*/ 6859759 h 6859759"/>
              <a:gd name="connsiteX3" fmla="*/ 0 w 5838204"/>
              <a:gd name="connsiteY3" fmla="*/ 6858756 h 6859759"/>
              <a:gd name="connsiteX4" fmla="*/ 2446171 w 5838204"/>
              <a:gd name="connsiteY4" fmla="*/ 0 h 6859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38204" h="6859759">
                <a:moveTo>
                  <a:pt x="2446171" y="0"/>
                </a:moveTo>
                <a:lnTo>
                  <a:pt x="5838204" y="1761"/>
                </a:lnTo>
                <a:lnTo>
                  <a:pt x="5838204" y="6859759"/>
                </a:lnTo>
                <a:lnTo>
                  <a:pt x="0" y="6858756"/>
                </a:lnTo>
                <a:lnTo>
                  <a:pt x="2446171"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1D595E6-352A-B771-AB15-D918F4A01384}"/>
              </a:ext>
            </a:extLst>
          </p:cNvPr>
          <p:cNvSpPr>
            <a:spLocks noGrp="1"/>
          </p:cNvSpPr>
          <p:nvPr>
            <p:ph type="ctrTitle"/>
          </p:nvPr>
        </p:nvSpPr>
        <p:spPr>
          <a:xfrm>
            <a:off x="525694" y="-1759"/>
            <a:ext cx="5324587" cy="3818667"/>
          </a:xfrm>
        </p:spPr>
        <p:txBody>
          <a:bodyPr>
            <a:normAutofit/>
          </a:bodyPr>
          <a:lstStyle/>
          <a:p>
            <a:pPr algn="l"/>
            <a:r>
              <a:rPr lang="en-US" sz="4600" dirty="0"/>
              <a:t>Hospital management system data analysis</a:t>
            </a:r>
          </a:p>
        </p:txBody>
      </p:sp>
      <p:sp>
        <p:nvSpPr>
          <p:cNvPr id="3" name="Subtitle 2">
            <a:extLst>
              <a:ext uri="{FF2B5EF4-FFF2-40B4-BE49-F238E27FC236}">
                <a16:creationId xmlns:a16="http://schemas.microsoft.com/office/drawing/2014/main" id="{F12EFA04-4E4D-221F-1625-33395E1FE82B}"/>
              </a:ext>
            </a:extLst>
          </p:cNvPr>
          <p:cNvSpPr>
            <a:spLocks noGrp="1"/>
          </p:cNvSpPr>
          <p:nvPr>
            <p:ph type="subTitle" idx="1"/>
          </p:nvPr>
        </p:nvSpPr>
        <p:spPr>
          <a:xfrm>
            <a:off x="498396" y="3816908"/>
            <a:ext cx="3834392" cy="1604222"/>
          </a:xfrm>
        </p:spPr>
        <p:txBody>
          <a:bodyPr>
            <a:normAutofit/>
          </a:bodyPr>
          <a:lstStyle/>
          <a:p>
            <a:pPr algn="l"/>
            <a:r>
              <a:rPr lang="en-US" dirty="0"/>
              <a:t>By dr doaa hussein </a:t>
            </a:r>
          </a:p>
        </p:txBody>
      </p:sp>
      <p:cxnSp>
        <p:nvCxnSpPr>
          <p:cNvPr id="91" name="Straight Connector 90">
            <a:extLst>
              <a:ext uri="{FF2B5EF4-FFF2-40B4-BE49-F238E27FC236}">
                <a16:creationId xmlns:a16="http://schemas.microsoft.com/office/drawing/2014/main" id="{50A7A0AD-25ED-4137-AA04-A0E36CAA8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1187" y="10631"/>
            <a:ext cx="876073" cy="68580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B186F20B-6445-4368-B022-F9EABF15AE1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9307961" y="640726"/>
            <a:ext cx="2884039" cy="621727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99F97BBF-9EBF-4BEE-B39C-E6C666941D8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34086" y="0"/>
            <a:ext cx="2757914" cy="142520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64" name="Picture 63">
            <a:extLst>
              <a:ext uri="{FF2B5EF4-FFF2-40B4-BE49-F238E27FC236}">
                <a16:creationId xmlns:a16="http://schemas.microsoft.com/office/drawing/2014/main" id="{FD089DD1-1938-C37F-3C01-7F45B2206563}"/>
              </a:ext>
            </a:extLst>
          </p:cNvPr>
          <p:cNvPicPr>
            <a:picLocks noChangeAspect="1"/>
          </p:cNvPicPr>
          <p:nvPr/>
        </p:nvPicPr>
        <p:blipFill>
          <a:blip r:embed="rId3">
            <a:extLst>
              <a:ext uri="{BEBA8EAE-BF5A-486C-A8C5-ECC9F3942E4B}">
                <a14:imgProps xmlns:a14="http://schemas.microsoft.com/office/drawing/2010/main">
                  <a14:imgLayer r:embed="rId4">
                    <a14:imgEffect>
                      <a14:artisticCrisscrossEtching/>
                    </a14:imgEffect>
                  </a14:imgLayer>
                </a14:imgProps>
              </a:ext>
            </a:extLst>
          </a:blip>
          <a:stretch>
            <a:fillRect/>
          </a:stretch>
        </p:blipFill>
        <p:spPr>
          <a:xfrm>
            <a:off x="7768835" y="1075365"/>
            <a:ext cx="2110661" cy="5782635"/>
          </a:xfrm>
          <a:prstGeom prst="rect">
            <a:avLst/>
          </a:prstGeom>
        </p:spPr>
      </p:pic>
      <p:pic>
        <p:nvPicPr>
          <p:cNvPr id="65" name="Picture 64">
            <a:extLst>
              <a:ext uri="{FF2B5EF4-FFF2-40B4-BE49-F238E27FC236}">
                <a16:creationId xmlns:a16="http://schemas.microsoft.com/office/drawing/2014/main" id="{8B8CC9FB-1756-2FCB-E218-A29EF2D8EB86}"/>
              </a:ext>
            </a:extLst>
          </p:cNvPr>
          <p:cNvPicPr>
            <a:picLocks noChangeAspect="1"/>
          </p:cNvPicPr>
          <p:nvPr/>
        </p:nvPicPr>
        <p:blipFill>
          <a:blip r:embed="rId5"/>
          <a:stretch>
            <a:fillRect/>
          </a:stretch>
        </p:blipFill>
        <p:spPr>
          <a:xfrm>
            <a:off x="126821" y="4314271"/>
            <a:ext cx="3162253" cy="1695820"/>
          </a:xfrm>
          <a:prstGeom prst="rect">
            <a:avLst/>
          </a:prstGeom>
        </p:spPr>
      </p:pic>
    </p:spTree>
    <p:extLst>
      <p:ext uri="{BB962C8B-B14F-4D97-AF65-F5344CB8AC3E}">
        <p14:creationId xmlns:p14="http://schemas.microsoft.com/office/powerpoint/2010/main" val="2752578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of a person and person&#10;&#10;AI-generated content may be incorrect.">
            <a:extLst>
              <a:ext uri="{FF2B5EF4-FFF2-40B4-BE49-F238E27FC236}">
                <a16:creationId xmlns:a16="http://schemas.microsoft.com/office/drawing/2014/main" id="{13BC2CD7-25E7-2E63-7AD5-59A06AA188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39429" y="830314"/>
            <a:ext cx="6513142" cy="5418310"/>
          </a:xfrm>
        </p:spPr>
      </p:pic>
    </p:spTree>
    <p:extLst>
      <p:ext uri="{BB962C8B-B14F-4D97-AF65-F5344CB8AC3E}">
        <p14:creationId xmlns:p14="http://schemas.microsoft.com/office/powerpoint/2010/main" val="3199261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9707D-FF46-1879-D8EC-626AA47B6ED0}"/>
              </a:ext>
            </a:extLst>
          </p:cNvPr>
          <p:cNvSpPr>
            <a:spLocks noGrp="1"/>
          </p:cNvSpPr>
          <p:nvPr>
            <p:ph type="title"/>
          </p:nvPr>
        </p:nvSpPr>
        <p:spPr/>
        <p:txBody>
          <a:bodyPr>
            <a:normAutofit fontScale="90000"/>
          </a:bodyPr>
          <a:lstStyle/>
          <a:p>
            <a:r>
              <a:rPr lang="en-US" dirty="0"/>
              <a:t>QYERY TO EXPLORE hypertension  IN MALS AND FEMALES</a:t>
            </a:r>
          </a:p>
        </p:txBody>
      </p:sp>
      <p:pic>
        <p:nvPicPr>
          <p:cNvPr id="5" name="Content Placeholder 4" descr="A screenshot of a computer&#10;&#10;AI-generated content may be incorrect.">
            <a:extLst>
              <a:ext uri="{FF2B5EF4-FFF2-40B4-BE49-F238E27FC236}">
                <a16:creationId xmlns:a16="http://schemas.microsoft.com/office/drawing/2014/main" id="{A8B717C9-3D93-5411-4BC2-C69DA4D9476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6683" y="2009775"/>
            <a:ext cx="7998634" cy="4024313"/>
          </a:xfrm>
        </p:spPr>
      </p:pic>
    </p:spTree>
    <p:extLst>
      <p:ext uri="{BB962C8B-B14F-4D97-AF65-F5344CB8AC3E}">
        <p14:creationId xmlns:p14="http://schemas.microsoft.com/office/powerpoint/2010/main" val="3228588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blue rectangular bar graph&#10;&#10;AI-generated content may be incorrect.">
            <a:extLst>
              <a:ext uri="{FF2B5EF4-FFF2-40B4-BE49-F238E27FC236}">
                <a16:creationId xmlns:a16="http://schemas.microsoft.com/office/drawing/2014/main" id="{7FCC58BC-D4DF-6F30-F690-28E0BF4BE8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77599" y="1225297"/>
            <a:ext cx="5978971" cy="5003022"/>
          </a:xfrm>
        </p:spPr>
      </p:pic>
    </p:spTree>
    <p:extLst>
      <p:ext uri="{BB962C8B-B14F-4D97-AF65-F5344CB8AC3E}">
        <p14:creationId xmlns:p14="http://schemas.microsoft.com/office/powerpoint/2010/main" val="1777598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28C3-CE73-E1F0-014E-E4CC588C2EAA}"/>
              </a:ext>
            </a:extLst>
          </p:cNvPr>
          <p:cNvSpPr>
            <a:spLocks noGrp="1"/>
          </p:cNvSpPr>
          <p:nvPr>
            <p:ph type="title"/>
          </p:nvPr>
        </p:nvSpPr>
        <p:spPr>
          <a:xfrm>
            <a:off x="409574" y="142876"/>
            <a:ext cx="11572875" cy="1382156"/>
          </a:xfrm>
        </p:spPr>
        <p:txBody>
          <a:bodyPr>
            <a:normAutofit/>
          </a:bodyPr>
          <a:lstStyle/>
          <a:p>
            <a:r>
              <a:rPr lang="en-US" dirty="0"/>
              <a:t>QUERY TO EXPLORE SHARED DISEASES</a:t>
            </a:r>
          </a:p>
        </p:txBody>
      </p:sp>
      <p:pic>
        <p:nvPicPr>
          <p:cNvPr id="9" name="Content Placeholder 8" descr="A screenshot of a computer&#10;&#10;AI-generated content may be incorrect.">
            <a:extLst>
              <a:ext uri="{FF2B5EF4-FFF2-40B4-BE49-F238E27FC236}">
                <a16:creationId xmlns:a16="http://schemas.microsoft.com/office/drawing/2014/main" id="{003BC4A3-705C-24B2-80BE-CCA0D531BF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01491" y="1525032"/>
            <a:ext cx="6989039" cy="4518444"/>
          </a:xfrm>
        </p:spPr>
      </p:pic>
    </p:spTree>
    <p:extLst>
      <p:ext uri="{BB962C8B-B14F-4D97-AF65-F5344CB8AC3E}">
        <p14:creationId xmlns:p14="http://schemas.microsoft.com/office/powerpoint/2010/main" val="28068413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5F3D0-FD20-FF90-869C-EAA320820247}"/>
              </a:ext>
            </a:extLst>
          </p:cNvPr>
          <p:cNvSpPr>
            <a:spLocks noGrp="1"/>
          </p:cNvSpPr>
          <p:nvPr>
            <p:ph type="title"/>
          </p:nvPr>
        </p:nvSpPr>
        <p:spPr/>
        <p:txBody>
          <a:bodyPr>
            <a:normAutofit fontScale="90000"/>
          </a:bodyPr>
          <a:lstStyle/>
          <a:p>
            <a:r>
              <a:rPr lang="en-US" dirty="0"/>
              <a:t>QUERY TO compare the primary check registration among positions </a:t>
            </a:r>
            <a:br>
              <a:rPr lang="en-US" dirty="0"/>
            </a:br>
            <a:endParaRPr lang="en-US" dirty="0"/>
          </a:p>
        </p:txBody>
      </p:sp>
      <p:pic>
        <p:nvPicPr>
          <p:cNvPr id="5" name="Content Placeholder 4" descr="A white rectangular object with a white background&#10;&#10;AI-generated content may be incorrect.">
            <a:extLst>
              <a:ext uri="{FF2B5EF4-FFF2-40B4-BE49-F238E27FC236}">
                <a16:creationId xmlns:a16="http://schemas.microsoft.com/office/drawing/2014/main" id="{30F07B28-3050-3BD3-E30C-93BE524F98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62469" y="2009775"/>
            <a:ext cx="7667062" cy="4024313"/>
          </a:xfrm>
        </p:spPr>
      </p:pic>
    </p:spTree>
    <p:extLst>
      <p:ext uri="{BB962C8B-B14F-4D97-AF65-F5344CB8AC3E}">
        <p14:creationId xmlns:p14="http://schemas.microsoft.com/office/powerpoint/2010/main" val="14924680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30" name="Rectangle 29">
            <a:extLst>
              <a:ext uri="{FF2B5EF4-FFF2-40B4-BE49-F238E27FC236}">
                <a16:creationId xmlns:a16="http://schemas.microsoft.com/office/drawing/2014/main" id="{2D23EF01-5C9E-4B1E-85FE-E230C5BC9C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10" descr="A graph of a graph with red and green bars&#10;&#10;AI-generated content may be incorrect.">
            <a:extLst>
              <a:ext uri="{FF2B5EF4-FFF2-40B4-BE49-F238E27FC236}">
                <a16:creationId xmlns:a16="http://schemas.microsoft.com/office/drawing/2014/main" id="{191BA42F-0459-B157-0C6E-9D4F41CC932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t="5063"/>
          <a:stretch>
            <a:fillRect/>
          </a:stretch>
        </p:blipFill>
        <p:spPr>
          <a:xfrm>
            <a:off x="20" y="-1"/>
            <a:ext cx="12191980" cy="6857999"/>
          </a:xfrm>
          <a:prstGeom prst="rect">
            <a:avLst/>
          </a:prstGeom>
        </p:spPr>
      </p:pic>
      <p:cxnSp>
        <p:nvCxnSpPr>
          <p:cNvPr id="32" name="Straight Connector 31">
            <a:extLst>
              <a:ext uri="{FF2B5EF4-FFF2-40B4-BE49-F238E27FC236}">
                <a16:creationId xmlns:a16="http://schemas.microsoft.com/office/drawing/2014/main" id="{4BBA8B30-585D-4596-A896-BF3FD1FB253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FD94027-0273-4AF2-87C2-49EB6D6550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818708" cy="642738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4870472-9E8A-42D0-BDA3-B312F4C72AF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0" y="2475298"/>
            <a:ext cx="903767" cy="438270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D280D8D-93BB-4BD4-86DA-25993A4B527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1150" y="6033977"/>
            <a:ext cx="4860850" cy="8240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9FEC981-EB48-4A49-88DF-0A6DB2ECB0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602476" y="1392865"/>
            <a:ext cx="589524" cy="546513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B91E5C6-85F3-4BA6-9D1E-794A781F62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DBFF75F-844B-447A-A83D-D0B0D85175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5640572" y="0"/>
            <a:ext cx="6551428" cy="100477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22989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1547B-4AA2-4F46-403C-3B5D025B94C2}"/>
              </a:ext>
            </a:extLst>
          </p:cNvPr>
          <p:cNvSpPr>
            <a:spLocks noGrp="1"/>
          </p:cNvSpPr>
          <p:nvPr>
            <p:ph type="title"/>
          </p:nvPr>
        </p:nvSpPr>
        <p:spPr/>
        <p:txBody>
          <a:bodyPr/>
          <a:lstStyle/>
          <a:p>
            <a:r>
              <a:rPr lang="en-US" dirty="0"/>
              <a:t>QUERY TO EXPLORE DRUGS USED IN MULTIPLE CONDITIONS </a:t>
            </a:r>
          </a:p>
        </p:txBody>
      </p:sp>
      <p:pic>
        <p:nvPicPr>
          <p:cNvPr id="5" name="Content Placeholder 4" descr="A white background with black text&#10;&#10;AI-generated content may be incorrect.">
            <a:extLst>
              <a:ext uri="{FF2B5EF4-FFF2-40B4-BE49-F238E27FC236}">
                <a16:creationId xmlns:a16="http://schemas.microsoft.com/office/drawing/2014/main" id="{5D63BBD0-7552-6FB3-478F-236361A445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2950" y="2258774"/>
            <a:ext cx="11149503" cy="2952114"/>
          </a:xfrm>
        </p:spPr>
      </p:pic>
    </p:spTree>
    <p:extLst>
      <p:ext uri="{BB962C8B-B14F-4D97-AF65-F5344CB8AC3E}">
        <p14:creationId xmlns:p14="http://schemas.microsoft.com/office/powerpoint/2010/main" val="28761413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4" name="Rectangle 23">
            <a:extLst>
              <a:ext uri="{FF2B5EF4-FFF2-40B4-BE49-F238E27FC236}">
                <a16:creationId xmlns:a16="http://schemas.microsoft.com/office/drawing/2014/main" id="{2D23EF01-5C9E-4B1E-85FE-E230C5BC9C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e chart with text on it&#10;&#10;AI-generated content may be incorrect.">
            <a:extLst>
              <a:ext uri="{FF2B5EF4-FFF2-40B4-BE49-F238E27FC236}">
                <a16:creationId xmlns:a16="http://schemas.microsoft.com/office/drawing/2014/main" id="{A91EC989-BFC2-1C75-1D3C-C19296EA69DC}"/>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t="22354" b="16673"/>
          <a:stretch>
            <a:fillRect/>
          </a:stretch>
        </p:blipFill>
        <p:spPr>
          <a:xfrm>
            <a:off x="1265248" y="533401"/>
            <a:ext cx="9956782" cy="6010274"/>
          </a:xfrm>
          <a:prstGeom prst="rect">
            <a:avLst/>
          </a:prstGeom>
        </p:spPr>
      </p:pic>
      <p:cxnSp>
        <p:nvCxnSpPr>
          <p:cNvPr id="26" name="Straight Connector 25">
            <a:extLst>
              <a:ext uri="{FF2B5EF4-FFF2-40B4-BE49-F238E27FC236}">
                <a16:creationId xmlns:a16="http://schemas.microsoft.com/office/drawing/2014/main" id="{4BBA8B30-585D-4596-A896-BF3FD1FB253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FD94027-0273-4AF2-87C2-49EB6D6550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818708" cy="642738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4870472-9E8A-42D0-BDA3-B312F4C72AF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0" y="2475298"/>
            <a:ext cx="903767" cy="438270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D280D8D-93BB-4BD4-86DA-25993A4B527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1150" y="6033977"/>
            <a:ext cx="4860850" cy="8240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9FEC981-EB48-4A49-88DF-0A6DB2ECB0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602476" y="1392865"/>
            <a:ext cx="589524" cy="546513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B91E5C6-85F3-4BA6-9D1E-794A781F62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DBFF75F-844B-447A-A83D-D0B0D85175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5640572" y="0"/>
            <a:ext cx="6551428" cy="100477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82043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7BAD5-2A99-5050-7C43-F2B6BEBFACE4}"/>
              </a:ext>
            </a:extLst>
          </p:cNvPr>
          <p:cNvSpPr>
            <a:spLocks noGrp="1"/>
          </p:cNvSpPr>
          <p:nvPr>
            <p:ph type="title"/>
          </p:nvPr>
        </p:nvSpPr>
        <p:spPr/>
        <p:txBody>
          <a:bodyPr>
            <a:normAutofit fontScale="90000"/>
          </a:bodyPr>
          <a:lstStyle/>
          <a:p>
            <a:r>
              <a:rPr lang="en-US" dirty="0"/>
              <a:t>QUERY TO EXPLORE positions occupied by more than one physician </a:t>
            </a:r>
          </a:p>
        </p:txBody>
      </p:sp>
      <p:pic>
        <p:nvPicPr>
          <p:cNvPr id="5" name="Content Placeholder 4" descr="A white rectangular object with a long rectangular object&#10;&#10;AI-generated content may be incorrect.">
            <a:extLst>
              <a:ext uri="{FF2B5EF4-FFF2-40B4-BE49-F238E27FC236}">
                <a16:creationId xmlns:a16="http://schemas.microsoft.com/office/drawing/2014/main" id="{DEFBC14B-0744-1D9B-846C-C277B02AA5A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000" y="2674623"/>
            <a:ext cx="9906000" cy="2694617"/>
          </a:xfrm>
        </p:spPr>
      </p:pic>
    </p:spTree>
    <p:extLst>
      <p:ext uri="{BB962C8B-B14F-4D97-AF65-F5344CB8AC3E}">
        <p14:creationId xmlns:p14="http://schemas.microsoft.com/office/powerpoint/2010/main" val="19499908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4" name="Rectangle 23">
            <a:extLst>
              <a:ext uri="{FF2B5EF4-FFF2-40B4-BE49-F238E27FC236}">
                <a16:creationId xmlns:a16="http://schemas.microsoft.com/office/drawing/2014/main" id="{2D23EF01-5C9E-4B1E-85FE-E230C5BC9C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graph with different colored bars&#10;&#10;AI-generated content may be incorrect.">
            <a:extLst>
              <a:ext uri="{FF2B5EF4-FFF2-40B4-BE49-F238E27FC236}">
                <a16:creationId xmlns:a16="http://schemas.microsoft.com/office/drawing/2014/main" id="{BFE82D99-CB8E-DCDF-6085-81BDFF559F7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b="2118"/>
          <a:stretch>
            <a:fillRect/>
          </a:stretch>
        </p:blipFill>
        <p:spPr>
          <a:xfrm>
            <a:off x="184404" y="202911"/>
            <a:ext cx="11602456" cy="6728852"/>
          </a:xfrm>
          <a:prstGeom prst="rect">
            <a:avLst/>
          </a:prstGeom>
        </p:spPr>
      </p:pic>
      <p:cxnSp>
        <p:nvCxnSpPr>
          <p:cNvPr id="26" name="Straight Connector 25">
            <a:extLst>
              <a:ext uri="{FF2B5EF4-FFF2-40B4-BE49-F238E27FC236}">
                <a16:creationId xmlns:a16="http://schemas.microsoft.com/office/drawing/2014/main" id="{4BBA8B30-585D-4596-A896-BF3FD1FB253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EFD94027-0273-4AF2-87C2-49EB6D6550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818708" cy="642738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4870472-9E8A-42D0-BDA3-B312F4C72AF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0" y="2475298"/>
            <a:ext cx="903767" cy="438270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D280D8D-93BB-4BD4-86DA-25993A4B527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1150" y="6033977"/>
            <a:ext cx="4860850" cy="8240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9FEC981-EB48-4A49-88DF-0A6DB2ECB0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602476" y="1392865"/>
            <a:ext cx="589524" cy="546513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B91E5C6-85F3-4BA6-9D1E-794A781F62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DBFF75F-844B-447A-A83D-D0B0D85175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5640572" y="0"/>
            <a:ext cx="6551428" cy="100477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73406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22171661-0838-4942-A149-8C1B789266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7EA809-D15C-FDBE-B1F0-87258A3C41E1}"/>
              </a:ext>
            </a:extLst>
          </p:cNvPr>
          <p:cNvSpPr>
            <a:spLocks noGrp="1"/>
          </p:cNvSpPr>
          <p:nvPr>
            <p:ph type="title"/>
          </p:nvPr>
        </p:nvSpPr>
        <p:spPr>
          <a:xfrm>
            <a:off x="5425068" y="0"/>
            <a:ext cx="6187812" cy="1705617"/>
          </a:xfrm>
        </p:spPr>
        <p:txBody>
          <a:bodyPr vert="horz" lIns="91440" tIns="45720" rIns="91440" bIns="45720" rtlCol="0" anchor="ctr">
            <a:normAutofit/>
          </a:bodyPr>
          <a:lstStyle/>
          <a:p>
            <a:r>
              <a:rPr lang="en-US" dirty="0"/>
              <a:t>OUR HOSPITAL DATA</a:t>
            </a:r>
          </a:p>
        </p:txBody>
      </p:sp>
      <p:sp>
        <p:nvSpPr>
          <p:cNvPr id="39" name="Rectangle 23">
            <a:extLst>
              <a:ext uri="{FF2B5EF4-FFF2-40B4-BE49-F238E27FC236}">
                <a16:creationId xmlns:a16="http://schemas.microsoft.com/office/drawing/2014/main" id="{4CFFC8CC-8357-4EAE-8DE4-28B285E7F6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5979"/>
            <a:ext cx="4906370" cy="6869953"/>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30885" h="6869951">
                <a:moveTo>
                  <a:pt x="1754909" y="0"/>
                </a:moveTo>
                <a:lnTo>
                  <a:pt x="6430885" y="11953"/>
                </a:lnTo>
                <a:lnTo>
                  <a:pt x="6430885" y="6869951"/>
                </a:lnTo>
                <a:lnTo>
                  <a:pt x="0" y="6869951"/>
                </a:lnTo>
                <a:lnTo>
                  <a:pt x="1754909"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1" name="Straight Connector 40">
            <a:extLst>
              <a:ext uri="{FF2B5EF4-FFF2-40B4-BE49-F238E27FC236}">
                <a16:creationId xmlns:a16="http://schemas.microsoft.com/office/drawing/2014/main" id="{BB04A404-AF1E-4EC9-AF7D-46C68BFCEBB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2941093" y="-5979"/>
            <a:ext cx="2549950" cy="686397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5" name="Content Placeholder 4" descr="A person wearing a white coat and blue skirt&#10;&#10;AI-generated content may be incorrect.">
            <a:extLst>
              <a:ext uri="{FF2B5EF4-FFF2-40B4-BE49-F238E27FC236}">
                <a16:creationId xmlns:a16="http://schemas.microsoft.com/office/drawing/2014/main" id="{9A89CAE3-C251-2A81-425D-101259FA390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9418" y="789578"/>
            <a:ext cx="3851147" cy="5791199"/>
          </a:xfrm>
          <a:prstGeom prst="rect">
            <a:avLst/>
          </a:prstGeom>
        </p:spPr>
      </p:pic>
      <p:sp>
        <p:nvSpPr>
          <p:cNvPr id="8" name="TextBox 7">
            <a:extLst>
              <a:ext uri="{FF2B5EF4-FFF2-40B4-BE49-F238E27FC236}">
                <a16:creationId xmlns:a16="http://schemas.microsoft.com/office/drawing/2014/main" id="{59445C54-B0E1-6343-2AC6-C8CF9E965396}"/>
              </a:ext>
            </a:extLst>
          </p:cNvPr>
          <p:cNvSpPr txBox="1"/>
          <p:nvPr/>
        </p:nvSpPr>
        <p:spPr>
          <a:xfrm>
            <a:off x="5152276" y="1218888"/>
            <a:ext cx="6793818" cy="4099872"/>
          </a:xfrm>
          <a:prstGeom prst="rect">
            <a:avLst/>
          </a:prstGeom>
        </p:spPr>
        <p:txBody>
          <a:bodyPr vert="horz" lIns="91440" tIns="45720" rIns="91440" bIns="45720" rtlCol="0">
            <a:noAutofit/>
          </a:bodyPr>
          <a:lstStyle/>
          <a:p>
            <a:pPr indent="-228600">
              <a:lnSpc>
                <a:spcPct val="90000"/>
              </a:lnSpc>
              <a:spcAft>
                <a:spcPts val="1200"/>
              </a:spcAft>
              <a:buSzPct val="80000"/>
              <a:buFont typeface="Arial" panose="020B0604020202020204" pitchFamily="34" charset="0"/>
              <a:buChar char="•"/>
            </a:pPr>
            <a:r>
              <a:rPr lang="en-US" sz="1500" b="0" i="0" dirty="0">
                <a:solidFill>
                  <a:schemeClr val="tx2"/>
                </a:solidFill>
                <a:effectLst/>
              </a:rPr>
              <a:t>Hospitals are the most important part of our lives, trying to provide the best medical facilities to people suffering from various type of illness, which may be due to change in climate conditions, increased work-load, emotional trauma stress etc. It is very much difficult for the hospital to maintain its day-to-day activities and records manually. That is why a database is required to keep records of all type of activities of a hospital.</a:t>
            </a:r>
          </a:p>
          <a:p>
            <a:pPr indent="-228600">
              <a:lnSpc>
                <a:spcPct val="90000"/>
              </a:lnSpc>
              <a:spcAft>
                <a:spcPts val="1200"/>
              </a:spcAft>
              <a:buSzPct val="80000"/>
              <a:buFont typeface="Arial" panose="020B0604020202020204" pitchFamily="34" charset="0"/>
              <a:buChar char="•"/>
            </a:pPr>
            <a:r>
              <a:rPr lang="en-US" sz="1500" b="0" i="0" dirty="0">
                <a:solidFill>
                  <a:schemeClr val="tx2"/>
                </a:solidFill>
                <a:effectLst/>
              </a:rPr>
              <a:t>By storing information in a relational database, all the tasks relate to daily functioning of the hospital can be performed easily and much more efficiently. Hospital Database Management System (DBMS) is a comprehensive SQL project designed to streamline and optimize the management of hospital operations. This project aims to provide an efficient and user-friendly solution for storing, retrieving, and manipulating various types of healthcare-related data.</a:t>
            </a:r>
          </a:p>
          <a:p>
            <a:pPr indent="-228600">
              <a:lnSpc>
                <a:spcPct val="90000"/>
              </a:lnSpc>
              <a:spcAft>
                <a:spcPts val="1200"/>
              </a:spcAft>
              <a:buSzPct val="80000"/>
              <a:buFont typeface="Arial" panose="020B0604020202020204" pitchFamily="34" charset="0"/>
              <a:buChar char="•"/>
            </a:pPr>
            <a:r>
              <a:rPr lang="en-US" sz="1500" b="0" i="0" dirty="0">
                <a:solidFill>
                  <a:schemeClr val="tx2"/>
                </a:solidFill>
                <a:effectLst/>
              </a:rPr>
              <a:t>This database contains 7 tables:</a:t>
            </a:r>
          </a:p>
          <a:p>
            <a:pPr indent="-228600">
              <a:lnSpc>
                <a:spcPct val="90000"/>
              </a:lnSpc>
              <a:spcAft>
                <a:spcPts val="1200"/>
              </a:spcAft>
              <a:buSzPct val="80000"/>
              <a:buFont typeface="Arial" panose="020B0604020202020204" pitchFamily="34" charset="0"/>
              <a:buChar char="•"/>
            </a:pPr>
            <a:r>
              <a:rPr lang="en-US" sz="1500" b="0" i="0" dirty="0">
                <a:solidFill>
                  <a:schemeClr val="tx2"/>
                </a:solidFill>
                <a:effectLst/>
              </a:rPr>
              <a:t>Physician</a:t>
            </a:r>
          </a:p>
          <a:p>
            <a:pPr indent="-228600">
              <a:lnSpc>
                <a:spcPct val="90000"/>
              </a:lnSpc>
              <a:spcAft>
                <a:spcPts val="1200"/>
              </a:spcAft>
              <a:buSzPct val="80000"/>
              <a:buFont typeface="Arial" panose="020B0604020202020204" pitchFamily="34" charset="0"/>
              <a:buChar char="•"/>
            </a:pPr>
            <a:r>
              <a:rPr lang="en-US" sz="1500" b="0" i="0" dirty="0">
                <a:solidFill>
                  <a:schemeClr val="tx2"/>
                </a:solidFill>
                <a:effectLst/>
              </a:rPr>
              <a:t>Affiliated with</a:t>
            </a:r>
          </a:p>
          <a:p>
            <a:pPr indent="-228600">
              <a:lnSpc>
                <a:spcPct val="90000"/>
              </a:lnSpc>
              <a:spcAft>
                <a:spcPts val="1200"/>
              </a:spcAft>
              <a:buSzPct val="80000"/>
              <a:buFont typeface="Arial" panose="020B0604020202020204" pitchFamily="34" charset="0"/>
              <a:buChar char="•"/>
            </a:pPr>
            <a:r>
              <a:rPr lang="en-US" sz="1500" b="0" i="0" dirty="0">
                <a:solidFill>
                  <a:schemeClr val="tx2"/>
                </a:solidFill>
                <a:effectLst/>
              </a:rPr>
              <a:t>Department</a:t>
            </a:r>
          </a:p>
          <a:p>
            <a:pPr indent="-228600">
              <a:lnSpc>
                <a:spcPct val="90000"/>
              </a:lnSpc>
              <a:spcAft>
                <a:spcPts val="1200"/>
              </a:spcAft>
              <a:buSzPct val="80000"/>
              <a:buFont typeface="Arial" panose="020B0604020202020204" pitchFamily="34" charset="0"/>
              <a:buChar char="•"/>
            </a:pPr>
            <a:r>
              <a:rPr lang="en-US" sz="1500" b="0" i="0" dirty="0">
                <a:solidFill>
                  <a:schemeClr val="tx2"/>
                </a:solidFill>
                <a:effectLst/>
              </a:rPr>
              <a:t>Nurse</a:t>
            </a:r>
          </a:p>
          <a:p>
            <a:pPr indent="-228600">
              <a:lnSpc>
                <a:spcPct val="90000"/>
              </a:lnSpc>
              <a:spcAft>
                <a:spcPts val="1200"/>
              </a:spcAft>
              <a:buSzPct val="80000"/>
              <a:buFont typeface="Arial" panose="020B0604020202020204" pitchFamily="34" charset="0"/>
              <a:buChar char="•"/>
            </a:pPr>
            <a:r>
              <a:rPr lang="en-US" sz="1500" b="0" i="0" dirty="0">
                <a:solidFill>
                  <a:schemeClr val="tx2"/>
                </a:solidFill>
                <a:effectLst/>
              </a:rPr>
              <a:t>Patient</a:t>
            </a:r>
          </a:p>
          <a:p>
            <a:pPr indent="-228600">
              <a:lnSpc>
                <a:spcPct val="90000"/>
              </a:lnSpc>
              <a:spcAft>
                <a:spcPts val="1200"/>
              </a:spcAft>
              <a:buSzPct val="80000"/>
              <a:buFont typeface="Arial" panose="020B0604020202020204" pitchFamily="34" charset="0"/>
              <a:buChar char="•"/>
            </a:pPr>
            <a:r>
              <a:rPr lang="en-US" sz="1500" b="0" i="0" dirty="0">
                <a:solidFill>
                  <a:schemeClr val="tx2"/>
                </a:solidFill>
                <a:effectLst/>
              </a:rPr>
              <a:t>Patient Diagnosis</a:t>
            </a:r>
          </a:p>
          <a:p>
            <a:pPr indent="-228600">
              <a:lnSpc>
                <a:spcPct val="90000"/>
              </a:lnSpc>
              <a:spcAft>
                <a:spcPts val="1200"/>
              </a:spcAft>
              <a:buSzPct val="80000"/>
              <a:buFont typeface="Arial" panose="020B0604020202020204" pitchFamily="34" charset="0"/>
              <a:buChar char="•"/>
            </a:pPr>
            <a:r>
              <a:rPr lang="en-US" sz="1500" b="0" i="0" dirty="0">
                <a:solidFill>
                  <a:schemeClr val="tx2"/>
                </a:solidFill>
                <a:effectLst/>
              </a:rPr>
              <a:t>Procedures</a:t>
            </a:r>
          </a:p>
        </p:txBody>
      </p:sp>
    </p:spTree>
    <p:extLst>
      <p:ext uri="{BB962C8B-B14F-4D97-AF65-F5344CB8AC3E}">
        <p14:creationId xmlns:p14="http://schemas.microsoft.com/office/powerpoint/2010/main" val="3621333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3A308-BD1C-5B47-C939-9676746265F2}"/>
              </a:ext>
            </a:extLst>
          </p:cNvPr>
          <p:cNvSpPr>
            <a:spLocks noGrp="1"/>
          </p:cNvSpPr>
          <p:nvPr>
            <p:ph type="title"/>
          </p:nvPr>
        </p:nvSpPr>
        <p:spPr/>
        <p:txBody>
          <a:bodyPr>
            <a:normAutofit fontScale="90000"/>
          </a:bodyPr>
          <a:lstStyle/>
          <a:p>
            <a:r>
              <a:rPr lang="en-US" dirty="0"/>
              <a:t>QUERY TO FIND top 10 most expensive medical procedures </a:t>
            </a:r>
          </a:p>
        </p:txBody>
      </p:sp>
      <p:pic>
        <p:nvPicPr>
          <p:cNvPr id="5" name="Content Placeholder 4" descr="A screenshot of a computer&#10;&#10;AI-generated content may be incorrect.">
            <a:extLst>
              <a:ext uri="{FF2B5EF4-FFF2-40B4-BE49-F238E27FC236}">
                <a16:creationId xmlns:a16="http://schemas.microsoft.com/office/drawing/2014/main" id="{8F19C1B4-5DFD-51EA-849D-B15ECAB268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7173" y="2009775"/>
            <a:ext cx="8457654" cy="4024313"/>
          </a:xfrm>
        </p:spPr>
      </p:pic>
    </p:spTree>
    <p:extLst>
      <p:ext uri="{BB962C8B-B14F-4D97-AF65-F5344CB8AC3E}">
        <p14:creationId xmlns:p14="http://schemas.microsoft.com/office/powerpoint/2010/main" val="26820447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27" name="Rectangle 26">
            <a:extLst>
              <a:ext uri="{FF2B5EF4-FFF2-40B4-BE49-F238E27FC236}">
                <a16:creationId xmlns:a16="http://schemas.microsoft.com/office/drawing/2014/main" id="{2D23EF01-5C9E-4B1E-85FE-E230C5BC9C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graph of different colored bars&#10;&#10;AI-generated content may be incorrect.">
            <a:extLst>
              <a:ext uri="{FF2B5EF4-FFF2-40B4-BE49-F238E27FC236}">
                <a16:creationId xmlns:a16="http://schemas.microsoft.com/office/drawing/2014/main" id="{51E572AC-59A8-AB26-0289-82CB17DE17F3}"/>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b="3433"/>
          <a:stretch>
            <a:fillRect/>
          </a:stretch>
        </p:blipFill>
        <p:spPr>
          <a:xfrm>
            <a:off x="20" y="-1"/>
            <a:ext cx="12191980" cy="6857999"/>
          </a:xfrm>
          <a:prstGeom prst="rect">
            <a:avLst/>
          </a:prstGeom>
        </p:spPr>
      </p:pic>
      <p:cxnSp>
        <p:nvCxnSpPr>
          <p:cNvPr id="29" name="Straight Connector 28">
            <a:extLst>
              <a:ext uri="{FF2B5EF4-FFF2-40B4-BE49-F238E27FC236}">
                <a16:creationId xmlns:a16="http://schemas.microsoft.com/office/drawing/2014/main" id="{4BBA8B30-585D-4596-A896-BF3FD1FB253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FD94027-0273-4AF2-87C2-49EB6D6550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818708" cy="642738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4870472-9E8A-42D0-BDA3-B312F4C72AF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0" y="2475298"/>
            <a:ext cx="903767" cy="438270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D280D8D-93BB-4BD4-86DA-25993A4B527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1150" y="6033977"/>
            <a:ext cx="4860850" cy="8240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9FEC981-EB48-4A49-88DF-0A6DB2ECB0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602476" y="1392865"/>
            <a:ext cx="589524" cy="546513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FB91E5C6-85F3-4BA6-9D1E-794A781F62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1DBFF75F-844B-447A-A83D-D0B0D85175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5640572" y="0"/>
            <a:ext cx="6551428" cy="100477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21076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2171661-0838-4942-A149-8C1B789266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Univers Condensed Light"/>
              <a:ea typeface="+mn-ea"/>
              <a:cs typeface="+mn-cs"/>
            </a:endParaRPr>
          </a:p>
        </p:txBody>
      </p:sp>
      <p:sp>
        <p:nvSpPr>
          <p:cNvPr id="2" name="Title 1">
            <a:extLst>
              <a:ext uri="{FF2B5EF4-FFF2-40B4-BE49-F238E27FC236}">
                <a16:creationId xmlns:a16="http://schemas.microsoft.com/office/drawing/2014/main" id="{39585CA3-DCDE-F718-833B-0294BCA35907}"/>
              </a:ext>
            </a:extLst>
          </p:cNvPr>
          <p:cNvSpPr>
            <a:spLocks noGrp="1"/>
          </p:cNvSpPr>
          <p:nvPr>
            <p:ph type="title"/>
          </p:nvPr>
        </p:nvSpPr>
        <p:spPr>
          <a:xfrm>
            <a:off x="1114426" y="533400"/>
            <a:ext cx="4529138" cy="1671639"/>
          </a:xfrm>
        </p:spPr>
        <p:txBody>
          <a:bodyPr>
            <a:normAutofit/>
          </a:bodyPr>
          <a:lstStyle/>
          <a:p>
            <a:r>
              <a:rPr lang="en-US" dirty="0"/>
              <a:t>OUR INSIGHTS </a:t>
            </a:r>
          </a:p>
        </p:txBody>
      </p:sp>
      <p:sp>
        <p:nvSpPr>
          <p:cNvPr id="9" name="Content Placeholder 8">
            <a:extLst>
              <a:ext uri="{FF2B5EF4-FFF2-40B4-BE49-F238E27FC236}">
                <a16:creationId xmlns:a16="http://schemas.microsoft.com/office/drawing/2014/main" id="{BEF6FC70-FCFE-89D7-3F88-B61E6097B3AF}"/>
              </a:ext>
            </a:extLst>
          </p:cNvPr>
          <p:cNvSpPr>
            <a:spLocks noGrp="1"/>
          </p:cNvSpPr>
          <p:nvPr>
            <p:ph idx="1"/>
          </p:nvPr>
        </p:nvSpPr>
        <p:spPr>
          <a:xfrm>
            <a:off x="1114426" y="1826573"/>
            <a:ext cx="4405314" cy="4361132"/>
          </a:xfrm>
        </p:spPr>
        <p:txBody>
          <a:bodyPr>
            <a:normAutofit fontScale="77500" lnSpcReduction="20000"/>
          </a:bodyPr>
          <a:lstStyle/>
          <a:p>
            <a:r>
              <a:rPr lang="en-US" dirty="0" err="1"/>
              <a:t>Hypertention</a:t>
            </a:r>
            <a:r>
              <a:rPr lang="en-US" dirty="0"/>
              <a:t> is more common in males </a:t>
            </a:r>
          </a:p>
          <a:p>
            <a:r>
              <a:rPr lang="en-US" dirty="0"/>
              <a:t>Males </a:t>
            </a:r>
            <a:r>
              <a:rPr lang="en-US" dirty="0" err="1"/>
              <a:t>berform</a:t>
            </a:r>
            <a:r>
              <a:rPr lang="en-US" dirty="0"/>
              <a:t> primary check more than 5 times more common than females </a:t>
            </a:r>
          </a:p>
          <a:p>
            <a:r>
              <a:rPr lang="en-US" dirty="0"/>
              <a:t>No common diseases shared between males and females</a:t>
            </a:r>
          </a:p>
          <a:p>
            <a:r>
              <a:rPr lang="en-US" dirty="0" err="1"/>
              <a:t>Tramadole</a:t>
            </a:r>
            <a:r>
              <a:rPr lang="en-US" dirty="0"/>
              <a:t> , </a:t>
            </a:r>
            <a:r>
              <a:rPr lang="en-US" dirty="0" err="1"/>
              <a:t>Acetraminofine</a:t>
            </a:r>
            <a:r>
              <a:rPr lang="en-US" dirty="0"/>
              <a:t> and  </a:t>
            </a:r>
            <a:r>
              <a:rPr lang="en-US" dirty="0" err="1"/>
              <a:t>Fluexitine</a:t>
            </a:r>
            <a:r>
              <a:rPr lang="en-US" dirty="0"/>
              <a:t> are the drugs that used in more than one condition</a:t>
            </a:r>
          </a:p>
          <a:p>
            <a:r>
              <a:rPr lang="en-US" dirty="0"/>
              <a:t>The highest primary check registration are found among nurses </a:t>
            </a:r>
          </a:p>
          <a:p>
            <a:r>
              <a:rPr lang="en-US" dirty="0"/>
              <a:t>Surgical attending physician is the highest position  that occupy by more than </a:t>
            </a:r>
            <a:r>
              <a:rPr lang="en-US" dirty="0" err="1"/>
              <a:t>onedoctor</a:t>
            </a:r>
            <a:endParaRPr lang="en-US" dirty="0"/>
          </a:p>
          <a:p>
            <a:r>
              <a:rPr lang="en-US" dirty="0"/>
              <a:t> Fluoroscopy - upper </a:t>
            </a:r>
            <a:r>
              <a:rPr lang="en-US" dirty="0" err="1"/>
              <a:t>gi</a:t>
            </a:r>
            <a:r>
              <a:rPr lang="en-US" dirty="0"/>
              <a:t> series is the most expensive medical procedure</a:t>
            </a:r>
          </a:p>
          <a:p>
            <a:endParaRPr lang="en-US" dirty="0"/>
          </a:p>
          <a:p>
            <a:endParaRPr lang="en-US" dirty="0"/>
          </a:p>
        </p:txBody>
      </p:sp>
      <p:cxnSp>
        <p:nvCxnSpPr>
          <p:cNvPr id="16" name="Straight Connector 15">
            <a:extLst>
              <a:ext uri="{FF2B5EF4-FFF2-40B4-BE49-F238E27FC236}">
                <a16:creationId xmlns:a16="http://schemas.microsoft.com/office/drawing/2014/main" id="{BB04A404-AF1E-4EC9-AF7D-46C68BFCEBB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8430398" y="-1"/>
            <a:ext cx="2559923" cy="685799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874503-FE8B-408C-ABAF-2B72BAC2966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9741182" y="0"/>
            <a:ext cx="725518" cy="685799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7" name="Picture 6" descr="A person in a white coat pointing at light bulbs&#10;&#10;AI-generated content may be incorrect.">
            <a:extLst>
              <a:ext uri="{FF2B5EF4-FFF2-40B4-BE49-F238E27FC236}">
                <a16:creationId xmlns:a16="http://schemas.microsoft.com/office/drawing/2014/main" id="{4A75627C-9CBF-D722-AE48-D6C4733595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1" y="647700"/>
            <a:ext cx="5562600" cy="5562600"/>
          </a:xfrm>
          <a:prstGeom prst="rect">
            <a:avLst/>
          </a:prstGeom>
        </p:spPr>
      </p:pic>
    </p:spTree>
    <p:extLst>
      <p:ext uri="{BB962C8B-B14F-4D97-AF65-F5344CB8AC3E}">
        <p14:creationId xmlns:p14="http://schemas.microsoft.com/office/powerpoint/2010/main" val="41905429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212609-D162-4F14-8C68-E33A0AD328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051066A-31DA-4C12-889F-9501574F1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673"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3D5E3B-6EE0-1139-C7D3-921F07B8E7D4}"/>
              </a:ext>
            </a:extLst>
          </p:cNvPr>
          <p:cNvSpPr>
            <a:spLocks noGrp="1"/>
          </p:cNvSpPr>
          <p:nvPr>
            <p:ph type="title"/>
          </p:nvPr>
        </p:nvSpPr>
        <p:spPr>
          <a:xfrm>
            <a:off x="1405691" y="1493913"/>
            <a:ext cx="9375290" cy="3279271"/>
          </a:xfrm>
        </p:spPr>
        <p:txBody>
          <a:bodyPr>
            <a:normAutofit/>
          </a:bodyPr>
          <a:lstStyle/>
          <a:p>
            <a:pPr algn="ctr"/>
            <a:r>
              <a:rPr lang="en-US" sz="7200" dirty="0"/>
              <a:t>Thank you </a:t>
            </a:r>
            <a:br>
              <a:rPr lang="en-US" sz="7200" dirty="0"/>
            </a:br>
            <a:endParaRPr lang="en-US" sz="7200" dirty="0"/>
          </a:p>
        </p:txBody>
      </p:sp>
      <p:cxnSp>
        <p:nvCxnSpPr>
          <p:cNvPr id="21" name="Straight Connector 20">
            <a:extLst>
              <a:ext uri="{FF2B5EF4-FFF2-40B4-BE49-F238E27FC236}">
                <a16:creationId xmlns:a16="http://schemas.microsoft.com/office/drawing/2014/main" id="{51CC929A-D182-4575-9DA1-D0A9F7D88E0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0"/>
            <a:ext cx="6485860" cy="154172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E00B559-A482-42D9-8F01-524D46EE561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91116"/>
            <a:ext cx="12192000" cy="109158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grpSp>
        <p:nvGrpSpPr>
          <p:cNvPr id="4" name="Google Shape;2689;p61">
            <a:extLst>
              <a:ext uri="{FF2B5EF4-FFF2-40B4-BE49-F238E27FC236}">
                <a16:creationId xmlns:a16="http://schemas.microsoft.com/office/drawing/2014/main" id="{4EFBE1DD-034D-CF43-D93E-46B8B15BA5AB}"/>
              </a:ext>
            </a:extLst>
          </p:cNvPr>
          <p:cNvGrpSpPr/>
          <p:nvPr/>
        </p:nvGrpSpPr>
        <p:grpSpPr>
          <a:xfrm>
            <a:off x="6173888" y="3730567"/>
            <a:ext cx="1080833" cy="3059420"/>
            <a:chOff x="3876475" y="1041050"/>
            <a:chExt cx="1281975" cy="3628775"/>
          </a:xfrm>
        </p:grpSpPr>
        <p:sp>
          <p:nvSpPr>
            <p:cNvPr id="5" name="Google Shape;2690;p61">
              <a:extLst>
                <a:ext uri="{FF2B5EF4-FFF2-40B4-BE49-F238E27FC236}">
                  <a16:creationId xmlns:a16="http://schemas.microsoft.com/office/drawing/2014/main" id="{78801B5E-7D3A-5D7B-D35A-0B7793BA95BE}"/>
                </a:ext>
              </a:extLst>
            </p:cNvPr>
            <p:cNvSpPr/>
            <p:nvPr/>
          </p:nvSpPr>
          <p:spPr>
            <a:xfrm>
              <a:off x="4221650" y="1125975"/>
              <a:ext cx="439300" cy="402675"/>
            </a:xfrm>
            <a:custGeom>
              <a:avLst/>
              <a:gdLst/>
              <a:ahLst/>
              <a:cxnLst/>
              <a:rect l="l" t="t" r="r" b="b"/>
              <a:pathLst>
                <a:path w="17572" h="16107" extrusionOk="0">
                  <a:moveTo>
                    <a:pt x="9065" y="0"/>
                  </a:moveTo>
                  <a:cubicBezTo>
                    <a:pt x="8592" y="0"/>
                    <a:pt x="8108" y="35"/>
                    <a:pt x="7623" y="111"/>
                  </a:cubicBezTo>
                  <a:cubicBezTo>
                    <a:pt x="4674" y="567"/>
                    <a:pt x="2243" y="2481"/>
                    <a:pt x="2091" y="3697"/>
                  </a:cubicBezTo>
                  <a:cubicBezTo>
                    <a:pt x="2030" y="4336"/>
                    <a:pt x="2182" y="6190"/>
                    <a:pt x="2607" y="8226"/>
                  </a:cubicBezTo>
                  <a:cubicBezTo>
                    <a:pt x="2443" y="8117"/>
                    <a:pt x="2224" y="8062"/>
                    <a:pt x="1944" y="8062"/>
                  </a:cubicBezTo>
                  <a:cubicBezTo>
                    <a:pt x="1757" y="8062"/>
                    <a:pt x="1543" y="8086"/>
                    <a:pt x="1300" y="8135"/>
                  </a:cubicBezTo>
                  <a:cubicBezTo>
                    <a:pt x="1" y="8390"/>
                    <a:pt x="1093" y="12061"/>
                    <a:pt x="2644" y="12061"/>
                  </a:cubicBezTo>
                  <a:cubicBezTo>
                    <a:pt x="2944" y="12061"/>
                    <a:pt x="3260" y="11925"/>
                    <a:pt x="3580" y="11600"/>
                  </a:cubicBezTo>
                  <a:cubicBezTo>
                    <a:pt x="3610" y="11661"/>
                    <a:pt x="3610" y="11691"/>
                    <a:pt x="3671" y="11782"/>
                  </a:cubicBezTo>
                  <a:cubicBezTo>
                    <a:pt x="4066" y="12725"/>
                    <a:pt x="4522" y="13576"/>
                    <a:pt x="5100" y="14184"/>
                  </a:cubicBezTo>
                  <a:cubicBezTo>
                    <a:pt x="5890" y="15004"/>
                    <a:pt x="6711" y="15491"/>
                    <a:pt x="7410" y="15764"/>
                  </a:cubicBezTo>
                  <a:cubicBezTo>
                    <a:pt x="8094" y="16038"/>
                    <a:pt x="8694" y="16106"/>
                    <a:pt x="9123" y="16106"/>
                  </a:cubicBezTo>
                  <a:cubicBezTo>
                    <a:pt x="9553" y="16106"/>
                    <a:pt x="9811" y="16038"/>
                    <a:pt x="9811" y="16038"/>
                  </a:cubicBezTo>
                  <a:lnTo>
                    <a:pt x="10389" y="15947"/>
                  </a:lnTo>
                  <a:cubicBezTo>
                    <a:pt x="10389" y="15947"/>
                    <a:pt x="11604" y="15886"/>
                    <a:pt x="12851" y="14731"/>
                  </a:cubicBezTo>
                  <a:cubicBezTo>
                    <a:pt x="13337" y="14275"/>
                    <a:pt x="13884" y="13637"/>
                    <a:pt x="14310" y="12755"/>
                  </a:cubicBezTo>
                  <a:cubicBezTo>
                    <a:pt x="14644" y="11995"/>
                    <a:pt x="14857" y="11053"/>
                    <a:pt x="14948" y="10020"/>
                  </a:cubicBezTo>
                  <a:lnTo>
                    <a:pt x="14948" y="9807"/>
                  </a:lnTo>
                  <a:cubicBezTo>
                    <a:pt x="15229" y="9955"/>
                    <a:pt x="15481" y="10021"/>
                    <a:pt x="15707" y="10021"/>
                  </a:cubicBezTo>
                  <a:cubicBezTo>
                    <a:pt x="17523" y="10021"/>
                    <a:pt x="17572" y="5729"/>
                    <a:pt x="16238" y="5729"/>
                  </a:cubicBezTo>
                  <a:cubicBezTo>
                    <a:pt x="16214" y="5729"/>
                    <a:pt x="16189" y="5731"/>
                    <a:pt x="16164" y="5734"/>
                  </a:cubicBezTo>
                  <a:cubicBezTo>
                    <a:pt x="15434" y="5825"/>
                    <a:pt x="15100" y="6038"/>
                    <a:pt x="14857" y="6311"/>
                  </a:cubicBezTo>
                  <a:cubicBezTo>
                    <a:pt x="14644" y="4214"/>
                    <a:pt x="14218" y="2390"/>
                    <a:pt x="13945" y="1782"/>
                  </a:cubicBezTo>
                  <a:cubicBezTo>
                    <a:pt x="13514" y="870"/>
                    <a:pt x="11436" y="0"/>
                    <a:pt x="9065" y="0"/>
                  </a:cubicBezTo>
                  <a:close/>
                </a:path>
              </a:pathLst>
            </a:custGeom>
            <a:solidFill>
              <a:srgbClr val="DBAFB0"/>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6" name="Google Shape;2691;p61">
              <a:extLst>
                <a:ext uri="{FF2B5EF4-FFF2-40B4-BE49-F238E27FC236}">
                  <a16:creationId xmlns:a16="http://schemas.microsoft.com/office/drawing/2014/main" id="{5B3C1FC6-8A1A-B5C4-2B45-7A84DFF9CE06}"/>
                </a:ext>
              </a:extLst>
            </p:cNvPr>
            <p:cNvSpPr/>
            <p:nvPr/>
          </p:nvSpPr>
          <p:spPr>
            <a:xfrm>
              <a:off x="4254900" y="1354000"/>
              <a:ext cx="49425" cy="46025"/>
            </a:xfrm>
            <a:custGeom>
              <a:avLst/>
              <a:gdLst/>
              <a:ahLst/>
              <a:cxnLst/>
              <a:rect l="l" t="t" r="r" b="b"/>
              <a:pathLst>
                <a:path w="1977" h="1841" extrusionOk="0">
                  <a:moveTo>
                    <a:pt x="644" y="1"/>
                  </a:moveTo>
                  <a:cubicBezTo>
                    <a:pt x="569" y="1"/>
                    <a:pt x="493" y="14"/>
                    <a:pt x="426" y="47"/>
                  </a:cubicBezTo>
                  <a:cubicBezTo>
                    <a:pt x="213" y="108"/>
                    <a:pt x="61" y="321"/>
                    <a:pt x="61" y="503"/>
                  </a:cubicBezTo>
                  <a:cubicBezTo>
                    <a:pt x="1" y="686"/>
                    <a:pt x="61" y="868"/>
                    <a:pt x="122" y="1020"/>
                  </a:cubicBezTo>
                  <a:cubicBezTo>
                    <a:pt x="213" y="1172"/>
                    <a:pt x="274" y="1324"/>
                    <a:pt x="396" y="1446"/>
                  </a:cubicBezTo>
                  <a:cubicBezTo>
                    <a:pt x="305" y="1294"/>
                    <a:pt x="274" y="1142"/>
                    <a:pt x="305" y="1020"/>
                  </a:cubicBezTo>
                  <a:cubicBezTo>
                    <a:pt x="274" y="868"/>
                    <a:pt x="244" y="716"/>
                    <a:pt x="274" y="564"/>
                  </a:cubicBezTo>
                  <a:cubicBezTo>
                    <a:pt x="296" y="394"/>
                    <a:pt x="481" y="298"/>
                    <a:pt x="674" y="298"/>
                  </a:cubicBezTo>
                  <a:cubicBezTo>
                    <a:pt x="757" y="298"/>
                    <a:pt x="840" y="315"/>
                    <a:pt x="913" y="351"/>
                  </a:cubicBezTo>
                  <a:cubicBezTo>
                    <a:pt x="1186" y="443"/>
                    <a:pt x="1490" y="655"/>
                    <a:pt x="1642" y="929"/>
                  </a:cubicBezTo>
                  <a:cubicBezTo>
                    <a:pt x="1794" y="1172"/>
                    <a:pt x="1916" y="1476"/>
                    <a:pt x="1976" y="1841"/>
                  </a:cubicBezTo>
                  <a:cubicBezTo>
                    <a:pt x="1976" y="1476"/>
                    <a:pt x="1946" y="1142"/>
                    <a:pt x="1794" y="807"/>
                  </a:cubicBezTo>
                  <a:cubicBezTo>
                    <a:pt x="1612" y="443"/>
                    <a:pt x="1338" y="230"/>
                    <a:pt x="1004" y="78"/>
                  </a:cubicBezTo>
                  <a:cubicBezTo>
                    <a:pt x="908" y="39"/>
                    <a:pt x="775" y="1"/>
                    <a:pt x="644" y="1"/>
                  </a:cubicBezTo>
                  <a:close/>
                </a:path>
              </a:pathLst>
            </a:custGeom>
            <a:solidFill>
              <a:srgbClr val="C19FA0"/>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9" name="Google Shape;2692;p61">
              <a:extLst>
                <a:ext uri="{FF2B5EF4-FFF2-40B4-BE49-F238E27FC236}">
                  <a16:creationId xmlns:a16="http://schemas.microsoft.com/office/drawing/2014/main" id="{C0F00524-266F-7617-4FA2-772C5E06B86C}"/>
                </a:ext>
              </a:extLst>
            </p:cNvPr>
            <p:cNvSpPr/>
            <p:nvPr/>
          </p:nvSpPr>
          <p:spPr>
            <a:xfrm>
              <a:off x="4275425" y="1366750"/>
              <a:ext cx="15225" cy="35550"/>
            </a:xfrm>
            <a:custGeom>
              <a:avLst/>
              <a:gdLst/>
              <a:ahLst/>
              <a:cxnLst/>
              <a:rect l="l" t="t" r="r" b="b"/>
              <a:pathLst>
                <a:path w="609" h="1422" extrusionOk="0">
                  <a:moveTo>
                    <a:pt x="481" y="0"/>
                  </a:moveTo>
                  <a:cubicBezTo>
                    <a:pt x="354" y="0"/>
                    <a:pt x="220" y="63"/>
                    <a:pt x="152" y="176"/>
                  </a:cubicBezTo>
                  <a:cubicBezTo>
                    <a:pt x="0" y="328"/>
                    <a:pt x="0" y="510"/>
                    <a:pt x="0" y="662"/>
                  </a:cubicBezTo>
                  <a:cubicBezTo>
                    <a:pt x="31" y="814"/>
                    <a:pt x="61" y="966"/>
                    <a:pt x="152" y="1118"/>
                  </a:cubicBezTo>
                  <a:cubicBezTo>
                    <a:pt x="244" y="1270"/>
                    <a:pt x="365" y="1392"/>
                    <a:pt x="517" y="1422"/>
                  </a:cubicBezTo>
                  <a:cubicBezTo>
                    <a:pt x="396" y="1331"/>
                    <a:pt x="365" y="1209"/>
                    <a:pt x="335" y="1057"/>
                  </a:cubicBezTo>
                  <a:cubicBezTo>
                    <a:pt x="274" y="905"/>
                    <a:pt x="244" y="784"/>
                    <a:pt x="244" y="632"/>
                  </a:cubicBezTo>
                  <a:cubicBezTo>
                    <a:pt x="213" y="480"/>
                    <a:pt x="244" y="358"/>
                    <a:pt x="274" y="237"/>
                  </a:cubicBezTo>
                  <a:cubicBezTo>
                    <a:pt x="335" y="176"/>
                    <a:pt x="456" y="54"/>
                    <a:pt x="608" y="24"/>
                  </a:cubicBezTo>
                  <a:cubicBezTo>
                    <a:pt x="569" y="8"/>
                    <a:pt x="526" y="0"/>
                    <a:pt x="481" y="0"/>
                  </a:cubicBezTo>
                  <a:close/>
                </a:path>
              </a:pathLst>
            </a:custGeom>
            <a:solidFill>
              <a:srgbClr val="C19FA0"/>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11" name="Google Shape;2693;p61">
              <a:extLst>
                <a:ext uri="{FF2B5EF4-FFF2-40B4-BE49-F238E27FC236}">
                  <a16:creationId xmlns:a16="http://schemas.microsoft.com/office/drawing/2014/main" id="{32E0063C-2C3F-E33A-2B8B-397D0206F081}"/>
                </a:ext>
              </a:extLst>
            </p:cNvPr>
            <p:cNvSpPr/>
            <p:nvPr/>
          </p:nvSpPr>
          <p:spPr>
            <a:xfrm>
              <a:off x="4596100" y="1296550"/>
              <a:ext cx="41825" cy="54100"/>
            </a:xfrm>
            <a:custGeom>
              <a:avLst/>
              <a:gdLst/>
              <a:ahLst/>
              <a:cxnLst/>
              <a:rect l="l" t="t" r="r" b="b"/>
              <a:pathLst>
                <a:path w="1673" h="2164" extrusionOk="0">
                  <a:moveTo>
                    <a:pt x="1037" y="0"/>
                  </a:moveTo>
                  <a:cubicBezTo>
                    <a:pt x="874" y="0"/>
                    <a:pt x="714" y="109"/>
                    <a:pt x="578" y="218"/>
                  </a:cubicBezTo>
                  <a:cubicBezTo>
                    <a:pt x="304" y="431"/>
                    <a:pt x="122" y="765"/>
                    <a:pt x="31" y="1130"/>
                  </a:cubicBezTo>
                  <a:cubicBezTo>
                    <a:pt x="0" y="1494"/>
                    <a:pt x="61" y="1859"/>
                    <a:pt x="183" y="2163"/>
                  </a:cubicBezTo>
                  <a:cubicBezTo>
                    <a:pt x="183" y="1798"/>
                    <a:pt x="152" y="1464"/>
                    <a:pt x="244" y="1160"/>
                  </a:cubicBezTo>
                  <a:cubicBezTo>
                    <a:pt x="304" y="886"/>
                    <a:pt x="487" y="583"/>
                    <a:pt x="730" y="400"/>
                  </a:cubicBezTo>
                  <a:cubicBezTo>
                    <a:pt x="821" y="309"/>
                    <a:pt x="950" y="256"/>
                    <a:pt x="1076" y="256"/>
                  </a:cubicBezTo>
                  <a:cubicBezTo>
                    <a:pt x="1201" y="256"/>
                    <a:pt x="1323" y="309"/>
                    <a:pt x="1399" y="431"/>
                  </a:cubicBezTo>
                  <a:cubicBezTo>
                    <a:pt x="1490" y="583"/>
                    <a:pt x="1520" y="734"/>
                    <a:pt x="1520" y="886"/>
                  </a:cubicBezTo>
                  <a:cubicBezTo>
                    <a:pt x="1551" y="1038"/>
                    <a:pt x="1551" y="1221"/>
                    <a:pt x="1520" y="1403"/>
                  </a:cubicBezTo>
                  <a:cubicBezTo>
                    <a:pt x="1611" y="1251"/>
                    <a:pt x="1642" y="1038"/>
                    <a:pt x="1672" y="856"/>
                  </a:cubicBezTo>
                  <a:cubicBezTo>
                    <a:pt x="1672" y="674"/>
                    <a:pt x="1672" y="522"/>
                    <a:pt x="1581" y="309"/>
                  </a:cubicBezTo>
                  <a:cubicBezTo>
                    <a:pt x="1520" y="187"/>
                    <a:pt x="1277" y="5"/>
                    <a:pt x="1095" y="5"/>
                  </a:cubicBezTo>
                  <a:cubicBezTo>
                    <a:pt x="1075" y="2"/>
                    <a:pt x="1056" y="0"/>
                    <a:pt x="1037" y="0"/>
                  </a:cubicBezTo>
                  <a:close/>
                </a:path>
              </a:pathLst>
            </a:custGeom>
            <a:solidFill>
              <a:srgbClr val="C19FA0"/>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13" name="Google Shape;2694;p61">
              <a:extLst>
                <a:ext uri="{FF2B5EF4-FFF2-40B4-BE49-F238E27FC236}">
                  <a16:creationId xmlns:a16="http://schemas.microsoft.com/office/drawing/2014/main" id="{7D6686C1-CE02-C6E9-71B0-119CCF265114}"/>
                </a:ext>
              </a:extLst>
            </p:cNvPr>
            <p:cNvSpPr/>
            <p:nvPr/>
          </p:nvSpPr>
          <p:spPr>
            <a:xfrm>
              <a:off x="4603700" y="1314900"/>
              <a:ext cx="19775" cy="35750"/>
            </a:xfrm>
            <a:custGeom>
              <a:avLst/>
              <a:gdLst/>
              <a:ahLst/>
              <a:cxnLst/>
              <a:rect l="l" t="t" r="r" b="b"/>
              <a:pathLst>
                <a:path w="791" h="1430" extrusionOk="0">
                  <a:moveTo>
                    <a:pt x="232" y="0"/>
                  </a:moveTo>
                  <a:cubicBezTo>
                    <a:pt x="145" y="0"/>
                    <a:pt x="61" y="31"/>
                    <a:pt x="0" y="92"/>
                  </a:cubicBezTo>
                  <a:cubicBezTo>
                    <a:pt x="152" y="92"/>
                    <a:pt x="304" y="152"/>
                    <a:pt x="395" y="244"/>
                  </a:cubicBezTo>
                  <a:cubicBezTo>
                    <a:pt x="456" y="304"/>
                    <a:pt x="487" y="456"/>
                    <a:pt x="517" y="578"/>
                  </a:cubicBezTo>
                  <a:cubicBezTo>
                    <a:pt x="517" y="730"/>
                    <a:pt x="578" y="852"/>
                    <a:pt x="578" y="1004"/>
                  </a:cubicBezTo>
                  <a:cubicBezTo>
                    <a:pt x="578" y="1125"/>
                    <a:pt x="547" y="1247"/>
                    <a:pt x="487" y="1429"/>
                  </a:cubicBezTo>
                  <a:cubicBezTo>
                    <a:pt x="608" y="1338"/>
                    <a:pt x="730" y="1186"/>
                    <a:pt x="760" y="1004"/>
                  </a:cubicBezTo>
                  <a:cubicBezTo>
                    <a:pt x="791" y="852"/>
                    <a:pt x="791" y="669"/>
                    <a:pt x="760" y="487"/>
                  </a:cubicBezTo>
                  <a:cubicBezTo>
                    <a:pt x="730" y="365"/>
                    <a:pt x="639" y="213"/>
                    <a:pt x="487" y="92"/>
                  </a:cubicBezTo>
                  <a:cubicBezTo>
                    <a:pt x="411" y="31"/>
                    <a:pt x="319" y="0"/>
                    <a:pt x="232" y="0"/>
                  </a:cubicBezTo>
                  <a:close/>
                </a:path>
              </a:pathLst>
            </a:custGeom>
            <a:solidFill>
              <a:srgbClr val="C19FA0"/>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15" name="Google Shape;2695;p61">
              <a:extLst>
                <a:ext uri="{FF2B5EF4-FFF2-40B4-BE49-F238E27FC236}">
                  <a16:creationId xmlns:a16="http://schemas.microsoft.com/office/drawing/2014/main" id="{1F04DBE1-40A3-5088-D7E2-B8E55FE417C9}"/>
                </a:ext>
              </a:extLst>
            </p:cNvPr>
            <p:cNvSpPr/>
            <p:nvPr/>
          </p:nvSpPr>
          <p:spPr>
            <a:xfrm>
              <a:off x="4409175" y="1425075"/>
              <a:ext cx="22800" cy="8075"/>
            </a:xfrm>
            <a:custGeom>
              <a:avLst/>
              <a:gdLst/>
              <a:ahLst/>
              <a:cxnLst/>
              <a:rect l="l" t="t" r="r" b="b"/>
              <a:pathLst>
                <a:path w="912" h="323" extrusionOk="0">
                  <a:moveTo>
                    <a:pt x="0" y="1"/>
                  </a:moveTo>
                  <a:cubicBezTo>
                    <a:pt x="122" y="153"/>
                    <a:pt x="274" y="244"/>
                    <a:pt x="426" y="274"/>
                  </a:cubicBezTo>
                  <a:cubicBezTo>
                    <a:pt x="518" y="293"/>
                    <a:pt x="621" y="323"/>
                    <a:pt x="723" y="323"/>
                  </a:cubicBezTo>
                  <a:cubicBezTo>
                    <a:pt x="788" y="323"/>
                    <a:pt x="852" y="310"/>
                    <a:pt x="912" y="274"/>
                  </a:cubicBezTo>
                  <a:cubicBezTo>
                    <a:pt x="760" y="214"/>
                    <a:pt x="608" y="153"/>
                    <a:pt x="456" y="122"/>
                  </a:cubicBezTo>
                  <a:lnTo>
                    <a:pt x="0" y="1"/>
                  </a:lnTo>
                  <a:close/>
                </a:path>
              </a:pathLst>
            </a:custGeom>
            <a:solidFill>
              <a:srgbClr val="C19FA0"/>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17" name="Google Shape;2696;p61">
              <a:extLst>
                <a:ext uri="{FF2B5EF4-FFF2-40B4-BE49-F238E27FC236}">
                  <a16:creationId xmlns:a16="http://schemas.microsoft.com/office/drawing/2014/main" id="{F6A3800E-A4B6-7D76-3AE3-29FAD13B611A}"/>
                </a:ext>
              </a:extLst>
            </p:cNvPr>
            <p:cNvSpPr/>
            <p:nvPr/>
          </p:nvSpPr>
          <p:spPr>
            <a:xfrm>
              <a:off x="4394725" y="1396975"/>
              <a:ext cx="64625" cy="27375"/>
            </a:xfrm>
            <a:custGeom>
              <a:avLst/>
              <a:gdLst/>
              <a:ahLst/>
              <a:cxnLst/>
              <a:rect l="l" t="t" r="r" b="b"/>
              <a:pathLst>
                <a:path w="2585" h="1095" extrusionOk="0">
                  <a:moveTo>
                    <a:pt x="1" y="0"/>
                  </a:moveTo>
                  <a:lnTo>
                    <a:pt x="1" y="0"/>
                  </a:lnTo>
                  <a:cubicBezTo>
                    <a:pt x="244" y="426"/>
                    <a:pt x="639" y="760"/>
                    <a:pt x="1095" y="973"/>
                  </a:cubicBezTo>
                  <a:cubicBezTo>
                    <a:pt x="1368" y="1064"/>
                    <a:pt x="1611" y="1094"/>
                    <a:pt x="1855" y="1094"/>
                  </a:cubicBezTo>
                  <a:cubicBezTo>
                    <a:pt x="2128" y="1094"/>
                    <a:pt x="2371" y="1003"/>
                    <a:pt x="2584" y="912"/>
                  </a:cubicBezTo>
                  <a:cubicBezTo>
                    <a:pt x="2098" y="912"/>
                    <a:pt x="1642" y="821"/>
                    <a:pt x="1216" y="669"/>
                  </a:cubicBezTo>
                  <a:cubicBezTo>
                    <a:pt x="791" y="517"/>
                    <a:pt x="396" y="304"/>
                    <a:pt x="1" y="0"/>
                  </a:cubicBezTo>
                  <a:close/>
                </a:path>
              </a:pathLst>
            </a:custGeom>
            <a:solidFill>
              <a:srgbClr val="C19FA0"/>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19" name="Google Shape;2697;p61">
              <a:extLst>
                <a:ext uri="{FF2B5EF4-FFF2-40B4-BE49-F238E27FC236}">
                  <a16:creationId xmlns:a16="http://schemas.microsoft.com/office/drawing/2014/main" id="{E3DA1753-3ACB-AB44-848F-358E90B8E201}"/>
                </a:ext>
              </a:extLst>
            </p:cNvPr>
            <p:cNvSpPr/>
            <p:nvPr/>
          </p:nvSpPr>
          <p:spPr>
            <a:xfrm>
              <a:off x="4454750" y="1290575"/>
              <a:ext cx="27375" cy="99575"/>
            </a:xfrm>
            <a:custGeom>
              <a:avLst/>
              <a:gdLst/>
              <a:ahLst/>
              <a:cxnLst/>
              <a:rect l="l" t="t" r="r" b="b"/>
              <a:pathLst>
                <a:path w="1095" h="3983" extrusionOk="0">
                  <a:moveTo>
                    <a:pt x="122" y="1"/>
                  </a:moveTo>
                  <a:lnTo>
                    <a:pt x="122" y="1"/>
                  </a:lnTo>
                  <a:cubicBezTo>
                    <a:pt x="1" y="730"/>
                    <a:pt x="153" y="1490"/>
                    <a:pt x="487" y="2129"/>
                  </a:cubicBezTo>
                  <a:cubicBezTo>
                    <a:pt x="639" y="2432"/>
                    <a:pt x="821" y="2767"/>
                    <a:pt x="821" y="3071"/>
                  </a:cubicBezTo>
                  <a:cubicBezTo>
                    <a:pt x="821" y="3405"/>
                    <a:pt x="639" y="3709"/>
                    <a:pt x="366" y="3983"/>
                  </a:cubicBezTo>
                  <a:cubicBezTo>
                    <a:pt x="730" y="3831"/>
                    <a:pt x="1034" y="3527"/>
                    <a:pt x="1065" y="3101"/>
                  </a:cubicBezTo>
                  <a:cubicBezTo>
                    <a:pt x="1095" y="2706"/>
                    <a:pt x="913" y="2311"/>
                    <a:pt x="761" y="2007"/>
                  </a:cubicBezTo>
                  <a:cubicBezTo>
                    <a:pt x="457" y="1399"/>
                    <a:pt x="214" y="730"/>
                    <a:pt x="122" y="1"/>
                  </a:cubicBezTo>
                  <a:close/>
                </a:path>
              </a:pathLst>
            </a:custGeom>
            <a:solidFill>
              <a:srgbClr val="C19FA0"/>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23" name="Google Shape;2698;p61">
              <a:extLst>
                <a:ext uri="{FF2B5EF4-FFF2-40B4-BE49-F238E27FC236}">
                  <a16:creationId xmlns:a16="http://schemas.microsoft.com/office/drawing/2014/main" id="{6AC46941-088B-7D4E-5AF9-0E32494E893E}"/>
                </a:ext>
              </a:extLst>
            </p:cNvPr>
            <p:cNvSpPr/>
            <p:nvPr/>
          </p:nvSpPr>
          <p:spPr>
            <a:xfrm>
              <a:off x="4437275" y="1386625"/>
              <a:ext cx="10675" cy="7325"/>
            </a:xfrm>
            <a:custGeom>
              <a:avLst/>
              <a:gdLst/>
              <a:ahLst/>
              <a:cxnLst/>
              <a:rect l="l" t="t" r="r" b="b"/>
              <a:pathLst>
                <a:path w="427" h="293" extrusionOk="0">
                  <a:moveTo>
                    <a:pt x="195" y="1"/>
                  </a:moveTo>
                  <a:cubicBezTo>
                    <a:pt x="143" y="1"/>
                    <a:pt x="78" y="22"/>
                    <a:pt x="1" y="80"/>
                  </a:cubicBezTo>
                  <a:cubicBezTo>
                    <a:pt x="61" y="171"/>
                    <a:pt x="92" y="232"/>
                    <a:pt x="153" y="293"/>
                  </a:cubicBezTo>
                  <a:cubicBezTo>
                    <a:pt x="244" y="293"/>
                    <a:pt x="305" y="293"/>
                    <a:pt x="426" y="262"/>
                  </a:cubicBezTo>
                  <a:cubicBezTo>
                    <a:pt x="426" y="141"/>
                    <a:pt x="365" y="80"/>
                    <a:pt x="274" y="19"/>
                  </a:cubicBezTo>
                  <a:cubicBezTo>
                    <a:pt x="252" y="8"/>
                    <a:pt x="226" y="1"/>
                    <a:pt x="195" y="1"/>
                  </a:cubicBezTo>
                  <a:close/>
                </a:path>
              </a:pathLst>
            </a:custGeom>
            <a:solidFill>
              <a:srgbClr val="C19FA0"/>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24" name="Google Shape;2699;p61">
              <a:extLst>
                <a:ext uri="{FF2B5EF4-FFF2-40B4-BE49-F238E27FC236}">
                  <a16:creationId xmlns:a16="http://schemas.microsoft.com/office/drawing/2014/main" id="{8EDDFF73-6209-D39E-EB2A-B104FD2F7FE4}"/>
                </a:ext>
              </a:extLst>
            </p:cNvPr>
            <p:cNvSpPr/>
            <p:nvPr/>
          </p:nvSpPr>
          <p:spPr>
            <a:xfrm>
              <a:off x="4384075" y="1320575"/>
              <a:ext cx="32700" cy="37725"/>
            </a:xfrm>
            <a:custGeom>
              <a:avLst/>
              <a:gdLst/>
              <a:ahLst/>
              <a:cxnLst/>
              <a:rect l="l" t="t" r="r" b="b"/>
              <a:pathLst>
                <a:path w="1308" h="1509" extrusionOk="0">
                  <a:moveTo>
                    <a:pt x="667" y="0"/>
                  </a:moveTo>
                  <a:cubicBezTo>
                    <a:pt x="628" y="0"/>
                    <a:pt x="588" y="6"/>
                    <a:pt x="548" y="17"/>
                  </a:cubicBezTo>
                  <a:cubicBezTo>
                    <a:pt x="214" y="47"/>
                    <a:pt x="1" y="442"/>
                    <a:pt x="92" y="837"/>
                  </a:cubicBezTo>
                  <a:cubicBezTo>
                    <a:pt x="150" y="1241"/>
                    <a:pt x="427" y="1508"/>
                    <a:pt x="715" y="1508"/>
                  </a:cubicBezTo>
                  <a:cubicBezTo>
                    <a:pt x="730" y="1508"/>
                    <a:pt x="745" y="1508"/>
                    <a:pt x="761" y="1506"/>
                  </a:cubicBezTo>
                  <a:cubicBezTo>
                    <a:pt x="1126" y="1445"/>
                    <a:pt x="1308" y="1080"/>
                    <a:pt x="1217" y="655"/>
                  </a:cubicBezTo>
                  <a:cubicBezTo>
                    <a:pt x="1190" y="281"/>
                    <a:pt x="952" y="0"/>
                    <a:pt x="667" y="0"/>
                  </a:cubicBezTo>
                  <a:close/>
                </a:path>
              </a:pathLst>
            </a:custGeom>
            <a:solidFill>
              <a:srgbClr val="363636"/>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25" name="Google Shape;2700;p61">
              <a:extLst>
                <a:ext uri="{FF2B5EF4-FFF2-40B4-BE49-F238E27FC236}">
                  <a16:creationId xmlns:a16="http://schemas.microsoft.com/office/drawing/2014/main" id="{AC9001F2-92B4-170F-0E36-D8DA44A2FE44}"/>
                </a:ext>
              </a:extLst>
            </p:cNvPr>
            <p:cNvSpPr/>
            <p:nvPr/>
          </p:nvSpPr>
          <p:spPr>
            <a:xfrm>
              <a:off x="4391675" y="1312800"/>
              <a:ext cx="29675" cy="19000"/>
            </a:xfrm>
            <a:custGeom>
              <a:avLst/>
              <a:gdLst/>
              <a:ahLst/>
              <a:cxnLst/>
              <a:rect l="l" t="t" r="r" b="b"/>
              <a:pathLst>
                <a:path w="1187" h="760" extrusionOk="0">
                  <a:moveTo>
                    <a:pt x="1095" y="1"/>
                  </a:moveTo>
                  <a:cubicBezTo>
                    <a:pt x="1072" y="1"/>
                    <a:pt x="1050" y="8"/>
                    <a:pt x="1034" y="24"/>
                  </a:cubicBezTo>
                  <a:lnTo>
                    <a:pt x="1004" y="54"/>
                  </a:lnTo>
                  <a:cubicBezTo>
                    <a:pt x="1004" y="84"/>
                    <a:pt x="913" y="145"/>
                    <a:pt x="882" y="176"/>
                  </a:cubicBezTo>
                  <a:cubicBezTo>
                    <a:pt x="852" y="206"/>
                    <a:pt x="761" y="236"/>
                    <a:pt x="700" y="236"/>
                  </a:cubicBezTo>
                  <a:cubicBezTo>
                    <a:pt x="578" y="297"/>
                    <a:pt x="426" y="297"/>
                    <a:pt x="274" y="297"/>
                  </a:cubicBezTo>
                  <a:lnTo>
                    <a:pt x="183" y="297"/>
                  </a:lnTo>
                  <a:cubicBezTo>
                    <a:pt x="92" y="328"/>
                    <a:pt x="1" y="480"/>
                    <a:pt x="62" y="601"/>
                  </a:cubicBezTo>
                  <a:cubicBezTo>
                    <a:pt x="88" y="680"/>
                    <a:pt x="206" y="759"/>
                    <a:pt x="316" y="759"/>
                  </a:cubicBezTo>
                  <a:cubicBezTo>
                    <a:pt x="333" y="759"/>
                    <a:pt x="349" y="757"/>
                    <a:pt x="366" y="753"/>
                  </a:cubicBezTo>
                  <a:lnTo>
                    <a:pt x="822" y="510"/>
                  </a:lnTo>
                  <a:cubicBezTo>
                    <a:pt x="882" y="480"/>
                    <a:pt x="974" y="449"/>
                    <a:pt x="1034" y="358"/>
                  </a:cubicBezTo>
                  <a:cubicBezTo>
                    <a:pt x="1126" y="297"/>
                    <a:pt x="1186" y="236"/>
                    <a:pt x="1186" y="84"/>
                  </a:cubicBezTo>
                  <a:cubicBezTo>
                    <a:pt x="1186" y="54"/>
                    <a:pt x="1186" y="54"/>
                    <a:pt x="1156" y="24"/>
                  </a:cubicBezTo>
                  <a:cubicBezTo>
                    <a:pt x="1141" y="8"/>
                    <a:pt x="1118" y="1"/>
                    <a:pt x="1095" y="1"/>
                  </a:cubicBezTo>
                  <a:close/>
                </a:path>
              </a:pathLst>
            </a:custGeom>
            <a:solidFill>
              <a:srgbClr val="5E2B13"/>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26" name="Google Shape;2701;p61">
              <a:extLst>
                <a:ext uri="{FF2B5EF4-FFF2-40B4-BE49-F238E27FC236}">
                  <a16:creationId xmlns:a16="http://schemas.microsoft.com/office/drawing/2014/main" id="{093983D6-CBF0-C66B-74A6-03A7B62793B2}"/>
                </a:ext>
              </a:extLst>
            </p:cNvPr>
            <p:cNvSpPr/>
            <p:nvPr/>
          </p:nvSpPr>
          <p:spPr>
            <a:xfrm>
              <a:off x="4489700" y="1303450"/>
              <a:ext cx="32700" cy="37375"/>
            </a:xfrm>
            <a:custGeom>
              <a:avLst/>
              <a:gdLst/>
              <a:ahLst/>
              <a:cxnLst/>
              <a:rect l="l" t="t" r="r" b="b"/>
              <a:pathLst>
                <a:path w="1308" h="1495" extrusionOk="0">
                  <a:moveTo>
                    <a:pt x="594" y="0"/>
                  </a:moveTo>
                  <a:cubicBezTo>
                    <a:pt x="579" y="0"/>
                    <a:pt x="563" y="1"/>
                    <a:pt x="548" y="3"/>
                  </a:cubicBezTo>
                  <a:cubicBezTo>
                    <a:pt x="183" y="63"/>
                    <a:pt x="1" y="428"/>
                    <a:pt x="92" y="854"/>
                  </a:cubicBezTo>
                  <a:cubicBezTo>
                    <a:pt x="150" y="1255"/>
                    <a:pt x="424" y="1494"/>
                    <a:pt x="710" y="1494"/>
                  </a:cubicBezTo>
                  <a:cubicBezTo>
                    <a:pt x="727" y="1494"/>
                    <a:pt x="744" y="1494"/>
                    <a:pt x="761" y="1492"/>
                  </a:cubicBezTo>
                  <a:cubicBezTo>
                    <a:pt x="1095" y="1462"/>
                    <a:pt x="1308" y="1066"/>
                    <a:pt x="1217" y="671"/>
                  </a:cubicBezTo>
                  <a:cubicBezTo>
                    <a:pt x="1159" y="267"/>
                    <a:pt x="882" y="0"/>
                    <a:pt x="594" y="0"/>
                  </a:cubicBezTo>
                  <a:close/>
                </a:path>
              </a:pathLst>
            </a:custGeom>
            <a:solidFill>
              <a:srgbClr val="363636"/>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27" name="Google Shape;2702;p61">
              <a:extLst>
                <a:ext uri="{FF2B5EF4-FFF2-40B4-BE49-F238E27FC236}">
                  <a16:creationId xmlns:a16="http://schemas.microsoft.com/office/drawing/2014/main" id="{607574AA-A859-D247-C59C-D53269C983D2}"/>
                </a:ext>
              </a:extLst>
            </p:cNvPr>
            <p:cNvSpPr/>
            <p:nvPr/>
          </p:nvSpPr>
          <p:spPr>
            <a:xfrm>
              <a:off x="4497300" y="1295325"/>
              <a:ext cx="29675" cy="19025"/>
            </a:xfrm>
            <a:custGeom>
              <a:avLst/>
              <a:gdLst/>
              <a:ahLst/>
              <a:cxnLst/>
              <a:rect l="l" t="t" r="r" b="b"/>
              <a:pathLst>
                <a:path w="1187" h="761" extrusionOk="0">
                  <a:moveTo>
                    <a:pt x="1084" y="1"/>
                  </a:moveTo>
                  <a:cubicBezTo>
                    <a:pt x="1065" y="1"/>
                    <a:pt x="1050" y="8"/>
                    <a:pt x="1034" y="24"/>
                  </a:cubicBezTo>
                  <a:lnTo>
                    <a:pt x="1004" y="84"/>
                  </a:lnTo>
                  <a:cubicBezTo>
                    <a:pt x="1004" y="115"/>
                    <a:pt x="913" y="145"/>
                    <a:pt x="882" y="176"/>
                  </a:cubicBezTo>
                  <a:cubicBezTo>
                    <a:pt x="852" y="236"/>
                    <a:pt x="761" y="267"/>
                    <a:pt x="700" y="267"/>
                  </a:cubicBezTo>
                  <a:cubicBezTo>
                    <a:pt x="578" y="297"/>
                    <a:pt x="426" y="297"/>
                    <a:pt x="274" y="297"/>
                  </a:cubicBezTo>
                  <a:lnTo>
                    <a:pt x="183" y="297"/>
                  </a:lnTo>
                  <a:cubicBezTo>
                    <a:pt x="92" y="328"/>
                    <a:pt x="1" y="480"/>
                    <a:pt x="31" y="601"/>
                  </a:cubicBezTo>
                  <a:cubicBezTo>
                    <a:pt x="82" y="702"/>
                    <a:pt x="195" y="761"/>
                    <a:pt x="284" y="761"/>
                  </a:cubicBezTo>
                  <a:cubicBezTo>
                    <a:pt x="302" y="761"/>
                    <a:pt x="320" y="758"/>
                    <a:pt x="335" y="753"/>
                  </a:cubicBezTo>
                  <a:lnTo>
                    <a:pt x="791" y="540"/>
                  </a:lnTo>
                  <a:cubicBezTo>
                    <a:pt x="882" y="480"/>
                    <a:pt x="943" y="449"/>
                    <a:pt x="1034" y="388"/>
                  </a:cubicBezTo>
                  <a:cubicBezTo>
                    <a:pt x="1095" y="297"/>
                    <a:pt x="1186" y="267"/>
                    <a:pt x="1186" y="115"/>
                  </a:cubicBezTo>
                  <a:cubicBezTo>
                    <a:pt x="1186" y="115"/>
                    <a:pt x="1186" y="84"/>
                    <a:pt x="1156" y="24"/>
                  </a:cubicBezTo>
                  <a:cubicBezTo>
                    <a:pt x="1126" y="8"/>
                    <a:pt x="1103" y="1"/>
                    <a:pt x="1084" y="1"/>
                  </a:cubicBezTo>
                  <a:close/>
                </a:path>
              </a:pathLst>
            </a:custGeom>
            <a:solidFill>
              <a:srgbClr val="5E2B13"/>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28" name="Google Shape;2703;p61">
              <a:extLst>
                <a:ext uri="{FF2B5EF4-FFF2-40B4-BE49-F238E27FC236}">
                  <a16:creationId xmlns:a16="http://schemas.microsoft.com/office/drawing/2014/main" id="{BE6B56DA-AFD1-1C41-4C8E-AD28571619E8}"/>
                </a:ext>
              </a:extLst>
            </p:cNvPr>
            <p:cNvSpPr/>
            <p:nvPr/>
          </p:nvSpPr>
          <p:spPr>
            <a:xfrm>
              <a:off x="4345325" y="1267475"/>
              <a:ext cx="75250" cy="35800"/>
            </a:xfrm>
            <a:custGeom>
              <a:avLst/>
              <a:gdLst/>
              <a:ahLst/>
              <a:cxnLst/>
              <a:rect l="l" t="t" r="r" b="b"/>
              <a:pathLst>
                <a:path w="3010" h="1432" extrusionOk="0">
                  <a:moveTo>
                    <a:pt x="2483" y="0"/>
                  </a:moveTo>
                  <a:cubicBezTo>
                    <a:pt x="2290" y="0"/>
                    <a:pt x="2118" y="22"/>
                    <a:pt x="1946" y="43"/>
                  </a:cubicBezTo>
                  <a:cubicBezTo>
                    <a:pt x="1703" y="74"/>
                    <a:pt x="1429" y="165"/>
                    <a:pt x="1217" y="287"/>
                  </a:cubicBezTo>
                  <a:cubicBezTo>
                    <a:pt x="973" y="378"/>
                    <a:pt x="761" y="499"/>
                    <a:pt x="578" y="651"/>
                  </a:cubicBezTo>
                  <a:cubicBezTo>
                    <a:pt x="366" y="803"/>
                    <a:pt x="183" y="986"/>
                    <a:pt x="31" y="1198"/>
                  </a:cubicBezTo>
                  <a:cubicBezTo>
                    <a:pt x="1" y="1259"/>
                    <a:pt x="1" y="1350"/>
                    <a:pt x="31" y="1381"/>
                  </a:cubicBezTo>
                  <a:cubicBezTo>
                    <a:pt x="67" y="1416"/>
                    <a:pt x="102" y="1431"/>
                    <a:pt x="138" y="1431"/>
                  </a:cubicBezTo>
                  <a:cubicBezTo>
                    <a:pt x="163" y="1431"/>
                    <a:pt x="188" y="1424"/>
                    <a:pt x="214" y="1411"/>
                  </a:cubicBezTo>
                  <a:lnTo>
                    <a:pt x="791" y="1077"/>
                  </a:lnTo>
                  <a:cubicBezTo>
                    <a:pt x="973" y="955"/>
                    <a:pt x="1217" y="894"/>
                    <a:pt x="1399" y="803"/>
                  </a:cubicBezTo>
                  <a:cubicBezTo>
                    <a:pt x="1642" y="742"/>
                    <a:pt x="1825" y="682"/>
                    <a:pt x="2037" y="651"/>
                  </a:cubicBezTo>
                  <a:cubicBezTo>
                    <a:pt x="2250" y="621"/>
                    <a:pt x="2463" y="590"/>
                    <a:pt x="2676" y="590"/>
                  </a:cubicBezTo>
                  <a:cubicBezTo>
                    <a:pt x="2828" y="530"/>
                    <a:pt x="2919" y="469"/>
                    <a:pt x="2949" y="317"/>
                  </a:cubicBezTo>
                  <a:cubicBezTo>
                    <a:pt x="3010" y="165"/>
                    <a:pt x="2888" y="43"/>
                    <a:pt x="2736" y="13"/>
                  </a:cubicBezTo>
                  <a:cubicBezTo>
                    <a:pt x="2647" y="4"/>
                    <a:pt x="2564" y="0"/>
                    <a:pt x="2483" y="0"/>
                  </a:cubicBezTo>
                  <a:close/>
                </a:path>
              </a:pathLst>
            </a:custGeom>
            <a:solidFill>
              <a:srgbClr val="363636"/>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29" name="Google Shape;2704;p61">
              <a:extLst>
                <a:ext uri="{FF2B5EF4-FFF2-40B4-BE49-F238E27FC236}">
                  <a16:creationId xmlns:a16="http://schemas.microsoft.com/office/drawing/2014/main" id="{5EB78B9B-B720-81EC-91EA-36C0334C4D8A}"/>
                </a:ext>
              </a:extLst>
            </p:cNvPr>
            <p:cNvSpPr/>
            <p:nvPr/>
          </p:nvSpPr>
          <p:spPr>
            <a:xfrm>
              <a:off x="4409175" y="1267025"/>
              <a:ext cx="14450" cy="14325"/>
            </a:xfrm>
            <a:custGeom>
              <a:avLst/>
              <a:gdLst/>
              <a:ahLst/>
              <a:cxnLst/>
              <a:rect l="l" t="t" r="r" b="b"/>
              <a:pathLst>
                <a:path w="578" h="573" extrusionOk="0">
                  <a:moveTo>
                    <a:pt x="486" y="1"/>
                  </a:moveTo>
                  <a:cubicBezTo>
                    <a:pt x="486" y="1"/>
                    <a:pt x="456" y="1"/>
                    <a:pt x="456" y="31"/>
                  </a:cubicBezTo>
                  <a:cubicBezTo>
                    <a:pt x="456" y="61"/>
                    <a:pt x="426" y="92"/>
                    <a:pt x="426" y="153"/>
                  </a:cubicBezTo>
                  <a:cubicBezTo>
                    <a:pt x="365" y="183"/>
                    <a:pt x="365" y="213"/>
                    <a:pt x="334" y="213"/>
                  </a:cubicBezTo>
                  <a:cubicBezTo>
                    <a:pt x="304" y="244"/>
                    <a:pt x="213" y="305"/>
                    <a:pt x="152" y="305"/>
                  </a:cubicBezTo>
                  <a:lnTo>
                    <a:pt x="122" y="305"/>
                  </a:lnTo>
                  <a:cubicBezTo>
                    <a:pt x="30" y="335"/>
                    <a:pt x="0" y="396"/>
                    <a:pt x="30" y="487"/>
                  </a:cubicBezTo>
                  <a:cubicBezTo>
                    <a:pt x="52" y="530"/>
                    <a:pt x="104" y="573"/>
                    <a:pt x="154" y="573"/>
                  </a:cubicBezTo>
                  <a:cubicBezTo>
                    <a:pt x="175" y="573"/>
                    <a:pt x="195" y="565"/>
                    <a:pt x="213" y="548"/>
                  </a:cubicBezTo>
                  <a:cubicBezTo>
                    <a:pt x="334" y="517"/>
                    <a:pt x="426" y="487"/>
                    <a:pt x="486" y="365"/>
                  </a:cubicBezTo>
                  <a:cubicBezTo>
                    <a:pt x="578" y="244"/>
                    <a:pt x="578" y="153"/>
                    <a:pt x="517" y="31"/>
                  </a:cubicBezTo>
                  <a:cubicBezTo>
                    <a:pt x="517" y="1"/>
                    <a:pt x="517" y="1"/>
                    <a:pt x="486" y="1"/>
                  </a:cubicBezTo>
                  <a:close/>
                </a:path>
              </a:pathLst>
            </a:custGeom>
            <a:solidFill>
              <a:srgbClr val="363636"/>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30" name="Google Shape;2705;p61">
              <a:extLst>
                <a:ext uri="{FF2B5EF4-FFF2-40B4-BE49-F238E27FC236}">
                  <a16:creationId xmlns:a16="http://schemas.microsoft.com/office/drawing/2014/main" id="{929D11EE-A609-A649-FEBC-589FE25B185F}"/>
                </a:ext>
              </a:extLst>
            </p:cNvPr>
            <p:cNvSpPr/>
            <p:nvPr/>
          </p:nvSpPr>
          <p:spPr>
            <a:xfrm>
              <a:off x="4470725" y="1250700"/>
              <a:ext cx="79800" cy="21100"/>
            </a:xfrm>
            <a:custGeom>
              <a:avLst/>
              <a:gdLst/>
              <a:ahLst/>
              <a:cxnLst/>
              <a:rect l="l" t="t" r="r" b="b"/>
              <a:pathLst>
                <a:path w="3192" h="844" extrusionOk="0">
                  <a:moveTo>
                    <a:pt x="1334" y="0"/>
                  </a:moveTo>
                  <a:cubicBezTo>
                    <a:pt x="1208" y="0"/>
                    <a:pt x="1079" y="15"/>
                    <a:pt x="942" y="46"/>
                  </a:cubicBezTo>
                  <a:cubicBezTo>
                    <a:pt x="699" y="76"/>
                    <a:pt x="456" y="106"/>
                    <a:pt x="182" y="258"/>
                  </a:cubicBezTo>
                  <a:cubicBezTo>
                    <a:pt x="30" y="350"/>
                    <a:pt x="0" y="502"/>
                    <a:pt x="30" y="654"/>
                  </a:cubicBezTo>
                  <a:cubicBezTo>
                    <a:pt x="136" y="733"/>
                    <a:pt x="264" y="812"/>
                    <a:pt x="395" y="812"/>
                  </a:cubicBezTo>
                  <a:cubicBezTo>
                    <a:pt x="415" y="812"/>
                    <a:pt x="436" y="810"/>
                    <a:pt x="456" y="806"/>
                  </a:cubicBezTo>
                  <a:cubicBezTo>
                    <a:pt x="638" y="745"/>
                    <a:pt x="882" y="684"/>
                    <a:pt x="1064" y="684"/>
                  </a:cubicBezTo>
                  <a:cubicBezTo>
                    <a:pt x="1307" y="654"/>
                    <a:pt x="1489" y="654"/>
                    <a:pt x="1702" y="654"/>
                  </a:cubicBezTo>
                  <a:cubicBezTo>
                    <a:pt x="1945" y="654"/>
                    <a:pt x="2128" y="684"/>
                    <a:pt x="2371" y="684"/>
                  </a:cubicBezTo>
                  <a:cubicBezTo>
                    <a:pt x="2584" y="714"/>
                    <a:pt x="2766" y="745"/>
                    <a:pt x="3009" y="836"/>
                  </a:cubicBezTo>
                  <a:cubicBezTo>
                    <a:pt x="3020" y="841"/>
                    <a:pt x="3032" y="844"/>
                    <a:pt x="3044" y="844"/>
                  </a:cubicBezTo>
                  <a:cubicBezTo>
                    <a:pt x="3100" y="844"/>
                    <a:pt x="3167" y="789"/>
                    <a:pt x="3192" y="714"/>
                  </a:cubicBezTo>
                  <a:cubicBezTo>
                    <a:pt x="3192" y="654"/>
                    <a:pt x="3192" y="593"/>
                    <a:pt x="3131" y="562"/>
                  </a:cubicBezTo>
                  <a:cubicBezTo>
                    <a:pt x="2918" y="410"/>
                    <a:pt x="2705" y="289"/>
                    <a:pt x="2432" y="228"/>
                  </a:cubicBezTo>
                  <a:cubicBezTo>
                    <a:pt x="2219" y="137"/>
                    <a:pt x="1945" y="76"/>
                    <a:pt x="1702" y="46"/>
                  </a:cubicBezTo>
                  <a:cubicBezTo>
                    <a:pt x="1581" y="15"/>
                    <a:pt x="1459" y="0"/>
                    <a:pt x="1334" y="0"/>
                  </a:cubicBezTo>
                  <a:close/>
                </a:path>
              </a:pathLst>
            </a:custGeom>
            <a:solidFill>
              <a:srgbClr val="363636"/>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31" name="Google Shape;2706;p61">
              <a:extLst>
                <a:ext uri="{FF2B5EF4-FFF2-40B4-BE49-F238E27FC236}">
                  <a16:creationId xmlns:a16="http://schemas.microsoft.com/office/drawing/2014/main" id="{E4A7B40A-E969-8F40-AA32-660C9724E36A}"/>
                </a:ext>
              </a:extLst>
            </p:cNvPr>
            <p:cNvSpPr/>
            <p:nvPr/>
          </p:nvSpPr>
          <p:spPr>
            <a:xfrm>
              <a:off x="4467675" y="1259850"/>
              <a:ext cx="15225" cy="10250"/>
            </a:xfrm>
            <a:custGeom>
              <a:avLst/>
              <a:gdLst/>
              <a:ahLst/>
              <a:cxnLst/>
              <a:rect l="l" t="t" r="r" b="b"/>
              <a:pathLst>
                <a:path w="609" h="410" extrusionOk="0">
                  <a:moveTo>
                    <a:pt x="37" y="0"/>
                  </a:moveTo>
                  <a:cubicBezTo>
                    <a:pt x="28" y="0"/>
                    <a:pt x="0" y="14"/>
                    <a:pt x="0" y="14"/>
                  </a:cubicBezTo>
                  <a:cubicBezTo>
                    <a:pt x="0" y="136"/>
                    <a:pt x="61" y="227"/>
                    <a:pt x="152" y="318"/>
                  </a:cubicBezTo>
                  <a:cubicBezTo>
                    <a:pt x="274" y="379"/>
                    <a:pt x="396" y="409"/>
                    <a:pt x="456" y="409"/>
                  </a:cubicBezTo>
                  <a:cubicBezTo>
                    <a:pt x="548" y="409"/>
                    <a:pt x="608" y="379"/>
                    <a:pt x="608" y="318"/>
                  </a:cubicBezTo>
                  <a:cubicBezTo>
                    <a:pt x="608" y="227"/>
                    <a:pt x="578" y="166"/>
                    <a:pt x="517" y="166"/>
                  </a:cubicBezTo>
                  <a:lnTo>
                    <a:pt x="456" y="166"/>
                  </a:lnTo>
                  <a:cubicBezTo>
                    <a:pt x="416" y="166"/>
                    <a:pt x="362" y="179"/>
                    <a:pt x="312" y="179"/>
                  </a:cubicBezTo>
                  <a:cubicBezTo>
                    <a:pt x="288" y="179"/>
                    <a:pt x="264" y="176"/>
                    <a:pt x="244" y="166"/>
                  </a:cubicBezTo>
                  <a:cubicBezTo>
                    <a:pt x="183" y="166"/>
                    <a:pt x="152" y="136"/>
                    <a:pt x="152" y="136"/>
                  </a:cubicBezTo>
                  <a:cubicBezTo>
                    <a:pt x="122" y="75"/>
                    <a:pt x="122" y="44"/>
                    <a:pt x="122" y="44"/>
                  </a:cubicBezTo>
                  <a:cubicBezTo>
                    <a:pt x="122" y="14"/>
                    <a:pt x="92" y="14"/>
                    <a:pt x="31" y="14"/>
                  </a:cubicBezTo>
                  <a:cubicBezTo>
                    <a:pt x="41" y="4"/>
                    <a:pt x="41" y="0"/>
                    <a:pt x="37" y="0"/>
                  </a:cubicBezTo>
                  <a:close/>
                </a:path>
              </a:pathLst>
            </a:custGeom>
            <a:solidFill>
              <a:srgbClr val="363636"/>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32" name="Google Shape;2707;p61">
              <a:extLst>
                <a:ext uri="{FF2B5EF4-FFF2-40B4-BE49-F238E27FC236}">
                  <a16:creationId xmlns:a16="http://schemas.microsoft.com/office/drawing/2014/main" id="{6C5694E4-4BF2-5CF5-BF7D-9DAE39DBAB03}"/>
                </a:ext>
              </a:extLst>
            </p:cNvPr>
            <p:cNvSpPr/>
            <p:nvPr/>
          </p:nvSpPr>
          <p:spPr>
            <a:xfrm>
              <a:off x="4489700" y="1343025"/>
              <a:ext cx="23600" cy="23575"/>
            </a:xfrm>
            <a:custGeom>
              <a:avLst/>
              <a:gdLst/>
              <a:ahLst/>
              <a:cxnLst/>
              <a:rect l="l" t="t" r="r" b="b"/>
              <a:pathLst>
                <a:path w="944" h="943" extrusionOk="0">
                  <a:moveTo>
                    <a:pt x="1" y="0"/>
                  </a:moveTo>
                  <a:cubicBezTo>
                    <a:pt x="31" y="213"/>
                    <a:pt x="183" y="456"/>
                    <a:pt x="335" y="608"/>
                  </a:cubicBezTo>
                  <a:cubicBezTo>
                    <a:pt x="487" y="760"/>
                    <a:pt x="730" y="912"/>
                    <a:pt x="943" y="942"/>
                  </a:cubicBezTo>
                  <a:cubicBezTo>
                    <a:pt x="791" y="790"/>
                    <a:pt x="609" y="638"/>
                    <a:pt x="457" y="486"/>
                  </a:cubicBezTo>
                  <a:cubicBezTo>
                    <a:pt x="305" y="334"/>
                    <a:pt x="153" y="182"/>
                    <a:pt x="1" y="0"/>
                  </a:cubicBezTo>
                  <a:close/>
                </a:path>
              </a:pathLst>
            </a:custGeom>
            <a:solidFill>
              <a:srgbClr val="C19FA0"/>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33" name="Google Shape;2708;p61">
              <a:extLst>
                <a:ext uri="{FF2B5EF4-FFF2-40B4-BE49-F238E27FC236}">
                  <a16:creationId xmlns:a16="http://schemas.microsoft.com/office/drawing/2014/main" id="{D6CA7979-44AF-A73F-F973-234C067FF329}"/>
                </a:ext>
              </a:extLst>
            </p:cNvPr>
            <p:cNvSpPr/>
            <p:nvPr/>
          </p:nvSpPr>
          <p:spPr>
            <a:xfrm>
              <a:off x="4418275" y="1352125"/>
              <a:ext cx="15225" cy="29675"/>
            </a:xfrm>
            <a:custGeom>
              <a:avLst/>
              <a:gdLst/>
              <a:ahLst/>
              <a:cxnLst/>
              <a:rect l="l" t="t" r="r" b="b"/>
              <a:pathLst>
                <a:path w="609" h="1187" extrusionOk="0">
                  <a:moveTo>
                    <a:pt x="609" y="1"/>
                  </a:moveTo>
                  <a:lnTo>
                    <a:pt x="609" y="1"/>
                  </a:lnTo>
                  <a:cubicBezTo>
                    <a:pt x="517" y="244"/>
                    <a:pt x="426" y="426"/>
                    <a:pt x="366" y="609"/>
                  </a:cubicBezTo>
                  <a:lnTo>
                    <a:pt x="1" y="1186"/>
                  </a:lnTo>
                  <a:cubicBezTo>
                    <a:pt x="214" y="1065"/>
                    <a:pt x="396" y="882"/>
                    <a:pt x="457" y="639"/>
                  </a:cubicBezTo>
                  <a:cubicBezTo>
                    <a:pt x="578" y="457"/>
                    <a:pt x="609" y="244"/>
                    <a:pt x="609" y="1"/>
                  </a:cubicBezTo>
                  <a:close/>
                </a:path>
              </a:pathLst>
            </a:custGeom>
            <a:solidFill>
              <a:srgbClr val="C19FA0"/>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34" name="Google Shape;2709;p61">
              <a:extLst>
                <a:ext uri="{FF2B5EF4-FFF2-40B4-BE49-F238E27FC236}">
                  <a16:creationId xmlns:a16="http://schemas.microsoft.com/office/drawing/2014/main" id="{A5141A6B-329F-F2E8-8615-CBAF88C1A0B7}"/>
                </a:ext>
              </a:extLst>
            </p:cNvPr>
            <p:cNvSpPr/>
            <p:nvPr/>
          </p:nvSpPr>
          <p:spPr>
            <a:xfrm>
              <a:off x="4390925" y="1238150"/>
              <a:ext cx="104900" cy="18275"/>
            </a:xfrm>
            <a:custGeom>
              <a:avLst/>
              <a:gdLst/>
              <a:ahLst/>
              <a:cxnLst/>
              <a:rect l="l" t="t" r="r" b="b"/>
              <a:pathLst>
                <a:path w="4196" h="731" extrusionOk="0">
                  <a:moveTo>
                    <a:pt x="3131" y="1"/>
                  </a:moveTo>
                  <a:cubicBezTo>
                    <a:pt x="2767" y="1"/>
                    <a:pt x="2402" y="31"/>
                    <a:pt x="2067" y="122"/>
                  </a:cubicBezTo>
                  <a:cubicBezTo>
                    <a:pt x="1368" y="274"/>
                    <a:pt x="639" y="456"/>
                    <a:pt x="1" y="730"/>
                  </a:cubicBezTo>
                  <a:cubicBezTo>
                    <a:pt x="335" y="608"/>
                    <a:pt x="700" y="548"/>
                    <a:pt x="973" y="456"/>
                  </a:cubicBezTo>
                  <a:cubicBezTo>
                    <a:pt x="1368" y="396"/>
                    <a:pt x="1703" y="304"/>
                    <a:pt x="2067" y="244"/>
                  </a:cubicBezTo>
                  <a:cubicBezTo>
                    <a:pt x="2552" y="134"/>
                    <a:pt x="3069" y="55"/>
                    <a:pt x="3594" y="55"/>
                  </a:cubicBezTo>
                  <a:cubicBezTo>
                    <a:pt x="3794" y="55"/>
                    <a:pt x="3994" y="67"/>
                    <a:pt x="4195" y="92"/>
                  </a:cubicBezTo>
                  <a:cubicBezTo>
                    <a:pt x="3830" y="1"/>
                    <a:pt x="3466" y="1"/>
                    <a:pt x="3131" y="1"/>
                  </a:cubicBezTo>
                  <a:close/>
                </a:path>
              </a:pathLst>
            </a:custGeom>
            <a:solidFill>
              <a:srgbClr val="C19FA0"/>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35" name="Google Shape;2710;p61">
              <a:extLst>
                <a:ext uri="{FF2B5EF4-FFF2-40B4-BE49-F238E27FC236}">
                  <a16:creationId xmlns:a16="http://schemas.microsoft.com/office/drawing/2014/main" id="{DEE6660F-658B-6FDE-9DAE-6F882EE58A19}"/>
                </a:ext>
              </a:extLst>
            </p:cNvPr>
            <p:cNvSpPr/>
            <p:nvPr/>
          </p:nvSpPr>
          <p:spPr>
            <a:xfrm>
              <a:off x="4381800" y="1222200"/>
              <a:ext cx="117825" cy="20525"/>
            </a:xfrm>
            <a:custGeom>
              <a:avLst/>
              <a:gdLst/>
              <a:ahLst/>
              <a:cxnLst/>
              <a:rect l="l" t="t" r="r" b="b"/>
              <a:pathLst>
                <a:path w="4713" h="821" extrusionOk="0">
                  <a:moveTo>
                    <a:pt x="3496" y="0"/>
                  </a:moveTo>
                  <a:cubicBezTo>
                    <a:pt x="3071" y="0"/>
                    <a:pt x="2676" y="31"/>
                    <a:pt x="2280" y="61"/>
                  </a:cubicBezTo>
                  <a:cubicBezTo>
                    <a:pt x="1885" y="122"/>
                    <a:pt x="1460" y="213"/>
                    <a:pt x="1095" y="335"/>
                  </a:cubicBezTo>
                  <a:cubicBezTo>
                    <a:pt x="700" y="456"/>
                    <a:pt x="335" y="608"/>
                    <a:pt x="1" y="821"/>
                  </a:cubicBezTo>
                  <a:cubicBezTo>
                    <a:pt x="335" y="639"/>
                    <a:pt x="700" y="487"/>
                    <a:pt x="1125" y="395"/>
                  </a:cubicBezTo>
                  <a:cubicBezTo>
                    <a:pt x="1490" y="304"/>
                    <a:pt x="1916" y="183"/>
                    <a:pt x="2311" y="152"/>
                  </a:cubicBezTo>
                  <a:cubicBezTo>
                    <a:pt x="2756" y="81"/>
                    <a:pt x="3222" y="51"/>
                    <a:pt x="3697" y="51"/>
                  </a:cubicBezTo>
                  <a:cubicBezTo>
                    <a:pt x="4032" y="51"/>
                    <a:pt x="4372" y="66"/>
                    <a:pt x="4712" y="91"/>
                  </a:cubicBezTo>
                  <a:cubicBezTo>
                    <a:pt x="4287" y="31"/>
                    <a:pt x="3891" y="0"/>
                    <a:pt x="3496" y="0"/>
                  </a:cubicBezTo>
                  <a:close/>
                </a:path>
              </a:pathLst>
            </a:custGeom>
            <a:solidFill>
              <a:srgbClr val="C19FA0"/>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36" name="Google Shape;2711;p61">
              <a:extLst>
                <a:ext uri="{FF2B5EF4-FFF2-40B4-BE49-F238E27FC236}">
                  <a16:creationId xmlns:a16="http://schemas.microsoft.com/office/drawing/2014/main" id="{D480618A-C20F-3216-4DEF-086DD5DCCE91}"/>
                </a:ext>
              </a:extLst>
            </p:cNvPr>
            <p:cNvSpPr/>
            <p:nvPr/>
          </p:nvSpPr>
          <p:spPr>
            <a:xfrm>
              <a:off x="4374975" y="1382525"/>
              <a:ext cx="22050" cy="61575"/>
            </a:xfrm>
            <a:custGeom>
              <a:avLst/>
              <a:gdLst/>
              <a:ahLst/>
              <a:cxnLst/>
              <a:rect l="l" t="t" r="r" b="b"/>
              <a:pathLst>
                <a:path w="882" h="2463" extrusionOk="0">
                  <a:moveTo>
                    <a:pt x="882" y="1"/>
                  </a:moveTo>
                  <a:cubicBezTo>
                    <a:pt x="517" y="274"/>
                    <a:pt x="274" y="700"/>
                    <a:pt x="122" y="1095"/>
                  </a:cubicBezTo>
                  <a:cubicBezTo>
                    <a:pt x="31" y="1338"/>
                    <a:pt x="0" y="1551"/>
                    <a:pt x="0" y="1794"/>
                  </a:cubicBezTo>
                  <a:cubicBezTo>
                    <a:pt x="0" y="2007"/>
                    <a:pt x="31" y="2250"/>
                    <a:pt x="61" y="2463"/>
                  </a:cubicBezTo>
                  <a:cubicBezTo>
                    <a:pt x="31" y="2007"/>
                    <a:pt x="31" y="1551"/>
                    <a:pt x="183" y="1156"/>
                  </a:cubicBezTo>
                  <a:cubicBezTo>
                    <a:pt x="213" y="913"/>
                    <a:pt x="335" y="730"/>
                    <a:pt x="456" y="548"/>
                  </a:cubicBezTo>
                  <a:cubicBezTo>
                    <a:pt x="578" y="335"/>
                    <a:pt x="730" y="153"/>
                    <a:pt x="882" y="1"/>
                  </a:cubicBezTo>
                  <a:close/>
                </a:path>
              </a:pathLst>
            </a:custGeom>
            <a:solidFill>
              <a:srgbClr val="C19FA0"/>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37" name="Google Shape;2712;p61">
              <a:extLst>
                <a:ext uri="{FF2B5EF4-FFF2-40B4-BE49-F238E27FC236}">
                  <a16:creationId xmlns:a16="http://schemas.microsoft.com/office/drawing/2014/main" id="{4369BC66-207F-EDA5-22DB-24EDF7BFE9CD}"/>
                </a:ext>
              </a:extLst>
            </p:cNvPr>
            <p:cNvSpPr/>
            <p:nvPr/>
          </p:nvSpPr>
          <p:spPr>
            <a:xfrm>
              <a:off x="4470725" y="1400000"/>
              <a:ext cx="30400" cy="82100"/>
            </a:xfrm>
            <a:custGeom>
              <a:avLst/>
              <a:gdLst/>
              <a:ahLst/>
              <a:cxnLst/>
              <a:rect l="l" t="t" r="r" b="b"/>
              <a:pathLst>
                <a:path w="1216" h="3284" extrusionOk="0">
                  <a:moveTo>
                    <a:pt x="0" y="1"/>
                  </a:moveTo>
                  <a:cubicBezTo>
                    <a:pt x="182" y="183"/>
                    <a:pt x="395" y="457"/>
                    <a:pt x="486" y="700"/>
                  </a:cubicBezTo>
                  <a:cubicBezTo>
                    <a:pt x="638" y="943"/>
                    <a:pt x="760" y="1247"/>
                    <a:pt x="882" y="1521"/>
                  </a:cubicBezTo>
                  <a:cubicBezTo>
                    <a:pt x="1003" y="1825"/>
                    <a:pt x="1064" y="2068"/>
                    <a:pt x="1094" y="2372"/>
                  </a:cubicBezTo>
                  <a:cubicBezTo>
                    <a:pt x="1186" y="2676"/>
                    <a:pt x="1186" y="2980"/>
                    <a:pt x="1216" y="3284"/>
                  </a:cubicBezTo>
                  <a:cubicBezTo>
                    <a:pt x="1216" y="2980"/>
                    <a:pt x="1216" y="2676"/>
                    <a:pt x="1186" y="2372"/>
                  </a:cubicBezTo>
                  <a:cubicBezTo>
                    <a:pt x="1155" y="2068"/>
                    <a:pt x="1034" y="1825"/>
                    <a:pt x="942" y="1521"/>
                  </a:cubicBezTo>
                  <a:cubicBezTo>
                    <a:pt x="760" y="943"/>
                    <a:pt x="456" y="396"/>
                    <a:pt x="0" y="1"/>
                  </a:cubicBezTo>
                  <a:close/>
                </a:path>
              </a:pathLst>
            </a:custGeom>
            <a:solidFill>
              <a:srgbClr val="C19FA0"/>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38" name="Google Shape;2713;p61">
              <a:extLst>
                <a:ext uri="{FF2B5EF4-FFF2-40B4-BE49-F238E27FC236}">
                  <a16:creationId xmlns:a16="http://schemas.microsoft.com/office/drawing/2014/main" id="{FA3E4820-F857-339C-E2CE-324B5942DDF1}"/>
                </a:ext>
              </a:extLst>
            </p:cNvPr>
            <p:cNvSpPr/>
            <p:nvPr/>
          </p:nvSpPr>
          <p:spPr>
            <a:xfrm>
              <a:off x="4155350" y="1041050"/>
              <a:ext cx="610225" cy="538250"/>
            </a:xfrm>
            <a:custGeom>
              <a:avLst/>
              <a:gdLst/>
              <a:ahLst/>
              <a:cxnLst/>
              <a:rect l="l" t="t" r="r" b="b"/>
              <a:pathLst>
                <a:path w="24409" h="21530" extrusionOk="0">
                  <a:moveTo>
                    <a:pt x="4743" y="11380"/>
                  </a:moveTo>
                  <a:cubicBezTo>
                    <a:pt x="4746" y="11387"/>
                    <a:pt x="4750" y="11393"/>
                    <a:pt x="4753" y="11400"/>
                  </a:cubicBezTo>
                  <a:lnTo>
                    <a:pt x="4753" y="11400"/>
                  </a:lnTo>
                  <a:cubicBezTo>
                    <a:pt x="4747" y="11394"/>
                    <a:pt x="4743" y="11388"/>
                    <a:pt x="4743" y="11380"/>
                  </a:cubicBezTo>
                  <a:close/>
                  <a:moveTo>
                    <a:pt x="11441" y="0"/>
                  </a:moveTo>
                  <a:cubicBezTo>
                    <a:pt x="10523" y="0"/>
                    <a:pt x="9627" y="169"/>
                    <a:pt x="8755" y="407"/>
                  </a:cubicBezTo>
                  <a:cubicBezTo>
                    <a:pt x="7539" y="711"/>
                    <a:pt x="6354" y="1198"/>
                    <a:pt x="5350" y="1988"/>
                  </a:cubicBezTo>
                  <a:cubicBezTo>
                    <a:pt x="4378" y="2748"/>
                    <a:pt x="3223" y="3964"/>
                    <a:pt x="3375" y="5240"/>
                  </a:cubicBezTo>
                  <a:cubicBezTo>
                    <a:pt x="3496" y="6061"/>
                    <a:pt x="3162" y="6912"/>
                    <a:pt x="2706" y="7611"/>
                  </a:cubicBezTo>
                  <a:cubicBezTo>
                    <a:pt x="2250" y="8340"/>
                    <a:pt x="1673" y="8948"/>
                    <a:pt x="1186" y="9647"/>
                  </a:cubicBezTo>
                  <a:cubicBezTo>
                    <a:pt x="639" y="10438"/>
                    <a:pt x="274" y="11380"/>
                    <a:pt x="274" y="12383"/>
                  </a:cubicBezTo>
                  <a:cubicBezTo>
                    <a:pt x="274" y="13356"/>
                    <a:pt x="700" y="14359"/>
                    <a:pt x="1490" y="14906"/>
                  </a:cubicBezTo>
                  <a:cubicBezTo>
                    <a:pt x="1460" y="15119"/>
                    <a:pt x="1308" y="15271"/>
                    <a:pt x="1186" y="15362"/>
                  </a:cubicBezTo>
                  <a:cubicBezTo>
                    <a:pt x="153" y="16517"/>
                    <a:pt x="1" y="18371"/>
                    <a:pt x="882" y="19678"/>
                  </a:cubicBezTo>
                  <a:cubicBezTo>
                    <a:pt x="1505" y="20646"/>
                    <a:pt x="2687" y="21230"/>
                    <a:pt x="3858" y="21230"/>
                  </a:cubicBezTo>
                  <a:cubicBezTo>
                    <a:pt x="4231" y="21230"/>
                    <a:pt x="4603" y="21171"/>
                    <a:pt x="4955" y="21046"/>
                  </a:cubicBezTo>
                  <a:cubicBezTo>
                    <a:pt x="5133" y="20982"/>
                    <a:pt x="5310" y="20956"/>
                    <a:pt x="5488" y="20956"/>
                  </a:cubicBezTo>
                  <a:cubicBezTo>
                    <a:pt x="6072" y="20956"/>
                    <a:pt x="6660" y="21233"/>
                    <a:pt x="7265" y="21350"/>
                  </a:cubicBezTo>
                  <a:cubicBezTo>
                    <a:pt x="7956" y="21421"/>
                    <a:pt x="8665" y="21530"/>
                    <a:pt x="9348" y="21530"/>
                  </a:cubicBezTo>
                  <a:cubicBezTo>
                    <a:pt x="9538" y="21530"/>
                    <a:pt x="9725" y="21522"/>
                    <a:pt x="9910" y="21502"/>
                  </a:cubicBezTo>
                  <a:lnTo>
                    <a:pt x="9515" y="18857"/>
                  </a:lnTo>
                  <a:cubicBezTo>
                    <a:pt x="8937" y="18553"/>
                    <a:pt x="8360" y="18158"/>
                    <a:pt x="7752" y="17550"/>
                  </a:cubicBezTo>
                  <a:cubicBezTo>
                    <a:pt x="7174" y="16942"/>
                    <a:pt x="6688" y="16091"/>
                    <a:pt x="6323" y="15149"/>
                  </a:cubicBezTo>
                  <a:cubicBezTo>
                    <a:pt x="6262" y="15058"/>
                    <a:pt x="6262" y="15027"/>
                    <a:pt x="6232" y="14967"/>
                  </a:cubicBezTo>
                  <a:cubicBezTo>
                    <a:pt x="5908" y="15300"/>
                    <a:pt x="5588" y="15440"/>
                    <a:pt x="5286" y="15440"/>
                  </a:cubicBezTo>
                  <a:cubicBezTo>
                    <a:pt x="3740" y="15440"/>
                    <a:pt x="2656" y="11781"/>
                    <a:pt x="3952" y="11502"/>
                  </a:cubicBezTo>
                  <a:cubicBezTo>
                    <a:pt x="4074" y="11471"/>
                    <a:pt x="4195" y="11471"/>
                    <a:pt x="4256" y="11471"/>
                  </a:cubicBezTo>
                  <a:cubicBezTo>
                    <a:pt x="4378" y="11441"/>
                    <a:pt x="4477" y="11426"/>
                    <a:pt x="4564" y="11426"/>
                  </a:cubicBezTo>
                  <a:cubicBezTo>
                    <a:pt x="4647" y="11426"/>
                    <a:pt x="4719" y="11439"/>
                    <a:pt x="4791" y="11466"/>
                  </a:cubicBezTo>
                  <a:lnTo>
                    <a:pt x="4791" y="11466"/>
                  </a:lnTo>
                  <a:cubicBezTo>
                    <a:pt x="5188" y="12160"/>
                    <a:pt x="5805" y="12763"/>
                    <a:pt x="6506" y="13143"/>
                  </a:cubicBezTo>
                  <a:cubicBezTo>
                    <a:pt x="6262" y="12444"/>
                    <a:pt x="6171" y="11654"/>
                    <a:pt x="6050" y="10924"/>
                  </a:cubicBezTo>
                  <a:cubicBezTo>
                    <a:pt x="6506" y="10711"/>
                    <a:pt x="6809" y="10255"/>
                    <a:pt x="6961" y="9799"/>
                  </a:cubicBezTo>
                  <a:cubicBezTo>
                    <a:pt x="7113" y="9283"/>
                    <a:pt x="6992" y="8644"/>
                    <a:pt x="6870" y="8158"/>
                  </a:cubicBezTo>
                  <a:lnTo>
                    <a:pt x="6870" y="8158"/>
                  </a:lnTo>
                  <a:cubicBezTo>
                    <a:pt x="7051" y="8188"/>
                    <a:pt x="7236" y="8203"/>
                    <a:pt x="7421" y="8203"/>
                  </a:cubicBezTo>
                  <a:cubicBezTo>
                    <a:pt x="8172" y="8203"/>
                    <a:pt x="8942" y="7964"/>
                    <a:pt x="9576" y="7550"/>
                  </a:cubicBezTo>
                  <a:cubicBezTo>
                    <a:pt x="10366" y="7003"/>
                    <a:pt x="10943" y="6213"/>
                    <a:pt x="11186" y="5301"/>
                  </a:cubicBezTo>
                  <a:cubicBezTo>
                    <a:pt x="11642" y="6243"/>
                    <a:pt x="12402" y="6942"/>
                    <a:pt x="13375" y="7277"/>
                  </a:cubicBezTo>
                  <a:cubicBezTo>
                    <a:pt x="13618" y="7368"/>
                    <a:pt x="13831" y="7398"/>
                    <a:pt x="14013" y="7429"/>
                  </a:cubicBezTo>
                  <a:cubicBezTo>
                    <a:pt x="14148" y="7449"/>
                    <a:pt x="14282" y="7459"/>
                    <a:pt x="14417" y="7459"/>
                  </a:cubicBezTo>
                  <a:cubicBezTo>
                    <a:pt x="14889" y="7459"/>
                    <a:pt x="15357" y="7338"/>
                    <a:pt x="15807" y="7125"/>
                  </a:cubicBezTo>
                  <a:cubicBezTo>
                    <a:pt x="15959" y="7824"/>
                    <a:pt x="16111" y="8340"/>
                    <a:pt x="16688" y="8736"/>
                  </a:cubicBezTo>
                  <a:cubicBezTo>
                    <a:pt x="16870" y="9556"/>
                    <a:pt x="17022" y="10103"/>
                    <a:pt x="17022" y="11046"/>
                  </a:cubicBezTo>
                  <a:cubicBezTo>
                    <a:pt x="17570" y="10620"/>
                    <a:pt x="18026" y="9951"/>
                    <a:pt x="18117" y="9252"/>
                  </a:cubicBezTo>
                  <a:cubicBezTo>
                    <a:pt x="18238" y="9222"/>
                    <a:pt x="18390" y="9192"/>
                    <a:pt x="18542" y="9131"/>
                  </a:cubicBezTo>
                  <a:cubicBezTo>
                    <a:pt x="18633" y="9131"/>
                    <a:pt x="18694" y="9100"/>
                    <a:pt x="18816" y="9100"/>
                  </a:cubicBezTo>
                  <a:cubicBezTo>
                    <a:pt x="18841" y="9097"/>
                    <a:pt x="18866" y="9096"/>
                    <a:pt x="18890" y="9096"/>
                  </a:cubicBezTo>
                  <a:cubicBezTo>
                    <a:pt x="20211" y="9096"/>
                    <a:pt x="20200" y="13303"/>
                    <a:pt x="18441" y="13303"/>
                  </a:cubicBezTo>
                  <a:cubicBezTo>
                    <a:pt x="18203" y="13303"/>
                    <a:pt x="17933" y="13226"/>
                    <a:pt x="17630" y="13052"/>
                  </a:cubicBezTo>
                  <a:lnTo>
                    <a:pt x="17630" y="13295"/>
                  </a:lnTo>
                  <a:cubicBezTo>
                    <a:pt x="17570" y="14298"/>
                    <a:pt x="17357" y="15301"/>
                    <a:pt x="16992" y="16031"/>
                  </a:cubicBezTo>
                  <a:cubicBezTo>
                    <a:pt x="16597" y="16790"/>
                    <a:pt x="16171" y="17398"/>
                    <a:pt x="15715" y="17793"/>
                  </a:cubicBezTo>
                  <a:lnTo>
                    <a:pt x="15959" y="19283"/>
                  </a:lnTo>
                  <a:cubicBezTo>
                    <a:pt x="16718" y="19283"/>
                    <a:pt x="17509" y="19556"/>
                    <a:pt x="18269" y="19587"/>
                  </a:cubicBezTo>
                  <a:cubicBezTo>
                    <a:pt x="18440" y="19591"/>
                    <a:pt x="18612" y="19593"/>
                    <a:pt x="18785" y="19593"/>
                  </a:cubicBezTo>
                  <a:cubicBezTo>
                    <a:pt x="19997" y="19593"/>
                    <a:pt x="21244" y="19477"/>
                    <a:pt x="22281" y="18918"/>
                  </a:cubicBezTo>
                  <a:cubicBezTo>
                    <a:pt x="23497" y="18249"/>
                    <a:pt x="24409" y="16851"/>
                    <a:pt x="24013" y="15514"/>
                  </a:cubicBezTo>
                  <a:cubicBezTo>
                    <a:pt x="23649" y="14207"/>
                    <a:pt x="22342" y="13295"/>
                    <a:pt x="21916" y="11988"/>
                  </a:cubicBezTo>
                  <a:cubicBezTo>
                    <a:pt x="22311" y="11562"/>
                    <a:pt x="22798" y="11167"/>
                    <a:pt x="23041" y="10651"/>
                  </a:cubicBezTo>
                  <a:cubicBezTo>
                    <a:pt x="23436" y="9799"/>
                    <a:pt x="23193" y="8736"/>
                    <a:pt x="22646" y="7976"/>
                  </a:cubicBezTo>
                  <a:cubicBezTo>
                    <a:pt x="22068" y="7216"/>
                    <a:pt x="21278" y="6638"/>
                    <a:pt x="20488" y="6091"/>
                  </a:cubicBezTo>
                  <a:cubicBezTo>
                    <a:pt x="20153" y="5848"/>
                    <a:pt x="19697" y="5605"/>
                    <a:pt x="19333" y="5331"/>
                  </a:cubicBezTo>
                  <a:cubicBezTo>
                    <a:pt x="18877" y="4207"/>
                    <a:pt x="18421" y="3052"/>
                    <a:pt x="17570" y="2261"/>
                  </a:cubicBezTo>
                  <a:cubicBezTo>
                    <a:pt x="17053" y="1805"/>
                    <a:pt x="16506" y="1501"/>
                    <a:pt x="15898" y="1198"/>
                  </a:cubicBezTo>
                  <a:cubicBezTo>
                    <a:pt x="14621" y="590"/>
                    <a:pt x="13253" y="103"/>
                    <a:pt x="11855" y="12"/>
                  </a:cubicBezTo>
                  <a:cubicBezTo>
                    <a:pt x="11717" y="4"/>
                    <a:pt x="11578" y="0"/>
                    <a:pt x="11441" y="0"/>
                  </a:cubicBezTo>
                  <a:close/>
                </a:path>
              </a:pathLst>
            </a:custGeom>
            <a:solidFill>
              <a:srgbClr val="363636"/>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39" name="Google Shape;2714;p61">
              <a:extLst>
                <a:ext uri="{FF2B5EF4-FFF2-40B4-BE49-F238E27FC236}">
                  <a16:creationId xmlns:a16="http://schemas.microsoft.com/office/drawing/2014/main" id="{3BC90DED-6993-600D-4E12-A53AFB03C375}"/>
                </a:ext>
              </a:extLst>
            </p:cNvPr>
            <p:cNvSpPr/>
            <p:nvPr/>
          </p:nvSpPr>
          <p:spPr>
            <a:xfrm>
              <a:off x="4060375" y="4387125"/>
              <a:ext cx="340450" cy="268275"/>
            </a:xfrm>
            <a:custGeom>
              <a:avLst/>
              <a:gdLst/>
              <a:ahLst/>
              <a:cxnLst/>
              <a:rect l="l" t="t" r="r" b="b"/>
              <a:pathLst>
                <a:path w="13618" h="10731" extrusionOk="0">
                  <a:moveTo>
                    <a:pt x="6535" y="1"/>
                  </a:moveTo>
                  <a:lnTo>
                    <a:pt x="6839" y="6445"/>
                  </a:lnTo>
                  <a:cubicBezTo>
                    <a:pt x="6080" y="7387"/>
                    <a:pt x="4408" y="8907"/>
                    <a:pt x="0" y="9940"/>
                  </a:cubicBezTo>
                  <a:lnTo>
                    <a:pt x="0" y="10670"/>
                  </a:lnTo>
                  <a:lnTo>
                    <a:pt x="12493" y="10730"/>
                  </a:lnTo>
                  <a:cubicBezTo>
                    <a:pt x="12888" y="10730"/>
                    <a:pt x="13223" y="10487"/>
                    <a:pt x="13314" y="10092"/>
                  </a:cubicBezTo>
                  <a:cubicBezTo>
                    <a:pt x="13405" y="9636"/>
                    <a:pt x="13405" y="8967"/>
                    <a:pt x="13162" y="7964"/>
                  </a:cubicBezTo>
                  <a:cubicBezTo>
                    <a:pt x="13162" y="7979"/>
                    <a:pt x="13158" y="7984"/>
                    <a:pt x="13153" y="7984"/>
                  </a:cubicBezTo>
                  <a:cubicBezTo>
                    <a:pt x="13135" y="7984"/>
                    <a:pt x="13094" y="7920"/>
                    <a:pt x="13071" y="7873"/>
                  </a:cubicBezTo>
                  <a:cubicBezTo>
                    <a:pt x="12432" y="6505"/>
                    <a:pt x="12311" y="4925"/>
                    <a:pt x="12736" y="3466"/>
                  </a:cubicBezTo>
                  <a:cubicBezTo>
                    <a:pt x="13010" y="2554"/>
                    <a:pt x="13314" y="1369"/>
                    <a:pt x="13618" y="1"/>
                  </a:cubicBezTo>
                  <a:close/>
                </a:path>
              </a:pathLst>
            </a:custGeom>
            <a:solidFill>
              <a:srgbClr val="DBAFB0"/>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40" name="Google Shape;2715;p61">
              <a:extLst>
                <a:ext uri="{FF2B5EF4-FFF2-40B4-BE49-F238E27FC236}">
                  <a16:creationId xmlns:a16="http://schemas.microsoft.com/office/drawing/2014/main" id="{F8DA1F7E-4FCC-997C-D031-6854B1E4F5AF}"/>
                </a:ext>
              </a:extLst>
            </p:cNvPr>
            <p:cNvSpPr/>
            <p:nvPr/>
          </p:nvSpPr>
          <p:spPr>
            <a:xfrm>
              <a:off x="4036825" y="4542500"/>
              <a:ext cx="375400" cy="127325"/>
            </a:xfrm>
            <a:custGeom>
              <a:avLst/>
              <a:gdLst/>
              <a:ahLst/>
              <a:cxnLst/>
              <a:rect l="l" t="t" r="r" b="b"/>
              <a:pathLst>
                <a:path w="15016" h="5093" extrusionOk="0">
                  <a:moveTo>
                    <a:pt x="7321" y="0"/>
                  </a:moveTo>
                  <a:cubicBezTo>
                    <a:pt x="7283" y="0"/>
                    <a:pt x="7244" y="15"/>
                    <a:pt x="7204" y="47"/>
                  </a:cubicBezTo>
                  <a:cubicBezTo>
                    <a:pt x="6083" y="1021"/>
                    <a:pt x="5183" y="1214"/>
                    <a:pt x="4325" y="1214"/>
                  </a:cubicBezTo>
                  <a:cubicBezTo>
                    <a:pt x="3761" y="1214"/>
                    <a:pt x="3215" y="1131"/>
                    <a:pt x="2635" y="1131"/>
                  </a:cubicBezTo>
                  <a:cubicBezTo>
                    <a:pt x="2280" y="1131"/>
                    <a:pt x="1912" y="1162"/>
                    <a:pt x="1520" y="1263"/>
                  </a:cubicBezTo>
                  <a:cubicBezTo>
                    <a:pt x="0" y="1689"/>
                    <a:pt x="213" y="3604"/>
                    <a:pt x="426" y="4424"/>
                  </a:cubicBezTo>
                  <a:cubicBezTo>
                    <a:pt x="456" y="4637"/>
                    <a:pt x="638" y="5093"/>
                    <a:pt x="882" y="5093"/>
                  </a:cubicBezTo>
                  <a:lnTo>
                    <a:pt x="14438" y="5093"/>
                  </a:lnTo>
                  <a:cubicBezTo>
                    <a:pt x="14742" y="5093"/>
                    <a:pt x="14955" y="4880"/>
                    <a:pt x="14955" y="4576"/>
                  </a:cubicBezTo>
                  <a:cubicBezTo>
                    <a:pt x="14955" y="4333"/>
                    <a:pt x="14924" y="4120"/>
                    <a:pt x="14803" y="4029"/>
                  </a:cubicBezTo>
                  <a:cubicBezTo>
                    <a:pt x="14712" y="3938"/>
                    <a:pt x="14499" y="3877"/>
                    <a:pt x="14317" y="3877"/>
                  </a:cubicBezTo>
                  <a:cubicBezTo>
                    <a:pt x="13739" y="3847"/>
                    <a:pt x="13131" y="3816"/>
                    <a:pt x="12584" y="3786"/>
                  </a:cubicBezTo>
                  <a:cubicBezTo>
                    <a:pt x="13283" y="3573"/>
                    <a:pt x="14134" y="3269"/>
                    <a:pt x="14803" y="3056"/>
                  </a:cubicBezTo>
                  <a:cubicBezTo>
                    <a:pt x="14955" y="2874"/>
                    <a:pt x="15016" y="2601"/>
                    <a:pt x="14894" y="2357"/>
                  </a:cubicBezTo>
                  <a:cubicBezTo>
                    <a:pt x="14803" y="2176"/>
                    <a:pt x="14595" y="2080"/>
                    <a:pt x="14394" y="2080"/>
                  </a:cubicBezTo>
                  <a:cubicBezTo>
                    <a:pt x="14325" y="2080"/>
                    <a:pt x="14257" y="2091"/>
                    <a:pt x="14195" y="2114"/>
                  </a:cubicBezTo>
                  <a:cubicBezTo>
                    <a:pt x="13300" y="2447"/>
                    <a:pt x="12320" y="2623"/>
                    <a:pt x="11342" y="2623"/>
                  </a:cubicBezTo>
                  <a:cubicBezTo>
                    <a:pt x="10891" y="2623"/>
                    <a:pt x="10441" y="2586"/>
                    <a:pt x="10000" y="2509"/>
                  </a:cubicBezTo>
                  <a:cubicBezTo>
                    <a:pt x="9392" y="2449"/>
                    <a:pt x="8815" y="2266"/>
                    <a:pt x="8359" y="1901"/>
                  </a:cubicBezTo>
                  <a:cubicBezTo>
                    <a:pt x="7943" y="1569"/>
                    <a:pt x="7705" y="0"/>
                    <a:pt x="7321" y="0"/>
                  </a:cubicBezTo>
                  <a:close/>
                </a:path>
              </a:pathLst>
            </a:custGeom>
            <a:solidFill>
              <a:srgbClr val="363636"/>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41" name="Google Shape;2716;p61">
              <a:extLst>
                <a:ext uri="{FF2B5EF4-FFF2-40B4-BE49-F238E27FC236}">
                  <a16:creationId xmlns:a16="http://schemas.microsoft.com/office/drawing/2014/main" id="{B84202BD-5EF7-6777-143D-5171EAE2129E}"/>
                </a:ext>
              </a:extLst>
            </p:cNvPr>
            <p:cNvSpPr/>
            <p:nvPr/>
          </p:nvSpPr>
          <p:spPr>
            <a:xfrm>
              <a:off x="4782275" y="4420575"/>
              <a:ext cx="357175" cy="229500"/>
            </a:xfrm>
            <a:custGeom>
              <a:avLst/>
              <a:gdLst/>
              <a:ahLst/>
              <a:cxnLst/>
              <a:rect l="l" t="t" r="r" b="b"/>
              <a:pathLst>
                <a:path w="14287" h="9180" extrusionOk="0">
                  <a:moveTo>
                    <a:pt x="0" y="0"/>
                  </a:moveTo>
                  <a:cubicBezTo>
                    <a:pt x="274" y="760"/>
                    <a:pt x="517" y="1429"/>
                    <a:pt x="760" y="2006"/>
                  </a:cubicBezTo>
                  <a:cubicBezTo>
                    <a:pt x="1277" y="3405"/>
                    <a:pt x="1247" y="4924"/>
                    <a:pt x="791" y="6322"/>
                  </a:cubicBezTo>
                  <a:cubicBezTo>
                    <a:pt x="791" y="6383"/>
                    <a:pt x="760" y="6414"/>
                    <a:pt x="760" y="6444"/>
                  </a:cubicBezTo>
                  <a:cubicBezTo>
                    <a:pt x="578" y="7447"/>
                    <a:pt x="699" y="8116"/>
                    <a:pt x="791" y="8541"/>
                  </a:cubicBezTo>
                  <a:cubicBezTo>
                    <a:pt x="912" y="8906"/>
                    <a:pt x="1307" y="9180"/>
                    <a:pt x="1672" y="9180"/>
                  </a:cubicBezTo>
                  <a:lnTo>
                    <a:pt x="14286" y="9180"/>
                  </a:lnTo>
                  <a:lnTo>
                    <a:pt x="14195" y="8450"/>
                  </a:lnTo>
                  <a:cubicBezTo>
                    <a:pt x="9697" y="7386"/>
                    <a:pt x="7873" y="5532"/>
                    <a:pt x="6991" y="4620"/>
                  </a:cubicBezTo>
                  <a:lnTo>
                    <a:pt x="6718" y="0"/>
                  </a:lnTo>
                  <a:close/>
                </a:path>
              </a:pathLst>
            </a:custGeom>
            <a:solidFill>
              <a:srgbClr val="DBAFB0"/>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42" name="Google Shape;2717;p61">
              <a:extLst>
                <a:ext uri="{FF2B5EF4-FFF2-40B4-BE49-F238E27FC236}">
                  <a16:creationId xmlns:a16="http://schemas.microsoft.com/office/drawing/2014/main" id="{4E03E4BD-C2ED-BE15-15D0-C5D6FF946A55}"/>
                </a:ext>
              </a:extLst>
            </p:cNvPr>
            <p:cNvSpPr/>
            <p:nvPr/>
          </p:nvSpPr>
          <p:spPr>
            <a:xfrm>
              <a:off x="4783025" y="4542500"/>
              <a:ext cx="375425" cy="127325"/>
            </a:xfrm>
            <a:custGeom>
              <a:avLst/>
              <a:gdLst/>
              <a:ahLst/>
              <a:cxnLst/>
              <a:rect l="l" t="t" r="r" b="b"/>
              <a:pathLst>
                <a:path w="15017" h="5093" extrusionOk="0">
                  <a:moveTo>
                    <a:pt x="7696" y="0"/>
                  </a:moveTo>
                  <a:cubicBezTo>
                    <a:pt x="7312" y="0"/>
                    <a:pt x="7073" y="1569"/>
                    <a:pt x="6657" y="1901"/>
                  </a:cubicBezTo>
                  <a:cubicBezTo>
                    <a:pt x="6201" y="2266"/>
                    <a:pt x="5624" y="2449"/>
                    <a:pt x="5016" y="2509"/>
                  </a:cubicBezTo>
                  <a:cubicBezTo>
                    <a:pt x="4575" y="2586"/>
                    <a:pt x="4125" y="2623"/>
                    <a:pt x="3675" y="2623"/>
                  </a:cubicBezTo>
                  <a:cubicBezTo>
                    <a:pt x="2697" y="2623"/>
                    <a:pt x="1716" y="2447"/>
                    <a:pt x="821" y="2114"/>
                  </a:cubicBezTo>
                  <a:cubicBezTo>
                    <a:pt x="759" y="2091"/>
                    <a:pt x="691" y="2080"/>
                    <a:pt x="622" y="2080"/>
                  </a:cubicBezTo>
                  <a:cubicBezTo>
                    <a:pt x="421" y="2080"/>
                    <a:pt x="213" y="2176"/>
                    <a:pt x="122" y="2357"/>
                  </a:cubicBezTo>
                  <a:cubicBezTo>
                    <a:pt x="1" y="2601"/>
                    <a:pt x="61" y="2874"/>
                    <a:pt x="183" y="3056"/>
                  </a:cubicBezTo>
                  <a:cubicBezTo>
                    <a:pt x="882" y="3269"/>
                    <a:pt x="1703" y="3573"/>
                    <a:pt x="2432" y="3786"/>
                  </a:cubicBezTo>
                  <a:cubicBezTo>
                    <a:pt x="1855" y="3816"/>
                    <a:pt x="1247" y="3847"/>
                    <a:pt x="700" y="3877"/>
                  </a:cubicBezTo>
                  <a:cubicBezTo>
                    <a:pt x="487" y="3877"/>
                    <a:pt x="305" y="3938"/>
                    <a:pt x="183" y="4029"/>
                  </a:cubicBezTo>
                  <a:cubicBezTo>
                    <a:pt x="92" y="4120"/>
                    <a:pt x="31" y="4333"/>
                    <a:pt x="31" y="4576"/>
                  </a:cubicBezTo>
                  <a:cubicBezTo>
                    <a:pt x="31" y="4880"/>
                    <a:pt x="274" y="5093"/>
                    <a:pt x="578" y="5093"/>
                  </a:cubicBezTo>
                  <a:lnTo>
                    <a:pt x="14135" y="5093"/>
                  </a:lnTo>
                  <a:cubicBezTo>
                    <a:pt x="14378" y="5093"/>
                    <a:pt x="14560" y="4637"/>
                    <a:pt x="14591" y="4424"/>
                  </a:cubicBezTo>
                  <a:cubicBezTo>
                    <a:pt x="14803" y="3604"/>
                    <a:pt x="15016" y="1689"/>
                    <a:pt x="13496" y="1263"/>
                  </a:cubicBezTo>
                  <a:cubicBezTo>
                    <a:pt x="13110" y="1162"/>
                    <a:pt x="12747" y="1131"/>
                    <a:pt x="12396" y="1131"/>
                  </a:cubicBezTo>
                  <a:cubicBezTo>
                    <a:pt x="11822" y="1131"/>
                    <a:pt x="11278" y="1214"/>
                    <a:pt x="10714" y="1214"/>
                  </a:cubicBezTo>
                  <a:cubicBezTo>
                    <a:pt x="9855" y="1214"/>
                    <a:pt x="8949" y="1021"/>
                    <a:pt x="7812" y="47"/>
                  </a:cubicBezTo>
                  <a:cubicBezTo>
                    <a:pt x="7772" y="15"/>
                    <a:pt x="7733" y="0"/>
                    <a:pt x="7696" y="0"/>
                  </a:cubicBezTo>
                  <a:close/>
                </a:path>
              </a:pathLst>
            </a:custGeom>
            <a:solidFill>
              <a:srgbClr val="363636"/>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43" name="Google Shape;2718;p61">
              <a:extLst>
                <a:ext uri="{FF2B5EF4-FFF2-40B4-BE49-F238E27FC236}">
                  <a16:creationId xmlns:a16="http://schemas.microsoft.com/office/drawing/2014/main" id="{5F89F1C5-3056-2EAE-12E8-29CEF5D77B67}"/>
                </a:ext>
              </a:extLst>
            </p:cNvPr>
            <p:cNvSpPr/>
            <p:nvPr/>
          </p:nvSpPr>
          <p:spPr>
            <a:xfrm>
              <a:off x="4137125" y="2333150"/>
              <a:ext cx="833625" cy="2171800"/>
            </a:xfrm>
            <a:custGeom>
              <a:avLst/>
              <a:gdLst/>
              <a:ahLst/>
              <a:cxnLst/>
              <a:rect l="l" t="t" r="r" b="b"/>
              <a:pathLst>
                <a:path w="33345" h="86872" extrusionOk="0">
                  <a:moveTo>
                    <a:pt x="24104" y="1"/>
                  </a:moveTo>
                  <a:lnTo>
                    <a:pt x="2979" y="1277"/>
                  </a:lnTo>
                  <a:cubicBezTo>
                    <a:pt x="2979" y="1277"/>
                    <a:pt x="0" y="8785"/>
                    <a:pt x="0" y="12858"/>
                  </a:cubicBezTo>
                  <a:cubicBezTo>
                    <a:pt x="0" y="16931"/>
                    <a:pt x="2371" y="86871"/>
                    <a:pt x="2371" y="86871"/>
                  </a:cubicBezTo>
                  <a:lnTo>
                    <a:pt x="10183" y="86871"/>
                  </a:lnTo>
                  <a:lnTo>
                    <a:pt x="15654" y="24986"/>
                  </a:lnTo>
                  <a:lnTo>
                    <a:pt x="24742" y="86233"/>
                  </a:lnTo>
                  <a:lnTo>
                    <a:pt x="33344" y="86233"/>
                  </a:lnTo>
                  <a:lnTo>
                    <a:pt x="29575" y="11612"/>
                  </a:lnTo>
                  <a:cubicBezTo>
                    <a:pt x="29575" y="11612"/>
                    <a:pt x="27508" y="4408"/>
                    <a:pt x="24104" y="1"/>
                  </a:cubicBezTo>
                  <a:close/>
                </a:path>
              </a:pathLst>
            </a:custGeom>
            <a:solidFill>
              <a:srgbClr val="4566DB"/>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44" name="Google Shape;2719;p61">
              <a:extLst>
                <a:ext uri="{FF2B5EF4-FFF2-40B4-BE49-F238E27FC236}">
                  <a16:creationId xmlns:a16="http://schemas.microsoft.com/office/drawing/2014/main" id="{C3A29757-8E04-B382-32CB-19B3AFF1F5EB}"/>
                </a:ext>
              </a:extLst>
            </p:cNvPr>
            <p:cNvSpPr/>
            <p:nvPr/>
          </p:nvSpPr>
          <p:spPr>
            <a:xfrm>
              <a:off x="4197150" y="2365075"/>
              <a:ext cx="581350" cy="138950"/>
            </a:xfrm>
            <a:custGeom>
              <a:avLst/>
              <a:gdLst/>
              <a:ahLst/>
              <a:cxnLst/>
              <a:rect l="l" t="t" r="r" b="b"/>
              <a:pathLst>
                <a:path w="23254" h="5558" extrusionOk="0">
                  <a:moveTo>
                    <a:pt x="23253" y="0"/>
                  </a:moveTo>
                  <a:lnTo>
                    <a:pt x="1" y="183"/>
                  </a:lnTo>
                  <a:cubicBezTo>
                    <a:pt x="1" y="183"/>
                    <a:pt x="3631" y="5558"/>
                    <a:pt x="10648" y="5558"/>
                  </a:cubicBezTo>
                  <a:cubicBezTo>
                    <a:pt x="10923" y="5558"/>
                    <a:pt x="11204" y="5549"/>
                    <a:pt x="11490" y="5532"/>
                  </a:cubicBezTo>
                  <a:cubicBezTo>
                    <a:pt x="19028" y="5107"/>
                    <a:pt x="23253" y="0"/>
                    <a:pt x="23253" y="0"/>
                  </a:cubicBezTo>
                  <a:close/>
                </a:path>
              </a:pathLst>
            </a:custGeom>
            <a:solidFill>
              <a:srgbClr val="354EA4"/>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45" name="Google Shape;2720;p61">
              <a:extLst>
                <a:ext uri="{FF2B5EF4-FFF2-40B4-BE49-F238E27FC236}">
                  <a16:creationId xmlns:a16="http://schemas.microsoft.com/office/drawing/2014/main" id="{DFD21D04-6E55-E849-9195-6A30CFE2F563}"/>
                </a:ext>
              </a:extLst>
            </p:cNvPr>
            <p:cNvSpPr/>
            <p:nvPr/>
          </p:nvSpPr>
          <p:spPr>
            <a:xfrm>
              <a:off x="4147000" y="2416750"/>
              <a:ext cx="98050" cy="211275"/>
            </a:xfrm>
            <a:custGeom>
              <a:avLst/>
              <a:gdLst/>
              <a:ahLst/>
              <a:cxnLst/>
              <a:rect l="l" t="t" r="r" b="b"/>
              <a:pathLst>
                <a:path w="3922" h="8451" extrusionOk="0">
                  <a:moveTo>
                    <a:pt x="3922" y="0"/>
                  </a:moveTo>
                  <a:cubicBezTo>
                    <a:pt x="3496" y="730"/>
                    <a:pt x="3101" y="1429"/>
                    <a:pt x="2797" y="2128"/>
                  </a:cubicBezTo>
                  <a:cubicBezTo>
                    <a:pt x="2463" y="2827"/>
                    <a:pt x="2128" y="3465"/>
                    <a:pt x="1824" y="4164"/>
                  </a:cubicBezTo>
                  <a:cubicBezTo>
                    <a:pt x="1368" y="5137"/>
                    <a:pt x="912" y="6079"/>
                    <a:pt x="517" y="7082"/>
                  </a:cubicBezTo>
                  <a:cubicBezTo>
                    <a:pt x="335" y="7538"/>
                    <a:pt x="152" y="7994"/>
                    <a:pt x="1" y="8450"/>
                  </a:cubicBezTo>
                  <a:cubicBezTo>
                    <a:pt x="791" y="7082"/>
                    <a:pt x="1490" y="5714"/>
                    <a:pt x="2128" y="4316"/>
                  </a:cubicBezTo>
                  <a:cubicBezTo>
                    <a:pt x="2767" y="2888"/>
                    <a:pt x="3374" y="1459"/>
                    <a:pt x="3922" y="0"/>
                  </a:cubicBezTo>
                  <a:close/>
                </a:path>
              </a:pathLst>
            </a:custGeom>
            <a:solidFill>
              <a:srgbClr val="333333"/>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46" name="Google Shape;2721;p61">
              <a:extLst>
                <a:ext uri="{FF2B5EF4-FFF2-40B4-BE49-F238E27FC236}">
                  <a16:creationId xmlns:a16="http://schemas.microsoft.com/office/drawing/2014/main" id="{52A16BA5-78D3-F5E2-F133-2B8A193A0432}"/>
                </a:ext>
              </a:extLst>
            </p:cNvPr>
            <p:cNvSpPr/>
            <p:nvPr/>
          </p:nvSpPr>
          <p:spPr>
            <a:xfrm>
              <a:off x="4723750" y="2422825"/>
              <a:ext cx="121625" cy="166425"/>
            </a:xfrm>
            <a:custGeom>
              <a:avLst/>
              <a:gdLst/>
              <a:ahLst/>
              <a:cxnLst/>
              <a:rect l="l" t="t" r="r" b="b"/>
              <a:pathLst>
                <a:path w="4865" h="6657" extrusionOk="0">
                  <a:moveTo>
                    <a:pt x="1" y="0"/>
                  </a:moveTo>
                  <a:cubicBezTo>
                    <a:pt x="670" y="1216"/>
                    <a:pt x="1460" y="2341"/>
                    <a:pt x="2281" y="3465"/>
                  </a:cubicBezTo>
                  <a:cubicBezTo>
                    <a:pt x="3071" y="4560"/>
                    <a:pt x="3891" y="5623"/>
                    <a:pt x="4864" y="6657"/>
                  </a:cubicBezTo>
                  <a:cubicBezTo>
                    <a:pt x="4591" y="6140"/>
                    <a:pt x="4256" y="5654"/>
                    <a:pt x="3952" y="5167"/>
                  </a:cubicBezTo>
                  <a:lnTo>
                    <a:pt x="2554" y="3222"/>
                  </a:lnTo>
                  <a:cubicBezTo>
                    <a:pt x="2037" y="2493"/>
                    <a:pt x="1460" y="1794"/>
                    <a:pt x="913" y="1064"/>
                  </a:cubicBezTo>
                  <a:cubicBezTo>
                    <a:pt x="609" y="669"/>
                    <a:pt x="305" y="335"/>
                    <a:pt x="1" y="0"/>
                  </a:cubicBezTo>
                  <a:close/>
                </a:path>
              </a:pathLst>
            </a:custGeom>
            <a:solidFill>
              <a:srgbClr val="333333"/>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47" name="Google Shape;2722;p61">
              <a:extLst>
                <a:ext uri="{FF2B5EF4-FFF2-40B4-BE49-F238E27FC236}">
                  <a16:creationId xmlns:a16="http://schemas.microsoft.com/office/drawing/2014/main" id="{8495019B-17C0-3509-0659-5E56C19548CE}"/>
                </a:ext>
              </a:extLst>
            </p:cNvPr>
            <p:cNvSpPr/>
            <p:nvPr/>
          </p:nvSpPr>
          <p:spPr>
            <a:xfrm>
              <a:off x="4457800" y="2891675"/>
              <a:ext cx="118575" cy="12950"/>
            </a:xfrm>
            <a:custGeom>
              <a:avLst/>
              <a:gdLst/>
              <a:ahLst/>
              <a:cxnLst/>
              <a:rect l="l" t="t" r="r" b="b"/>
              <a:pathLst>
                <a:path w="4743" h="518" extrusionOk="0">
                  <a:moveTo>
                    <a:pt x="4742" y="0"/>
                  </a:moveTo>
                  <a:cubicBezTo>
                    <a:pt x="4347" y="61"/>
                    <a:pt x="3952" y="91"/>
                    <a:pt x="3557" y="91"/>
                  </a:cubicBezTo>
                  <a:cubicBezTo>
                    <a:pt x="3192" y="122"/>
                    <a:pt x="2766" y="122"/>
                    <a:pt x="2371" y="122"/>
                  </a:cubicBezTo>
                  <a:cubicBezTo>
                    <a:pt x="2108" y="132"/>
                    <a:pt x="1844" y="135"/>
                    <a:pt x="1581" y="135"/>
                  </a:cubicBezTo>
                  <a:cubicBezTo>
                    <a:pt x="1054" y="135"/>
                    <a:pt x="527" y="122"/>
                    <a:pt x="0" y="122"/>
                  </a:cubicBezTo>
                  <a:cubicBezTo>
                    <a:pt x="365" y="274"/>
                    <a:pt x="760" y="365"/>
                    <a:pt x="1155" y="426"/>
                  </a:cubicBezTo>
                  <a:cubicBezTo>
                    <a:pt x="1581" y="456"/>
                    <a:pt x="1976" y="517"/>
                    <a:pt x="2371" y="517"/>
                  </a:cubicBezTo>
                  <a:cubicBezTo>
                    <a:pt x="3192" y="517"/>
                    <a:pt x="4013" y="395"/>
                    <a:pt x="4742" y="0"/>
                  </a:cubicBezTo>
                  <a:close/>
                </a:path>
              </a:pathLst>
            </a:custGeom>
            <a:solidFill>
              <a:srgbClr val="333333"/>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48" name="Google Shape;2723;p61">
              <a:extLst>
                <a:ext uri="{FF2B5EF4-FFF2-40B4-BE49-F238E27FC236}">
                  <a16:creationId xmlns:a16="http://schemas.microsoft.com/office/drawing/2014/main" id="{6865B58D-4C80-1586-A04C-91D6DB7142FA}"/>
                </a:ext>
              </a:extLst>
            </p:cNvPr>
            <p:cNvSpPr/>
            <p:nvPr/>
          </p:nvSpPr>
          <p:spPr>
            <a:xfrm>
              <a:off x="4520875" y="2899275"/>
              <a:ext cx="9900" cy="58525"/>
            </a:xfrm>
            <a:custGeom>
              <a:avLst/>
              <a:gdLst/>
              <a:ahLst/>
              <a:cxnLst/>
              <a:rect l="l" t="t" r="r" b="b"/>
              <a:pathLst>
                <a:path w="396" h="2341" extrusionOk="0">
                  <a:moveTo>
                    <a:pt x="152" y="0"/>
                  </a:moveTo>
                  <a:cubicBezTo>
                    <a:pt x="0" y="426"/>
                    <a:pt x="0" y="821"/>
                    <a:pt x="0" y="1186"/>
                  </a:cubicBezTo>
                  <a:cubicBezTo>
                    <a:pt x="0" y="1581"/>
                    <a:pt x="91" y="1946"/>
                    <a:pt x="243" y="2341"/>
                  </a:cubicBezTo>
                  <a:cubicBezTo>
                    <a:pt x="395" y="1946"/>
                    <a:pt x="395" y="1520"/>
                    <a:pt x="395" y="1155"/>
                  </a:cubicBezTo>
                  <a:cubicBezTo>
                    <a:pt x="395" y="760"/>
                    <a:pt x="304" y="395"/>
                    <a:pt x="152" y="0"/>
                  </a:cubicBezTo>
                  <a:close/>
                </a:path>
              </a:pathLst>
            </a:custGeom>
            <a:solidFill>
              <a:srgbClr val="333333"/>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49" name="Google Shape;2724;p61">
              <a:extLst>
                <a:ext uri="{FF2B5EF4-FFF2-40B4-BE49-F238E27FC236}">
                  <a16:creationId xmlns:a16="http://schemas.microsoft.com/office/drawing/2014/main" id="{E5205D1C-9CD1-5692-5731-C0914C9C8301}"/>
                </a:ext>
              </a:extLst>
            </p:cNvPr>
            <p:cNvSpPr/>
            <p:nvPr/>
          </p:nvSpPr>
          <p:spPr>
            <a:xfrm>
              <a:off x="4208550" y="4457050"/>
              <a:ext cx="178600" cy="9900"/>
            </a:xfrm>
            <a:custGeom>
              <a:avLst/>
              <a:gdLst/>
              <a:ahLst/>
              <a:cxnLst/>
              <a:rect l="l" t="t" r="r" b="b"/>
              <a:pathLst>
                <a:path w="7144" h="396" extrusionOk="0">
                  <a:moveTo>
                    <a:pt x="3587" y="0"/>
                  </a:moveTo>
                  <a:cubicBezTo>
                    <a:pt x="2371" y="0"/>
                    <a:pt x="1186" y="61"/>
                    <a:pt x="1" y="213"/>
                  </a:cubicBezTo>
                  <a:cubicBezTo>
                    <a:pt x="1216" y="365"/>
                    <a:pt x="2402" y="395"/>
                    <a:pt x="3587" y="395"/>
                  </a:cubicBezTo>
                  <a:cubicBezTo>
                    <a:pt x="4803" y="395"/>
                    <a:pt x="5958" y="365"/>
                    <a:pt x="7144" y="213"/>
                  </a:cubicBezTo>
                  <a:cubicBezTo>
                    <a:pt x="5928" y="61"/>
                    <a:pt x="4742" y="0"/>
                    <a:pt x="3587" y="0"/>
                  </a:cubicBezTo>
                  <a:close/>
                </a:path>
              </a:pathLst>
            </a:custGeom>
            <a:solidFill>
              <a:srgbClr val="333333"/>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50" name="Google Shape;2725;p61">
              <a:extLst>
                <a:ext uri="{FF2B5EF4-FFF2-40B4-BE49-F238E27FC236}">
                  <a16:creationId xmlns:a16="http://schemas.microsoft.com/office/drawing/2014/main" id="{705D88B0-8928-8D41-5803-7A1CF424375A}"/>
                </a:ext>
              </a:extLst>
            </p:cNvPr>
            <p:cNvSpPr/>
            <p:nvPr/>
          </p:nvSpPr>
          <p:spPr>
            <a:xfrm>
              <a:off x="4778475" y="4457050"/>
              <a:ext cx="178600" cy="9900"/>
            </a:xfrm>
            <a:custGeom>
              <a:avLst/>
              <a:gdLst/>
              <a:ahLst/>
              <a:cxnLst/>
              <a:rect l="l" t="t" r="r" b="b"/>
              <a:pathLst>
                <a:path w="7144" h="396" extrusionOk="0">
                  <a:moveTo>
                    <a:pt x="3587" y="0"/>
                  </a:moveTo>
                  <a:cubicBezTo>
                    <a:pt x="2371" y="0"/>
                    <a:pt x="1186" y="61"/>
                    <a:pt x="0" y="213"/>
                  </a:cubicBezTo>
                  <a:cubicBezTo>
                    <a:pt x="1216" y="365"/>
                    <a:pt x="2402" y="395"/>
                    <a:pt x="3587" y="395"/>
                  </a:cubicBezTo>
                  <a:cubicBezTo>
                    <a:pt x="4803" y="395"/>
                    <a:pt x="5958" y="365"/>
                    <a:pt x="7143" y="213"/>
                  </a:cubicBezTo>
                  <a:cubicBezTo>
                    <a:pt x="5927" y="61"/>
                    <a:pt x="4742" y="0"/>
                    <a:pt x="3587" y="0"/>
                  </a:cubicBezTo>
                  <a:close/>
                </a:path>
              </a:pathLst>
            </a:custGeom>
            <a:solidFill>
              <a:srgbClr val="333333"/>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51" name="Google Shape;2726;p61">
              <a:extLst>
                <a:ext uri="{FF2B5EF4-FFF2-40B4-BE49-F238E27FC236}">
                  <a16:creationId xmlns:a16="http://schemas.microsoft.com/office/drawing/2014/main" id="{3BBE9C54-74A3-152D-59E5-80C6075AD2DC}"/>
                </a:ext>
              </a:extLst>
            </p:cNvPr>
            <p:cNvSpPr/>
            <p:nvPr/>
          </p:nvSpPr>
          <p:spPr>
            <a:xfrm>
              <a:off x="3876475" y="2005650"/>
              <a:ext cx="338950" cy="588175"/>
            </a:xfrm>
            <a:custGeom>
              <a:avLst/>
              <a:gdLst/>
              <a:ahLst/>
              <a:cxnLst/>
              <a:rect l="l" t="t" r="r" b="b"/>
              <a:pathLst>
                <a:path w="13558" h="23527" extrusionOk="0">
                  <a:moveTo>
                    <a:pt x="2189" y="0"/>
                  </a:moveTo>
                  <a:cubicBezTo>
                    <a:pt x="1885" y="578"/>
                    <a:pt x="1581" y="1094"/>
                    <a:pt x="1277" y="1672"/>
                  </a:cubicBezTo>
                  <a:cubicBezTo>
                    <a:pt x="1" y="4073"/>
                    <a:pt x="61" y="6930"/>
                    <a:pt x="1460" y="9240"/>
                  </a:cubicBezTo>
                  <a:cubicBezTo>
                    <a:pt x="2220" y="10456"/>
                    <a:pt x="2979" y="11672"/>
                    <a:pt x="3800" y="12888"/>
                  </a:cubicBezTo>
                  <a:cubicBezTo>
                    <a:pt x="6141" y="16505"/>
                    <a:pt x="8663" y="20000"/>
                    <a:pt x="11277" y="23526"/>
                  </a:cubicBezTo>
                  <a:cubicBezTo>
                    <a:pt x="11673" y="22523"/>
                    <a:pt x="12098" y="21551"/>
                    <a:pt x="12554" y="20608"/>
                  </a:cubicBezTo>
                  <a:cubicBezTo>
                    <a:pt x="12919" y="19909"/>
                    <a:pt x="13223" y="19240"/>
                    <a:pt x="13557" y="18572"/>
                  </a:cubicBezTo>
                  <a:cubicBezTo>
                    <a:pt x="11612" y="14742"/>
                    <a:pt x="9636" y="10790"/>
                    <a:pt x="7964" y="6869"/>
                  </a:cubicBezTo>
                  <a:cubicBezTo>
                    <a:pt x="8238" y="6535"/>
                    <a:pt x="8451" y="6201"/>
                    <a:pt x="8724" y="5866"/>
                  </a:cubicBezTo>
                  <a:lnTo>
                    <a:pt x="2189" y="0"/>
                  </a:lnTo>
                  <a:close/>
                </a:path>
              </a:pathLst>
            </a:custGeom>
            <a:solidFill>
              <a:srgbClr val="DBAFB0"/>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52" name="Google Shape;2727;p61">
              <a:extLst>
                <a:ext uri="{FF2B5EF4-FFF2-40B4-BE49-F238E27FC236}">
                  <a16:creationId xmlns:a16="http://schemas.microsoft.com/office/drawing/2014/main" id="{369E5CED-0BA8-9413-DE58-4621B51AF92E}"/>
                </a:ext>
              </a:extLst>
            </p:cNvPr>
            <p:cNvSpPr/>
            <p:nvPr/>
          </p:nvSpPr>
          <p:spPr>
            <a:xfrm>
              <a:off x="4745025" y="1944850"/>
              <a:ext cx="328300" cy="607175"/>
            </a:xfrm>
            <a:custGeom>
              <a:avLst/>
              <a:gdLst/>
              <a:ahLst/>
              <a:cxnLst/>
              <a:rect l="l" t="t" r="r" b="b"/>
              <a:pathLst>
                <a:path w="13132" h="24287" extrusionOk="0">
                  <a:moveTo>
                    <a:pt x="9484" y="0"/>
                  </a:moveTo>
                  <a:cubicBezTo>
                    <a:pt x="7265" y="2128"/>
                    <a:pt x="4074" y="5168"/>
                    <a:pt x="2828" y="6201"/>
                  </a:cubicBezTo>
                  <a:cubicBezTo>
                    <a:pt x="3618" y="7174"/>
                    <a:pt x="4378" y="8238"/>
                    <a:pt x="5168" y="9301"/>
                  </a:cubicBezTo>
                  <a:cubicBezTo>
                    <a:pt x="3618" y="12919"/>
                    <a:pt x="1825" y="16596"/>
                    <a:pt x="1" y="20183"/>
                  </a:cubicBezTo>
                  <a:cubicBezTo>
                    <a:pt x="578" y="20913"/>
                    <a:pt x="1156" y="21612"/>
                    <a:pt x="1673" y="22341"/>
                  </a:cubicBezTo>
                  <a:cubicBezTo>
                    <a:pt x="2129" y="22979"/>
                    <a:pt x="2585" y="23587"/>
                    <a:pt x="3040" y="24286"/>
                  </a:cubicBezTo>
                  <a:cubicBezTo>
                    <a:pt x="5259" y="21308"/>
                    <a:pt x="7357" y="18329"/>
                    <a:pt x="9332" y="15289"/>
                  </a:cubicBezTo>
                  <a:cubicBezTo>
                    <a:pt x="10123" y="14074"/>
                    <a:pt x="10883" y="12858"/>
                    <a:pt x="11642" y="11642"/>
                  </a:cubicBezTo>
                  <a:cubicBezTo>
                    <a:pt x="13041" y="9362"/>
                    <a:pt x="13132" y="6475"/>
                    <a:pt x="11794" y="4104"/>
                  </a:cubicBezTo>
                  <a:cubicBezTo>
                    <a:pt x="11065" y="2706"/>
                    <a:pt x="10305" y="1338"/>
                    <a:pt x="9484" y="0"/>
                  </a:cubicBezTo>
                  <a:close/>
                </a:path>
              </a:pathLst>
            </a:custGeom>
            <a:solidFill>
              <a:srgbClr val="DBAFB0"/>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53" name="Google Shape;2728;p61">
              <a:extLst>
                <a:ext uri="{FF2B5EF4-FFF2-40B4-BE49-F238E27FC236}">
                  <a16:creationId xmlns:a16="http://schemas.microsoft.com/office/drawing/2014/main" id="{BDF50638-DF2D-181E-27D6-91F6D1D75AC4}"/>
                </a:ext>
              </a:extLst>
            </p:cNvPr>
            <p:cNvSpPr/>
            <p:nvPr/>
          </p:nvSpPr>
          <p:spPr>
            <a:xfrm>
              <a:off x="4346100" y="1488150"/>
              <a:ext cx="273575" cy="298825"/>
            </a:xfrm>
            <a:custGeom>
              <a:avLst/>
              <a:gdLst/>
              <a:ahLst/>
              <a:cxnLst/>
              <a:rect l="l" t="t" r="r" b="b"/>
              <a:pathLst>
                <a:path w="10943" h="11953" extrusionOk="0">
                  <a:moveTo>
                    <a:pt x="8055" y="1"/>
                  </a:moveTo>
                  <a:cubicBezTo>
                    <a:pt x="7873" y="61"/>
                    <a:pt x="7660" y="457"/>
                    <a:pt x="7447" y="487"/>
                  </a:cubicBezTo>
                  <a:cubicBezTo>
                    <a:pt x="7308" y="528"/>
                    <a:pt x="7168" y="542"/>
                    <a:pt x="7026" y="542"/>
                  </a:cubicBezTo>
                  <a:cubicBezTo>
                    <a:pt x="6675" y="542"/>
                    <a:pt x="6318" y="454"/>
                    <a:pt x="5973" y="454"/>
                  </a:cubicBezTo>
                  <a:cubicBezTo>
                    <a:pt x="5937" y="454"/>
                    <a:pt x="5902" y="455"/>
                    <a:pt x="5867" y="457"/>
                  </a:cubicBezTo>
                  <a:cubicBezTo>
                    <a:pt x="5137" y="882"/>
                    <a:pt x="4073" y="1429"/>
                    <a:pt x="3313" y="1429"/>
                  </a:cubicBezTo>
                  <a:cubicBezTo>
                    <a:pt x="2797" y="1429"/>
                    <a:pt x="2493" y="1186"/>
                    <a:pt x="1885" y="1034"/>
                  </a:cubicBezTo>
                  <a:lnTo>
                    <a:pt x="1885" y="1034"/>
                  </a:lnTo>
                  <a:lnTo>
                    <a:pt x="2401" y="4469"/>
                  </a:lnTo>
                  <a:cubicBezTo>
                    <a:pt x="1520" y="4560"/>
                    <a:pt x="730" y="4682"/>
                    <a:pt x="0" y="4773"/>
                  </a:cubicBezTo>
                  <a:cubicBezTo>
                    <a:pt x="482" y="7888"/>
                    <a:pt x="1438" y="11953"/>
                    <a:pt x="4516" y="11953"/>
                  </a:cubicBezTo>
                  <a:cubicBezTo>
                    <a:pt x="4742" y="11953"/>
                    <a:pt x="4979" y="11931"/>
                    <a:pt x="5228" y="11885"/>
                  </a:cubicBezTo>
                  <a:cubicBezTo>
                    <a:pt x="8177" y="11369"/>
                    <a:pt x="10456" y="7630"/>
                    <a:pt x="10943" y="4682"/>
                  </a:cubicBezTo>
                  <a:cubicBezTo>
                    <a:pt x="10335" y="4621"/>
                    <a:pt x="9575" y="4530"/>
                    <a:pt x="8785" y="4469"/>
                  </a:cubicBezTo>
                  <a:lnTo>
                    <a:pt x="8055" y="1"/>
                  </a:lnTo>
                  <a:close/>
                </a:path>
              </a:pathLst>
            </a:custGeom>
            <a:solidFill>
              <a:srgbClr val="DBAFB0"/>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54" name="Google Shape;2729;p61">
              <a:extLst>
                <a:ext uri="{FF2B5EF4-FFF2-40B4-BE49-F238E27FC236}">
                  <a16:creationId xmlns:a16="http://schemas.microsoft.com/office/drawing/2014/main" id="{B10A4E86-8FF0-869E-D44F-EA7E38F541B3}"/>
                </a:ext>
              </a:extLst>
            </p:cNvPr>
            <p:cNvSpPr/>
            <p:nvPr/>
          </p:nvSpPr>
          <p:spPr>
            <a:xfrm>
              <a:off x="4391675" y="1487400"/>
              <a:ext cx="159625" cy="63950"/>
            </a:xfrm>
            <a:custGeom>
              <a:avLst/>
              <a:gdLst/>
              <a:ahLst/>
              <a:cxnLst/>
              <a:rect l="l" t="t" r="r" b="b"/>
              <a:pathLst>
                <a:path w="6385" h="2558" extrusionOk="0">
                  <a:moveTo>
                    <a:pt x="6232" y="0"/>
                  </a:moveTo>
                  <a:cubicBezTo>
                    <a:pt x="5069" y="1191"/>
                    <a:pt x="3831" y="1373"/>
                    <a:pt x="3619" y="1373"/>
                  </a:cubicBezTo>
                  <a:cubicBezTo>
                    <a:pt x="3598" y="1373"/>
                    <a:pt x="3588" y="1371"/>
                    <a:pt x="3588" y="1368"/>
                  </a:cubicBezTo>
                  <a:lnTo>
                    <a:pt x="3010" y="1429"/>
                  </a:lnTo>
                  <a:cubicBezTo>
                    <a:pt x="3010" y="1429"/>
                    <a:pt x="2711" y="1517"/>
                    <a:pt x="2219" y="1517"/>
                  </a:cubicBezTo>
                  <a:cubicBezTo>
                    <a:pt x="1671" y="1517"/>
                    <a:pt x="882" y="1407"/>
                    <a:pt x="1" y="943"/>
                  </a:cubicBezTo>
                  <a:lnTo>
                    <a:pt x="1" y="943"/>
                  </a:lnTo>
                  <a:lnTo>
                    <a:pt x="153" y="1976"/>
                  </a:lnTo>
                  <a:cubicBezTo>
                    <a:pt x="1089" y="2453"/>
                    <a:pt x="1920" y="2557"/>
                    <a:pt x="2471" y="2557"/>
                  </a:cubicBezTo>
                  <a:cubicBezTo>
                    <a:pt x="2903" y="2557"/>
                    <a:pt x="3162" y="2493"/>
                    <a:pt x="3162" y="2493"/>
                  </a:cubicBezTo>
                  <a:lnTo>
                    <a:pt x="3740" y="2432"/>
                  </a:lnTo>
                  <a:cubicBezTo>
                    <a:pt x="3740" y="2432"/>
                    <a:pt x="5107" y="2341"/>
                    <a:pt x="6384" y="1003"/>
                  </a:cubicBezTo>
                  <a:lnTo>
                    <a:pt x="6232" y="0"/>
                  </a:lnTo>
                  <a:close/>
                </a:path>
              </a:pathLst>
            </a:custGeom>
            <a:solidFill>
              <a:srgbClr val="C19FA0"/>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55" name="Google Shape;2730;p61">
              <a:extLst>
                <a:ext uri="{FF2B5EF4-FFF2-40B4-BE49-F238E27FC236}">
                  <a16:creationId xmlns:a16="http://schemas.microsoft.com/office/drawing/2014/main" id="{CC97818F-A919-AE95-B735-B59D5C8AD465}"/>
                </a:ext>
              </a:extLst>
            </p:cNvPr>
            <p:cNvSpPr/>
            <p:nvPr/>
          </p:nvSpPr>
          <p:spPr>
            <a:xfrm>
              <a:off x="3899275" y="1557300"/>
              <a:ext cx="1140625" cy="902875"/>
            </a:xfrm>
            <a:custGeom>
              <a:avLst/>
              <a:gdLst/>
              <a:ahLst/>
              <a:cxnLst/>
              <a:rect l="l" t="t" r="r" b="b"/>
              <a:pathLst>
                <a:path w="45625" h="36115" extrusionOk="0">
                  <a:moveTo>
                    <a:pt x="26384" y="1"/>
                  </a:moveTo>
                  <a:lnTo>
                    <a:pt x="26597" y="1216"/>
                  </a:lnTo>
                  <a:lnTo>
                    <a:pt x="23284" y="6961"/>
                  </a:lnTo>
                  <a:lnTo>
                    <a:pt x="20578" y="1642"/>
                  </a:lnTo>
                  <a:lnTo>
                    <a:pt x="20122" y="578"/>
                  </a:lnTo>
                  <a:cubicBezTo>
                    <a:pt x="20122" y="578"/>
                    <a:pt x="19332" y="852"/>
                    <a:pt x="18876" y="1338"/>
                  </a:cubicBezTo>
                  <a:cubicBezTo>
                    <a:pt x="18876" y="1338"/>
                    <a:pt x="13800" y="1520"/>
                    <a:pt x="11581" y="3739"/>
                  </a:cubicBezTo>
                  <a:lnTo>
                    <a:pt x="1" y="16718"/>
                  </a:lnTo>
                  <a:lnTo>
                    <a:pt x="1308" y="17904"/>
                  </a:lnTo>
                  <a:lnTo>
                    <a:pt x="7812" y="23800"/>
                  </a:lnTo>
                  <a:lnTo>
                    <a:pt x="7995" y="23952"/>
                  </a:lnTo>
                  <a:lnTo>
                    <a:pt x="14135" y="15958"/>
                  </a:lnTo>
                  <a:lnTo>
                    <a:pt x="16627" y="24712"/>
                  </a:lnTo>
                  <a:lnTo>
                    <a:pt x="11916" y="32463"/>
                  </a:lnTo>
                  <a:cubicBezTo>
                    <a:pt x="11916" y="32463"/>
                    <a:pt x="17539" y="35959"/>
                    <a:pt x="22949" y="36111"/>
                  </a:cubicBezTo>
                  <a:cubicBezTo>
                    <a:pt x="23049" y="36113"/>
                    <a:pt x="23150" y="36115"/>
                    <a:pt x="23251" y="36115"/>
                  </a:cubicBezTo>
                  <a:cubicBezTo>
                    <a:pt x="28581" y="36115"/>
                    <a:pt x="35168" y="32250"/>
                    <a:pt x="35168" y="32250"/>
                  </a:cubicBezTo>
                  <a:lnTo>
                    <a:pt x="31338" y="25016"/>
                  </a:lnTo>
                  <a:lnTo>
                    <a:pt x="32706" y="17053"/>
                  </a:lnTo>
                  <a:lnTo>
                    <a:pt x="36263" y="22007"/>
                  </a:lnTo>
                  <a:cubicBezTo>
                    <a:pt x="36354" y="21977"/>
                    <a:pt x="36506" y="21855"/>
                    <a:pt x="36688" y="21703"/>
                  </a:cubicBezTo>
                  <a:cubicBezTo>
                    <a:pt x="37934" y="20670"/>
                    <a:pt x="41126" y="17630"/>
                    <a:pt x="43345" y="15502"/>
                  </a:cubicBezTo>
                  <a:cubicBezTo>
                    <a:pt x="44682" y="14256"/>
                    <a:pt x="45624" y="13314"/>
                    <a:pt x="45624" y="13314"/>
                  </a:cubicBezTo>
                  <a:cubicBezTo>
                    <a:pt x="45624" y="13314"/>
                    <a:pt x="34408" y="3466"/>
                    <a:pt x="32919" y="2524"/>
                  </a:cubicBezTo>
                  <a:cubicBezTo>
                    <a:pt x="31490" y="1642"/>
                    <a:pt x="28299" y="1490"/>
                    <a:pt x="28299" y="1490"/>
                  </a:cubicBezTo>
                  <a:cubicBezTo>
                    <a:pt x="27721" y="396"/>
                    <a:pt x="26384" y="1"/>
                    <a:pt x="26384" y="1"/>
                  </a:cubicBezTo>
                  <a:close/>
                </a:path>
              </a:pathLst>
            </a:custGeom>
            <a:solidFill>
              <a:srgbClr val="4566DB"/>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56" name="Google Shape;2731;p61">
              <a:extLst>
                <a:ext uri="{FF2B5EF4-FFF2-40B4-BE49-F238E27FC236}">
                  <a16:creationId xmlns:a16="http://schemas.microsoft.com/office/drawing/2014/main" id="{17E18D7E-3DB6-F440-C709-0650D66CDA21}"/>
                </a:ext>
              </a:extLst>
            </p:cNvPr>
            <p:cNvSpPr/>
            <p:nvPr/>
          </p:nvSpPr>
          <p:spPr>
            <a:xfrm>
              <a:off x="3925875" y="1959275"/>
              <a:ext cx="180125" cy="159600"/>
            </a:xfrm>
            <a:custGeom>
              <a:avLst/>
              <a:gdLst/>
              <a:ahLst/>
              <a:cxnLst/>
              <a:rect l="l" t="t" r="r" b="b"/>
              <a:pathLst>
                <a:path w="7205" h="6384" extrusionOk="0">
                  <a:moveTo>
                    <a:pt x="0" y="1"/>
                  </a:moveTo>
                  <a:cubicBezTo>
                    <a:pt x="517" y="548"/>
                    <a:pt x="1095" y="1126"/>
                    <a:pt x="1703" y="1703"/>
                  </a:cubicBezTo>
                  <a:cubicBezTo>
                    <a:pt x="2310" y="2281"/>
                    <a:pt x="2858" y="2797"/>
                    <a:pt x="3496" y="3344"/>
                  </a:cubicBezTo>
                  <a:cubicBezTo>
                    <a:pt x="4104" y="3861"/>
                    <a:pt x="4712" y="4408"/>
                    <a:pt x="5320" y="4895"/>
                  </a:cubicBezTo>
                  <a:lnTo>
                    <a:pt x="6262" y="5655"/>
                  </a:lnTo>
                  <a:cubicBezTo>
                    <a:pt x="6566" y="5898"/>
                    <a:pt x="6870" y="6141"/>
                    <a:pt x="7204" y="6384"/>
                  </a:cubicBezTo>
                  <a:cubicBezTo>
                    <a:pt x="6931" y="6080"/>
                    <a:pt x="6627" y="5806"/>
                    <a:pt x="6383" y="5503"/>
                  </a:cubicBezTo>
                  <a:lnTo>
                    <a:pt x="5502" y="4682"/>
                  </a:lnTo>
                  <a:cubicBezTo>
                    <a:pt x="4924" y="4104"/>
                    <a:pt x="4317" y="3557"/>
                    <a:pt x="3709" y="3040"/>
                  </a:cubicBezTo>
                  <a:cubicBezTo>
                    <a:pt x="3101" y="2493"/>
                    <a:pt x="2493" y="1977"/>
                    <a:pt x="1885" y="1490"/>
                  </a:cubicBezTo>
                  <a:cubicBezTo>
                    <a:pt x="1277" y="974"/>
                    <a:pt x="639" y="487"/>
                    <a:pt x="0" y="1"/>
                  </a:cubicBezTo>
                  <a:close/>
                </a:path>
              </a:pathLst>
            </a:custGeom>
            <a:solidFill>
              <a:srgbClr val="333333"/>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57" name="Google Shape;2732;p61">
              <a:extLst>
                <a:ext uri="{FF2B5EF4-FFF2-40B4-BE49-F238E27FC236}">
                  <a16:creationId xmlns:a16="http://schemas.microsoft.com/office/drawing/2014/main" id="{26D522B6-883A-FC1A-93B4-52F7D99014F0}"/>
                </a:ext>
              </a:extLst>
            </p:cNvPr>
            <p:cNvSpPr/>
            <p:nvPr/>
          </p:nvSpPr>
          <p:spPr>
            <a:xfrm>
              <a:off x="4254150" y="1914450"/>
              <a:ext cx="34225" cy="41825"/>
            </a:xfrm>
            <a:custGeom>
              <a:avLst/>
              <a:gdLst/>
              <a:ahLst/>
              <a:cxnLst/>
              <a:rect l="l" t="t" r="r" b="b"/>
              <a:pathLst>
                <a:path w="1369" h="1673" extrusionOk="0">
                  <a:moveTo>
                    <a:pt x="1368" y="1"/>
                  </a:moveTo>
                  <a:lnTo>
                    <a:pt x="1368" y="1"/>
                  </a:lnTo>
                  <a:cubicBezTo>
                    <a:pt x="1034" y="183"/>
                    <a:pt x="760" y="457"/>
                    <a:pt x="547" y="730"/>
                  </a:cubicBezTo>
                  <a:cubicBezTo>
                    <a:pt x="304" y="1004"/>
                    <a:pt x="122" y="1308"/>
                    <a:pt x="0" y="1672"/>
                  </a:cubicBezTo>
                  <a:cubicBezTo>
                    <a:pt x="335" y="1490"/>
                    <a:pt x="608" y="1247"/>
                    <a:pt x="851" y="943"/>
                  </a:cubicBezTo>
                  <a:cubicBezTo>
                    <a:pt x="1064" y="700"/>
                    <a:pt x="1247" y="396"/>
                    <a:pt x="1368" y="1"/>
                  </a:cubicBezTo>
                  <a:close/>
                </a:path>
              </a:pathLst>
            </a:custGeom>
            <a:solidFill>
              <a:srgbClr val="333333"/>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58" name="Google Shape;2733;p61">
              <a:extLst>
                <a:ext uri="{FF2B5EF4-FFF2-40B4-BE49-F238E27FC236}">
                  <a16:creationId xmlns:a16="http://schemas.microsoft.com/office/drawing/2014/main" id="{F078A577-D8AB-C310-C51D-887BF5BDB707}"/>
                </a:ext>
              </a:extLst>
            </p:cNvPr>
            <p:cNvSpPr/>
            <p:nvPr/>
          </p:nvSpPr>
          <p:spPr>
            <a:xfrm>
              <a:off x="4378775" y="1593775"/>
              <a:ext cx="224950" cy="183150"/>
            </a:xfrm>
            <a:custGeom>
              <a:avLst/>
              <a:gdLst/>
              <a:ahLst/>
              <a:cxnLst/>
              <a:rect l="l" t="t" r="r" b="b"/>
              <a:pathLst>
                <a:path w="8998" h="7326" extrusionOk="0">
                  <a:moveTo>
                    <a:pt x="0" y="1"/>
                  </a:moveTo>
                  <a:lnTo>
                    <a:pt x="0" y="1"/>
                  </a:lnTo>
                  <a:cubicBezTo>
                    <a:pt x="426" y="1308"/>
                    <a:pt x="912" y="2615"/>
                    <a:pt x="1429" y="3831"/>
                  </a:cubicBezTo>
                  <a:cubicBezTo>
                    <a:pt x="1733" y="4469"/>
                    <a:pt x="2037" y="5107"/>
                    <a:pt x="2401" y="5715"/>
                  </a:cubicBezTo>
                  <a:cubicBezTo>
                    <a:pt x="2553" y="6049"/>
                    <a:pt x="2736" y="6323"/>
                    <a:pt x="2949" y="6627"/>
                  </a:cubicBezTo>
                  <a:cubicBezTo>
                    <a:pt x="3070" y="6779"/>
                    <a:pt x="3192" y="6931"/>
                    <a:pt x="3344" y="7052"/>
                  </a:cubicBezTo>
                  <a:cubicBezTo>
                    <a:pt x="3496" y="7204"/>
                    <a:pt x="3678" y="7326"/>
                    <a:pt x="3952" y="7326"/>
                  </a:cubicBezTo>
                  <a:cubicBezTo>
                    <a:pt x="4408" y="7204"/>
                    <a:pt x="4681" y="6931"/>
                    <a:pt x="4924" y="6718"/>
                  </a:cubicBezTo>
                  <a:cubicBezTo>
                    <a:pt x="5198" y="6445"/>
                    <a:pt x="5441" y="6171"/>
                    <a:pt x="5654" y="5897"/>
                  </a:cubicBezTo>
                  <a:cubicBezTo>
                    <a:pt x="6079" y="5350"/>
                    <a:pt x="6505" y="4773"/>
                    <a:pt x="6870" y="4195"/>
                  </a:cubicBezTo>
                  <a:cubicBezTo>
                    <a:pt x="7660" y="3010"/>
                    <a:pt x="8359" y="1855"/>
                    <a:pt x="8997" y="578"/>
                  </a:cubicBezTo>
                  <a:lnTo>
                    <a:pt x="8997" y="578"/>
                  </a:lnTo>
                  <a:cubicBezTo>
                    <a:pt x="8572" y="1186"/>
                    <a:pt x="8207" y="1764"/>
                    <a:pt x="7812" y="2341"/>
                  </a:cubicBezTo>
                  <a:cubicBezTo>
                    <a:pt x="7447" y="2919"/>
                    <a:pt x="7052" y="3466"/>
                    <a:pt x="6657" y="4043"/>
                  </a:cubicBezTo>
                  <a:cubicBezTo>
                    <a:pt x="6262" y="4621"/>
                    <a:pt x="5836" y="5138"/>
                    <a:pt x="5380" y="5685"/>
                  </a:cubicBezTo>
                  <a:cubicBezTo>
                    <a:pt x="5167" y="5958"/>
                    <a:pt x="4924" y="6232"/>
                    <a:pt x="4712" y="6445"/>
                  </a:cubicBezTo>
                  <a:cubicBezTo>
                    <a:pt x="4468" y="6688"/>
                    <a:pt x="4164" y="6900"/>
                    <a:pt x="3952" y="6931"/>
                  </a:cubicBezTo>
                  <a:cubicBezTo>
                    <a:pt x="3830" y="6931"/>
                    <a:pt x="3708" y="6900"/>
                    <a:pt x="3617" y="6779"/>
                  </a:cubicBezTo>
                  <a:cubicBezTo>
                    <a:pt x="3496" y="6718"/>
                    <a:pt x="3374" y="6566"/>
                    <a:pt x="3253" y="6445"/>
                  </a:cubicBezTo>
                  <a:cubicBezTo>
                    <a:pt x="3040" y="6171"/>
                    <a:pt x="2888" y="5928"/>
                    <a:pt x="2705" y="5624"/>
                  </a:cubicBezTo>
                  <a:cubicBezTo>
                    <a:pt x="2310" y="5046"/>
                    <a:pt x="2006" y="4378"/>
                    <a:pt x="1702" y="3770"/>
                  </a:cubicBezTo>
                  <a:cubicBezTo>
                    <a:pt x="1398" y="3131"/>
                    <a:pt x="1094" y="2523"/>
                    <a:pt x="821" y="1885"/>
                  </a:cubicBezTo>
                  <a:cubicBezTo>
                    <a:pt x="578" y="1277"/>
                    <a:pt x="274" y="639"/>
                    <a:pt x="0" y="1"/>
                  </a:cubicBezTo>
                  <a:close/>
                </a:path>
              </a:pathLst>
            </a:custGeom>
            <a:solidFill>
              <a:srgbClr val="333333"/>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59" name="Google Shape;2734;p61">
              <a:extLst>
                <a:ext uri="{FF2B5EF4-FFF2-40B4-BE49-F238E27FC236}">
                  <a16:creationId xmlns:a16="http://schemas.microsoft.com/office/drawing/2014/main" id="{CC8D5757-57D3-99F8-34A6-289E642DE07D}"/>
                </a:ext>
              </a:extLst>
            </p:cNvPr>
            <p:cNvSpPr/>
            <p:nvPr/>
          </p:nvSpPr>
          <p:spPr>
            <a:xfrm>
              <a:off x="4672075" y="1909125"/>
              <a:ext cx="42600" cy="74500"/>
            </a:xfrm>
            <a:custGeom>
              <a:avLst/>
              <a:gdLst/>
              <a:ahLst/>
              <a:cxnLst/>
              <a:rect l="l" t="t" r="r" b="b"/>
              <a:pathLst>
                <a:path w="1704" h="2980" extrusionOk="0">
                  <a:moveTo>
                    <a:pt x="1" y="1"/>
                  </a:moveTo>
                  <a:cubicBezTo>
                    <a:pt x="153" y="548"/>
                    <a:pt x="426" y="1095"/>
                    <a:pt x="700" y="1581"/>
                  </a:cubicBezTo>
                  <a:cubicBezTo>
                    <a:pt x="1004" y="2068"/>
                    <a:pt x="1308" y="2554"/>
                    <a:pt x="1703" y="2980"/>
                  </a:cubicBezTo>
                  <a:cubicBezTo>
                    <a:pt x="1551" y="2402"/>
                    <a:pt x="1308" y="1885"/>
                    <a:pt x="1034" y="1399"/>
                  </a:cubicBezTo>
                  <a:cubicBezTo>
                    <a:pt x="730" y="913"/>
                    <a:pt x="426" y="396"/>
                    <a:pt x="1" y="1"/>
                  </a:cubicBezTo>
                  <a:close/>
                </a:path>
              </a:pathLst>
            </a:custGeom>
            <a:solidFill>
              <a:srgbClr val="333333"/>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60" name="Google Shape;2735;p61">
              <a:extLst>
                <a:ext uri="{FF2B5EF4-FFF2-40B4-BE49-F238E27FC236}">
                  <a16:creationId xmlns:a16="http://schemas.microsoft.com/office/drawing/2014/main" id="{96A87C12-4532-FA13-2DFB-F9A44602CBC8}"/>
                </a:ext>
              </a:extLst>
            </p:cNvPr>
            <p:cNvSpPr/>
            <p:nvPr/>
          </p:nvSpPr>
          <p:spPr>
            <a:xfrm>
              <a:off x="4794425" y="1870375"/>
              <a:ext cx="213550" cy="198350"/>
            </a:xfrm>
            <a:custGeom>
              <a:avLst/>
              <a:gdLst/>
              <a:ahLst/>
              <a:cxnLst/>
              <a:rect l="l" t="t" r="r" b="b"/>
              <a:pathLst>
                <a:path w="8542" h="7934" extrusionOk="0">
                  <a:moveTo>
                    <a:pt x="8542" y="1"/>
                  </a:moveTo>
                  <a:lnTo>
                    <a:pt x="7417" y="913"/>
                  </a:lnTo>
                  <a:lnTo>
                    <a:pt x="6323" y="1885"/>
                  </a:lnTo>
                  <a:lnTo>
                    <a:pt x="4165" y="3800"/>
                  </a:lnTo>
                  <a:cubicBezTo>
                    <a:pt x="3466" y="4499"/>
                    <a:pt x="2736" y="5138"/>
                    <a:pt x="2068" y="5837"/>
                  </a:cubicBezTo>
                  <a:cubicBezTo>
                    <a:pt x="1338" y="6505"/>
                    <a:pt x="669" y="7204"/>
                    <a:pt x="1" y="7934"/>
                  </a:cubicBezTo>
                  <a:cubicBezTo>
                    <a:pt x="761" y="7326"/>
                    <a:pt x="1490" y="6657"/>
                    <a:pt x="2280" y="6049"/>
                  </a:cubicBezTo>
                  <a:lnTo>
                    <a:pt x="4438" y="4104"/>
                  </a:lnTo>
                  <a:cubicBezTo>
                    <a:pt x="5138" y="3435"/>
                    <a:pt x="5867" y="2797"/>
                    <a:pt x="6536" y="2098"/>
                  </a:cubicBezTo>
                  <a:lnTo>
                    <a:pt x="7569" y="1064"/>
                  </a:lnTo>
                  <a:cubicBezTo>
                    <a:pt x="7873" y="700"/>
                    <a:pt x="8207" y="365"/>
                    <a:pt x="8542" y="1"/>
                  </a:cubicBezTo>
                  <a:close/>
                </a:path>
              </a:pathLst>
            </a:custGeom>
            <a:solidFill>
              <a:srgbClr val="333333"/>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61" name="Google Shape;2736;p61">
              <a:extLst>
                <a:ext uri="{FF2B5EF4-FFF2-40B4-BE49-F238E27FC236}">
                  <a16:creationId xmlns:a16="http://schemas.microsoft.com/office/drawing/2014/main" id="{2CA43715-C8E9-38D3-B598-FF95954AC6B8}"/>
                </a:ext>
              </a:extLst>
            </p:cNvPr>
            <p:cNvSpPr/>
            <p:nvPr/>
          </p:nvSpPr>
          <p:spPr>
            <a:xfrm>
              <a:off x="4275425" y="2194100"/>
              <a:ext cx="161875" cy="190750"/>
            </a:xfrm>
            <a:custGeom>
              <a:avLst/>
              <a:gdLst/>
              <a:ahLst/>
              <a:cxnLst/>
              <a:rect l="l" t="t" r="r" b="b"/>
              <a:pathLst>
                <a:path w="6475" h="7630" extrusionOk="0">
                  <a:moveTo>
                    <a:pt x="2067" y="0"/>
                  </a:moveTo>
                  <a:lnTo>
                    <a:pt x="4256" y="456"/>
                  </a:lnTo>
                  <a:cubicBezTo>
                    <a:pt x="4878" y="598"/>
                    <a:pt x="5553" y="739"/>
                    <a:pt x="6183" y="831"/>
                  </a:cubicBezTo>
                  <a:lnTo>
                    <a:pt x="6183" y="831"/>
                  </a:lnTo>
                  <a:cubicBezTo>
                    <a:pt x="5948" y="1456"/>
                    <a:pt x="5664" y="2079"/>
                    <a:pt x="5380" y="2675"/>
                  </a:cubicBezTo>
                  <a:cubicBezTo>
                    <a:pt x="5076" y="3344"/>
                    <a:pt x="4773" y="3982"/>
                    <a:pt x="4408" y="4590"/>
                  </a:cubicBezTo>
                  <a:cubicBezTo>
                    <a:pt x="4013" y="5198"/>
                    <a:pt x="3648" y="5775"/>
                    <a:pt x="3131" y="6292"/>
                  </a:cubicBezTo>
                  <a:cubicBezTo>
                    <a:pt x="2675" y="6778"/>
                    <a:pt x="2128" y="7234"/>
                    <a:pt x="1459" y="7326"/>
                  </a:cubicBezTo>
                  <a:cubicBezTo>
                    <a:pt x="1412" y="7330"/>
                    <a:pt x="1365" y="7333"/>
                    <a:pt x="1317" y="7333"/>
                  </a:cubicBezTo>
                  <a:cubicBezTo>
                    <a:pt x="1056" y="7333"/>
                    <a:pt x="793" y="7257"/>
                    <a:pt x="639" y="7052"/>
                  </a:cubicBezTo>
                  <a:cubicBezTo>
                    <a:pt x="456" y="6839"/>
                    <a:pt x="335" y="6474"/>
                    <a:pt x="335" y="6140"/>
                  </a:cubicBezTo>
                  <a:cubicBezTo>
                    <a:pt x="304" y="5471"/>
                    <a:pt x="396" y="4742"/>
                    <a:pt x="608" y="4043"/>
                  </a:cubicBezTo>
                  <a:cubicBezTo>
                    <a:pt x="973" y="2645"/>
                    <a:pt x="1520" y="1307"/>
                    <a:pt x="2067" y="0"/>
                  </a:cubicBezTo>
                  <a:lnTo>
                    <a:pt x="2067" y="0"/>
                  </a:lnTo>
                  <a:cubicBezTo>
                    <a:pt x="1399" y="1277"/>
                    <a:pt x="791" y="2614"/>
                    <a:pt x="396" y="3952"/>
                  </a:cubicBezTo>
                  <a:cubicBezTo>
                    <a:pt x="183" y="4620"/>
                    <a:pt x="0" y="5350"/>
                    <a:pt x="31" y="6110"/>
                  </a:cubicBezTo>
                  <a:cubicBezTo>
                    <a:pt x="31" y="6474"/>
                    <a:pt x="92" y="6870"/>
                    <a:pt x="396" y="7204"/>
                  </a:cubicBezTo>
                  <a:cubicBezTo>
                    <a:pt x="547" y="7356"/>
                    <a:pt x="760" y="7477"/>
                    <a:pt x="943" y="7538"/>
                  </a:cubicBezTo>
                  <a:cubicBezTo>
                    <a:pt x="1125" y="7629"/>
                    <a:pt x="1368" y="7629"/>
                    <a:pt x="1551" y="7629"/>
                  </a:cubicBezTo>
                  <a:cubicBezTo>
                    <a:pt x="1976" y="7629"/>
                    <a:pt x="2341" y="7447"/>
                    <a:pt x="2645" y="7234"/>
                  </a:cubicBezTo>
                  <a:cubicBezTo>
                    <a:pt x="2949" y="7052"/>
                    <a:pt x="3222" y="6778"/>
                    <a:pt x="3496" y="6535"/>
                  </a:cubicBezTo>
                  <a:cubicBezTo>
                    <a:pt x="3982" y="5988"/>
                    <a:pt x="4347" y="5380"/>
                    <a:pt x="4742" y="4742"/>
                  </a:cubicBezTo>
                  <a:cubicBezTo>
                    <a:pt x="5472" y="3496"/>
                    <a:pt x="6019" y="2128"/>
                    <a:pt x="6475" y="760"/>
                  </a:cubicBezTo>
                  <a:lnTo>
                    <a:pt x="6475" y="699"/>
                  </a:lnTo>
                  <a:cubicBezTo>
                    <a:pt x="6475" y="638"/>
                    <a:pt x="6444" y="547"/>
                    <a:pt x="6383" y="547"/>
                  </a:cubicBezTo>
                  <a:cubicBezTo>
                    <a:pt x="5654" y="456"/>
                    <a:pt x="4924" y="335"/>
                    <a:pt x="4195" y="243"/>
                  </a:cubicBezTo>
                  <a:lnTo>
                    <a:pt x="2067" y="0"/>
                  </a:lnTo>
                  <a:close/>
                </a:path>
              </a:pathLst>
            </a:custGeom>
            <a:solidFill>
              <a:srgbClr val="333333"/>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62" name="Google Shape;2737;p61">
              <a:extLst>
                <a:ext uri="{FF2B5EF4-FFF2-40B4-BE49-F238E27FC236}">
                  <a16:creationId xmlns:a16="http://schemas.microsoft.com/office/drawing/2014/main" id="{051A4513-3D1C-AAE3-B683-AA8FAA57E23C}"/>
                </a:ext>
              </a:extLst>
            </p:cNvPr>
            <p:cNvSpPr/>
            <p:nvPr/>
          </p:nvSpPr>
          <p:spPr>
            <a:xfrm>
              <a:off x="4564950" y="2194100"/>
              <a:ext cx="162625" cy="191500"/>
            </a:xfrm>
            <a:custGeom>
              <a:avLst/>
              <a:gdLst/>
              <a:ahLst/>
              <a:cxnLst/>
              <a:rect l="l" t="t" r="r" b="b"/>
              <a:pathLst>
                <a:path w="6505" h="7660" extrusionOk="0">
                  <a:moveTo>
                    <a:pt x="4408" y="0"/>
                  </a:moveTo>
                  <a:lnTo>
                    <a:pt x="2310" y="335"/>
                  </a:lnTo>
                  <a:cubicBezTo>
                    <a:pt x="1581" y="395"/>
                    <a:pt x="882" y="517"/>
                    <a:pt x="152" y="638"/>
                  </a:cubicBezTo>
                  <a:lnTo>
                    <a:pt x="122" y="638"/>
                  </a:lnTo>
                  <a:cubicBezTo>
                    <a:pt x="31" y="638"/>
                    <a:pt x="0" y="699"/>
                    <a:pt x="31" y="790"/>
                  </a:cubicBezTo>
                  <a:cubicBezTo>
                    <a:pt x="486" y="2158"/>
                    <a:pt x="1064" y="3526"/>
                    <a:pt x="1793" y="4772"/>
                  </a:cubicBezTo>
                  <a:cubicBezTo>
                    <a:pt x="2128" y="5380"/>
                    <a:pt x="2553" y="5988"/>
                    <a:pt x="3040" y="6566"/>
                  </a:cubicBezTo>
                  <a:cubicBezTo>
                    <a:pt x="3252" y="6839"/>
                    <a:pt x="3556" y="7082"/>
                    <a:pt x="3860" y="7295"/>
                  </a:cubicBezTo>
                  <a:cubicBezTo>
                    <a:pt x="4225" y="7477"/>
                    <a:pt x="4559" y="7629"/>
                    <a:pt x="4985" y="7660"/>
                  </a:cubicBezTo>
                  <a:cubicBezTo>
                    <a:pt x="5167" y="7660"/>
                    <a:pt x="5380" y="7629"/>
                    <a:pt x="5593" y="7599"/>
                  </a:cubicBezTo>
                  <a:cubicBezTo>
                    <a:pt x="5775" y="7508"/>
                    <a:pt x="5958" y="7386"/>
                    <a:pt x="6110" y="7234"/>
                  </a:cubicBezTo>
                  <a:cubicBezTo>
                    <a:pt x="6414" y="6930"/>
                    <a:pt x="6505" y="6535"/>
                    <a:pt x="6505" y="6140"/>
                  </a:cubicBezTo>
                  <a:cubicBezTo>
                    <a:pt x="6505" y="5380"/>
                    <a:pt x="6292" y="4651"/>
                    <a:pt x="6110" y="3982"/>
                  </a:cubicBezTo>
                  <a:cubicBezTo>
                    <a:pt x="5684" y="2584"/>
                    <a:pt x="5076" y="1246"/>
                    <a:pt x="4408" y="0"/>
                  </a:cubicBezTo>
                  <a:lnTo>
                    <a:pt x="4408" y="0"/>
                  </a:lnTo>
                  <a:cubicBezTo>
                    <a:pt x="4985" y="1307"/>
                    <a:pt x="5502" y="2675"/>
                    <a:pt x="5897" y="4012"/>
                  </a:cubicBezTo>
                  <a:cubicBezTo>
                    <a:pt x="6049" y="4711"/>
                    <a:pt x="6201" y="5411"/>
                    <a:pt x="6140" y="6110"/>
                  </a:cubicBezTo>
                  <a:cubicBezTo>
                    <a:pt x="6140" y="6444"/>
                    <a:pt x="6049" y="6778"/>
                    <a:pt x="5836" y="7022"/>
                  </a:cubicBezTo>
                  <a:cubicBezTo>
                    <a:pt x="5691" y="7191"/>
                    <a:pt x="5450" y="7283"/>
                    <a:pt x="5204" y="7283"/>
                  </a:cubicBezTo>
                  <a:cubicBezTo>
                    <a:pt x="5141" y="7283"/>
                    <a:pt x="5077" y="7277"/>
                    <a:pt x="5015" y="7265"/>
                  </a:cubicBezTo>
                  <a:cubicBezTo>
                    <a:pt x="4377" y="7234"/>
                    <a:pt x="3800" y="6778"/>
                    <a:pt x="3344" y="6262"/>
                  </a:cubicBezTo>
                  <a:cubicBezTo>
                    <a:pt x="2857" y="5745"/>
                    <a:pt x="2462" y="5137"/>
                    <a:pt x="2097" y="4529"/>
                  </a:cubicBezTo>
                  <a:cubicBezTo>
                    <a:pt x="1702" y="3952"/>
                    <a:pt x="1398" y="3283"/>
                    <a:pt x="1094" y="2645"/>
                  </a:cubicBezTo>
                  <a:cubicBezTo>
                    <a:pt x="807" y="2042"/>
                    <a:pt x="547" y="1439"/>
                    <a:pt x="314" y="785"/>
                  </a:cubicBezTo>
                  <a:lnTo>
                    <a:pt x="314" y="785"/>
                  </a:lnTo>
                  <a:cubicBezTo>
                    <a:pt x="934" y="649"/>
                    <a:pt x="1579" y="535"/>
                    <a:pt x="2249" y="395"/>
                  </a:cubicBezTo>
                  <a:lnTo>
                    <a:pt x="4408" y="0"/>
                  </a:lnTo>
                  <a:close/>
                </a:path>
              </a:pathLst>
            </a:custGeom>
            <a:solidFill>
              <a:srgbClr val="333333"/>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63" name="Google Shape;2738;p61">
              <a:extLst>
                <a:ext uri="{FF2B5EF4-FFF2-40B4-BE49-F238E27FC236}">
                  <a16:creationId xmlns:a16="http://schemas.microsoft.com/office/drawing/2014/main" id="{7B9712EA-F2EF-24E3-4FC5-939CF1AB9073}"/>
                </a:ext>
              </a:extLst>
            </p:cNvPr>
            <p:cNvSpPr/>
            <p:nvPr/>
          </p:nvSpPr>
          <p:spPr>
            <a:xfrm>
              <a:off x="4345325" y="1546675"/>
              <a:ext cx="56275" cy="439225"/>
            </a:xfrm>
            <a:custGeom>
              <a:avLst/>
              <a:gdLst/>
              <a:ahLst/>
              <a:cxnLst/>
              <a:rect l="l" t="t" r="r" b="b"/>
              <a:pathLst>
                <a:path w="2251" h="17569" extrusionOk="0">
                  <a:moveTo>
                    <a:pt x="2128" y="0"/>
                  </a:moveTo>
                  <a:cubicBezTo>
                    <a:pt x="2098" y="61"/>
                    <a:pt x="609" y="578"/>
                    <a:pt x="305" y="2280"/>
                  </a:cubicBezTo>
                  <a:cubicBezTo>
                    <a:pt x="1" y="3860"/>
                    <a:pt x="457" y="16991"/>
                    <a:pt x="457" y="17569"/>
                  </a:cubicBezTo>
                  <a:lnTo>
                    <a:pt x="1095" y="17508"/>
                  </a:lnTo>
                  <a:cubicBezTo>
                    <a:pt x="913" y="12827"/>
                    <a:pt x="700" y="3526"/>
                    <a:pt x="913" y="2371"/>
                  </a:cubicBezTo>
                  <a:cubicBezTo>
                    <a:pt x="1186" y="1034"/>
                    <a:pt x="2220" y="608"/>
                    <a:pt x="2250" y="608"/>
                  </a:cubicBezTo>
                  <a:lnTo>
                    <a:pt x="2128" y="0"/>
                  </a:lnTo>
                  <a:close/>
                </a:path>
              </a:pathLst>
            </a:custGeom>
            <a:solidFill>
              <a:srgbClr val="D9EBFF"/>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64" name="Google Shape;2739;p61">
              <a:extLst>
                <a:ext uri="{FF2B5EF4-FFF2-40B4-BE49-F238E27FC236}">
                  <a16:creationId xmlns:a16="http://schemas.microsoft.com/office/drawing/2014/main" id="{8D6E4D92-02FD-5B72-6736-97E7218C3ABA}"/>
                </a:ext>
              </a:extLst>
            </p:cNvPr>
            <p:cNvSpPr/>
            <p:nvPr/>
          </p:nvSpPr>
          <p:spPr>
            <a:xfrm>
              <a:off x="4328625" y="1958525"/>
              <a:ext cx="76000" cy="76025"/>
            </a:xfrm>
            <a:custGeom>
              <a:avLst/>
              <a:gdLst/>
              <a:ahLst/>
              <a:cxnLst/>
              <a:rect l="l" t="t" r="r" b="b"/>
              <a:pathLst>
                <a:path w="3040" h="3041" extrusionOk="0">
                  <a:moveTo>
                    <a:pt x="1520" y="396"/>
                  </a:moveTo>
                  <a:cubicBezTo>
                    <a:pt x="2128" y="396"/>
                    <a:pt x="2614" y="912"/>
                    <a:pt x="2614" y="1520"/>
                  </a:cubicBezTo>
                  <a:cubicBezTo>
                    <a:pt x="2614" y="2098"/>
                    <a:pt x="2128" y="2615"/>
                    <a:pt x="1520" y="2615"/>
                  </a:cubicBezTo>
                  <a:cubicBezTo>
                    <a:pt x="912" y="2615"/>
                    <a:pt x="395" y="2098"/>
                    <a:pt x="395" y="1520"/>
                  </a:cubicBezTo>
                  <a:cubicBezTo>
                    <a:pt x="395" y="912"/>
                    <a:pt x="912" y="396"/>
                    <a:pt x="1520" y="396"/>
                  </a:cubicBezTo>
                  <a:close/>
                  <a:moveTo>
                    <a:pt x="1520" y="1"/>
                  </a:moveTo>
                  <a:cubicBezTo>
                    <a:pt x="669" y="1"/>
                    <a:pt x="0" y="669"/>
                    <a:pt x="0" y="1520"/>
                  </a:cubicBezTo>
                  <a:cubicBezTo>
                    <a:pt x="0" y="2341"/>
                    <a:pt x="669" y="3040"/>
                    <a:pt x="1520" y="3040"/>
                  </a:cubicBezTo>
                  <a:cubicBezTo>
                    <a:pt x="2341" y="3040"/>
                    <a:pt x="3040" y="2371"/>
                    <a:pt x="3040" y="1520"/>
                  </a:cubicBezTo>
                  <a:cubicBezTo>
                    <a:pt x="3040" y="669"/>
                    <a:pt x="2341" y="1"/>
                    <a:pt x="1520" y="1"/>
                  </a:cubicBezTo>
                  <a:close/>
                </a:path>
              </a:pathLst>
            </a:custGeom>
            <a:solidFill>
              <a:srgbClr val="363636"/>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65" name="Google Shape;2740;p61">
              <a:extLst>
                <a:ext uri="{FF2B5EF4-FFF2-40B4-BE49-F238E27FC236}">
                  <a16:creationId xmlns:a16="http://schemas.microsoft.com/office/drawing/2014/main" id="{1076C11D-3286-280D-7A2A-18F5DCE2C3C1}"/>
                </a:ext>
              </a:extLst>
            </p:cNvPr>
            <p:cNvSpPr/>
            <p:nvPr/>
          </p:nvSpPr>
          <p:spPr>
            <a:xfrm>
              <a:off x="4337725" y="1967650"/>
              <a:ext cx="57025" cy="57000"/>
            </a:xfrm>
            <a:custGeom>
              <a:avLst/>
              <a:gdLst/>
              <a:ahLst/>
              <a:cxnLst/>
              <a:rect l="l" t="t" r="r" b="b"/>
              <a:pathLst>
                <a:path w="2281" h="2280" extrusionOk="0">
                  <a:moveTo>
                    <a:pt x="1156" y="0"/>
                  </a:moveTo>
                  <a:cubicBezTo>
                    <a:pt x="487" y="0"/>
                    <a:pt x="1" y="487"/>
                    <a:pt x="1" y="1155"/>
                  </a:cubicBezTo>
                  <a:cubicBezTo>
                    <a:pt x="1" y="1794"/>
                    <a:pt x="487" y="2280"/>
                    <a:pt x="1156" y="2280"/>
                  </a:cubicBezTo>
                  <a:cubicBezTo>
                    <a:pt x="1794" y="2280"/>
                    <a:pt x="2281" y="1794"/>
                    <a:pt x="2281" y="1155"/>
                  </a:cubicBezTo>
                  <a:cubicBezTo>
                    <a:pt x="2281" y="547"/>
                    <a:pt x="1794" y="0"/>
                    <a:pt x="1156" y="0"/>
                  </a:cubicBezTo>
                  <a:close/>
                </a:path>
              </a:pathLst>
            </a:custGeom>
            <a:solidFill>
              <a:srgbClr val="BECFFD"/>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66" name="Google Shape;2741;p61">
              <a:extLst>
                <a:ext uri="{FF2B5EF4-FFF2-40B4-BE49-F238E27FC236}">
                  <a16:creationId xmlns:a16="http://schemas.microsoft.com/office/drawing/2014/main" id="{307C6EF1-53A7-9045-C24F-946E053211D1}"/>
                </a:ext>
              </a:extLst>
            </p:cNvPr>
            <p:cNvSpPr/>
            <p:nvPr/>
          </p:nvSpPr>
          <p:spPr>
            <a:xfrm>
              <a:off x="4554300" y="1527675"/>
              <a:ext cx="114775" cy="205200"/>
            </a:xfrm>
            <a:custGeom>
              <a:avLst/>
              <a:gdLst/>
              <a:ahLst/>
              <a:cxnLst/>
              <a:rect l="l" t="t" r="r" b="b"/>
              <a:pathLst>
                <a:path w="4591" h="8208" extrusionOk="0">
                  <a:moveTo>
                    <a:pt x="1" y="0"/>
                  </a:moveTo>
                  <a:lnTo>
                    <a:pt x="122" y="699"/>
                  </a:lnTo>
                  <a:cubicBezTo>
                    <a:pt x="1368" y="973"/>
                    <a:pt x="2432" y="1946"/>
                    <a:pt x="2736" y="3161"/>
                  </a:cubicBezTo>
                  <a:lnTo>
                    <a:pt x="3982" y="8207"/>
                  </a:lnTo>
                  <a:lnTo>
                    <a:pt x="4590" y="8025"/>
                  </a:lnTo>
                  <a:lnTo>
                    <a:pt x="3344" y="2979"/>
                  </a:lnTo>
                  <a:cubicBezTo>
                    <a:pt x="2979" y="1520"/>
                    <a:pt x="1794" y="365"/>
                    <a:pt x="305" y="61"/>
                  </a:cubicBezTo>
                  <a:lnTo>
                    <a:pt x="1" y="0"/>
                  </a:lnTo>
                  <a:close/>
                </a:path>
              </a:pathLst>
            </a:custGeom>
            <a:solidFill>
              <a:srgbClr val="D9EBFF"/>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67" name="Google Shape;2742;p61">
              <a:extLst>
                <a:ext uri="{FF2B5EF4-FFF2-40B4-BE49-F238E27FC236}">
                  <a16:creationId xmlns:a16="http://schemas.microsoft.com/office/drawing/2014/main" id="{F555B6AD-0D7E-65C5-47C4-FDD68935C5D0}"/>
                </a:ext>
              </a:extLst>
            </p:cNvPr>
            <p:cNvSpPr/>
            <p:nvPr/>
          </p:nvSpPr>
          <p:spPr>
            <a:xfrm>
              <a:off x="4598375" y="1838475"/>
              <a:ext cx="108700" cy="231775"/>
            </a:xfrm>
            <a:custGeom>
              <a:avLst/>
              <a:gdLst/>
              <a:ahLst/>
              <a:cxnLst/>
              <a:rect l="l" t="t" r="r" b="b"/>
              <a:pathLst>
                <a:path w="4348" h="9271" extrusionOk="0">
                  <a:moveTo>
                    <a:pt x="608" y="0"/>
                  </a:moveTo>
                  <a:lnTo>
                    <a:pt x="1" y="122"/>
                  </a:lnTo>
                  <a:lnTo>
                    <a:pt x="1216" y="6869"/>
                  </a:lnTo>
                  <a:cubicBezTo>
                    <a:pt x="1429" y="8298"/>
                    <a:pt x="2675" y="9271"/>
                    <a:pt x="4043" y="9271"/>
                  </a:cubicBezTo>
                  <a:cubicBezTo>
                    <a:pt x="4134" y="9271"/>
                    <a:pt x="4256" y="9271"/>
                    <a:pt x="4347" y="9240"/>
                  </a:cubicBezTo>
                  <a:lnTo>
                    <a:pt x="4286" y="8632"/>
                  </a:lnTo>
                  <a:cubicBezTo>
                    <a:pt x="4224" y="8637"/>
                    <a:pt x="4162" y="8640"/>
                    <a:pt x="4101" y="8640"/>
                  </a:cubicBezTo>
                  <a:cubicBezTo>
                    <a:pt x="2992" y="8640"/>
                    <a:pt x="2026" y="7871"/>
                    <a:pt x="1824" y="6748"/>
                  </a:cubicBezTo>
                  <a:lnTo>
                    <a:pt x="608" y="0"/>
                  </a:lnTo>
                  <a:close/>
                </a:path>
              </a:pathLst>
            </a:custGeom>
            <a:solidFill>
              <a:srgbClr val="D9EBFF"/>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68" name="Google Shape;2743;p61">
              <a:extLst>
                <a:ext uri="{FF2B5EF4-FFF2-40B4-BE49-F238E27FC236}">
                  <a16:creationId xmlns:a16="http://schemas.microsoft.com/office/drawing/2014/main" id="{91A90656-DF10-E68F-3844-D37CA7240FAA}"/>
                </a:ext>
              </a:extLst>
            </p:cNvPr>
            <p:cNvSpPr/>
            <p:nvPr/>
          </p:nvSpPr>
          <p:spPr>
            <a:xfrm>
              <a:off x="4689575" y="2046125"/>
              <a:ext cx="40925" cy="33000"/>
            </a:xfrm>
            <a:custGeom>
              <a:avLst/>
              <a:gdLst/>
              <a:ahLst/>
              <a:cxnLst/>
              <a:rect l="l" t="t" r="r" b="b"/>
              <a:pathLst>
                <a:path w="1637" h="1320" extrusionOk="0">
                  <a:moveTo>
                    <a:pt x="759" y="1"/>
                  </a:moveTo>
                  <a:cubicBezTo>
                    <a:pt x="629" y="1"/>
                    <a:pt x="486" y="16"/>
                    <a:pt x="334" y="53"/>
                  </a:cubicBezTo>
                  <a:cubicBezTo>
                    <a:pt x="213" y="83"/>
                    <a:pt x="152" y="174"/>
                    <a:pt x="91" y="296"/>
                  </a:cubicBezTo>
                  <a:cubicBezTo>
                    <a:pt x="30" y="509"/>
                    <a:pt x="0" y="965"/>
                    <a:pt x="365" y="1238"/>
                  </a:cubicBezTo>
                  <a:cubicBezTo>
                    <a:pt x="445" y="1295"/>
                    <a:pt x="532" y="1319"/>
                    <a:pt x="620" y="1319"/>
                  </a:cubicBezTo>
                  <a:cubicBezTo>
                    <a:pt x="1099" y="1319"/>
                    <a:pt x="1637" y="602"/>
                    <a:pt x="1611" y="448"/>
                  </a:cubicBezTo>
                  <a:cubicBezTo>
                    <a:pt x="1611" y="253"/>
                    <a:pt x="1280" y="1"/>
                    <a:pt x="759" y="1"/>
                  </a:cubicBezTo>
                  <a:close/>
                </a:path>
              </a:pathLst>
            </a:custGeom>
            <a:solidFill>
              <a:srgbClr val="363636"/>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69" name="Google Shape;2744;p61">
              <a:extLst>
                <a:ext uri="{FF2B5EF4-FFF2-40B4-BE49-F238E27FC236}">
                  <a16:creationId xmlns:a16="http://schemas.microsoft.com/office/drawing/2014/main" id="{9A66C1E8-E904-96F4-BAD4-3BCAE5A3DE48}"/>
                </a:ext>
              </a:extLst>
            </p:cNvPr>
            <p:cNvSpPr/>
            <p:nvPr/>
          </p:nvSpPr>
          <p:spPr>
            <a:xfrm>
              <a:off x="4657650" y="1811100"/>
              <a:ext cx="98800" cy="235600"/>
            </a:xfrm>
            <a:custGeom>
              <a:avLst/>
              <a:gdLst/>
              <a:ahLst/>
              <a:cxnLst/>
              <a:rect l="l" t="t" r="r" b="b"/>
              <a:pathLst>
                <a:path w="3952" h="9424" extrusionOk="0">
                  <a:moveTo>
                    <a:pt x="3344" y="1"/>
                  </a:moveTo>
                  <a:lnTo>
                    <a:pt x="2432" y="6840"/>
                  </a:lnTo>
                  <a:cubicBezTo>
                    <a:pt x="2285" y="7985"/>
                    <a:pt x="1287" y="8819"/>
                    <a:pt x="178" y="8819"/>
                  </a:cubicBezTo>
                  <a:cubicBezTo>
                    <a:pt x="139" y="8819"/>
                    <a:pt x="100" y="8818"/>
                    <a:pt x="61" y="8816"/>
                  </a:cubicBezTo>
                  <a:lnTo>
                    <a:pt x="0" y="9423"/>
                  </a:lnTo>
                  <a:lnTo>
                    <a:pt x="152" y="9423"/>
                  </a:lnTo>
                  <a:cubicBezTo>
                    <a:pt x="1611" y="9423"/>
                    <a:pt x="2858" y="8329"/>
                    <a:pt x="3040" y="6901"/>
                  </a:cubicBezTo>
                  <a:lnTo>
                    <a:pt x="3952" y="62"/>
                  </a:lnTo>
                  <a:lnTo>
                    <a:pt x="3344" y="1"/>
                  </a:lnTo>
                  <a:close/>
                </a:path>
              </a:pathLst>
            </a:custGeom>
            <a:solidFill>
              <a:srgbClr val="D9EBFF"/>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70" name="Google Shape;2745;p61">
              <a:extLst>
                <a:ext uri="{FF2B5EF4-FFF2-40B4-BE49-F238E27FC236}">
                  <a16:creationId xmlns:a16="http://schemas.microsoft.com/office/drawing/2014/main" id="{FDB81676-E5C3-EA83-926C-F0156830B0C6}"/>
                </a:ext>
              </a:extLst>
            </p:cNvPr>
            <p:cNvSpPr/>
            <p:nvPr/>
          </p:nvSpPr>
          <p:spPr>
            <a:xfrm>
              <a:off x="4633325" y="2022200"/>
              <a:ext cx="41825" cy="32550"/>
            </a:xfrm>
            <a:custGeom>
              <a:avLst/>
              <a:gdLst/>
              <a:ahLst/>
              <a:cxnLst/>
              <a:rect l="l" t="t" r="r" b="b"/>
              <a:pathLst>
                <a:path w="1673" h="1302" extrusionOk="0">
                  <a:moveTo>
                    <a:pt x="921" y="1"/>
                  </a:moveTo>
                  <a:cubicBezTo>
                    <a:pt x="360" y="1"/>
                    <a:pt x="1" y="280"/>
                    <a:pt x="1" y="432"/>
                  </a:cubicBezTo>
                  <a:cubicBezTo>
                    <a:pt x="1" y="632"/>
                    <a:pt x="512" y="1301"/>
                    <a:pt x="980" y="1301"/>
                  </a:cubicBezTo>
                  <a:cubicBezTo>
                    <a:pt x="1083" y="1301"/>
                    <a:pt x="1184" y="1269"/>
                    <a:pt x="1277" y="1192"/>
                  </a:cubicBezTo>
                  <a:cubicBezTo>
                    <a:pt x="1673" y="888"/>
                    <a:pt x="1581" y="432"/>
                    <a:pt x="1521" y="220"/>
                  </a:cubicBezTo>
                  <a:cubicBezTo>
                    <a:pt x="1490" y="128"/>
                    <a:pt x="1399" y="68"/>
                    <a:pt x="1277" y="37"/>
                  </a:cubicBezTo>
                  <a:cubicBezTo>
                    <a:pt x="1152" y="12"/>
                    <a:pt x="1032" y="1"/>
                    <a:pt x="921" y="1"/>
                  </a:cubicBezTo>
                  <a:close/>
                </a:path>
              </a:pathLst>
            </a:custGeom>
            <a:solidFill>
              <a:srgbClr val="363636"/>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71" name="Google Shape;2746;p61">
              <a:extLst>
                <a:ext uri="{FF2B5EF4-FFF2-40B4-BE49-F238E27FC236}">
                  <a16:creationId xmlns:a16="http://schemas.microsoft.com/office/drawing/2014/main" id="{E1BBC9C5-80FA-8616-CA20-4DD42D04ADE6}"/>
                </a:ext>
              </a:extLst>
            </p:cNvPr>
            <p:cNvSpPr/>
            <p:nvPr/>
          </p:nvSpPr>
          <p:spPr>
            <a:xfrm>
              <a:off x="4577100" y="1714825"/>
              <a:ext cx="186200" cy="133550"/>
            </a:xfrm>
            <a:custGeom>
              <a:avLst/>
              <a:gdLst/>
              <a:ahLst/>
              <a:cxnLst/>
              <a:rect l="l" t="t" r="r" b="b"/>
              <a:pathLst>
                <a:path w="7448" h="5342" extrusionOk="0">
                  <a:moveTo>
                    <a:pt x="4038" y="0"/>
                  </a:moveTo>
                  <a:cubicBezTo>
                    <a:pt x="3846" y="0"/>
                    <a:pt x="3654" y="17"/>
                    <a:pt x="3466" y="52"/>
                  </a:cubicBezTo>
                  <a:lnTo>
                    <a:pt x="2888" y="174"/>
                  </a:lnTo>
                  <a:cubicBezTo>
                    <a:pt x="1156" y="508"/>
                    <a:pt x="0" y="2180"/>
                    <a:pt x="304" y="3913"/>
                  </a:cubicBezTo>
                  <a:lnTo>
                    <a:pt x="578" y="5341"/>
                  </a:lnTo>
                  <a:lnTo>
                    <a:pt x="1794" y="5098"/>
                  </a:lnTo>
                  <a:lnTo>
                    <a:pt x="1520" y="3700"/>
                  </a:lnTo>
                  <a:cubicBezTo>
                    <a:pt x="1338" y="2636"/>
                    <a:pt x="2067" y="1603"/>
                    <a:pt x="3131" y="1420"/>
                  </a:cubicBezTo>
                  <a:lnTo>
                    <a:pt x="3678" y="1299"/>
                  </a:lnTo>
                  <a:cubicBezTo>
                    <a:pt x="3792" y="1279"/>
                    <a:pt x="3905" y="1270"/>
                    <a:pt x="4016" y="1270"/>
                  </a:cubicBezTo>
                  <a:cubicBezTo>
                    <a:pt x="4953" y="1270"/>
                    <a:pt x="5795" y="1932"/>
                    <a:pt x="5958" y="2910"/>
                  </a:cubicBezTo>
                  <a:lnTo>
                    <a:pt x="6232" y="4338"/>
                  </a:lnTo>
                  <a:lnTo>
                    <a:pt x="7447" y="4125"/>
                  </a:lnTo>
                  <a:lnTo>
                    <a:pt x="7174" y="2666"/>
                  </a:lnTo>
                  <a:cubicBezTo>
                    <a:pt x="7022" y="1785"/>
                    <a:pt x="6566" y="1086"/>
                    <a:pt x="5867" y="569"/>
                  </a:cubicBezTo>
                  <a:cubicBezTo>
                    <a:pt x="5328" y="194"/>
                    <a:pt x="4682" y="0"/>
                    <a:pt x="4038" y="0"/>
                  </a:cubicBezTo>
                  <a:close/>
                </a:path>
              </a:pathLst>
            </a:custGeom>
            <a:solidFill>
              <a:srgbClr val="363636"/>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grpSp>
      <p:grpSp>
        <p:nvGrpSpPr>
          <p:cNvPr id="72" name="Google Shape;2747;p61">
            <a:extLst>
              <a:ext uri="{FF2B5EF4-FFF2-40B4-BE49-F238E27FC236}">
                <a16:creationId xmlns:a16="http://schemas.microsoft.com/office/drawing/2014/main" id="{A0AF48B1-7501-175E-0B21-800AE1EB340C}"/>
              </a:ext>
            </a:extLst>
          </p:cNvPr>
          <p:cNvGrpSpPr/>
          <p:nvPr/>
        </p:nvGrpSpPr>
        <p:grpSpPr>
          <a:xfrm>
            <a:off x="3670177" y="3714043"/>
            <a:ext cx="990474" cy="3075945"/>
            <a:chOff x="906825" y="1021450"/>
            <a:chExt cx="1174800" cy="3648375"/>
          </a:xfrm>
        </p:grpSpPr>
        <p:sp>
          <p:nvSpPr>
            <p:cNvPr id="73" name="Google Shape;2748;p61">
              <a:extLst>
                <a:ext uri="{FF2B5EF4-FFF2-40B4-BE49-F238E27FC236}">
                  <a16:creationId xmlns:a16="http://schemas.microsoft.com/office/drawing/2014/main" id="{9E5A91BE-14C2-7DA6-ED38-D83428ED8720}"/>
                </a:ext>
              </a:extLst>
            </p:cNvPr>
            <p:cNvSpPr/>
            <p:nvPr/>
          </p:nvSpPr>
          <p:spPr>
            <a:xfrm>
              <a:off x="1183425" y="4267075"/>
              <a:ext cx="220400" cy="319950"/>
            </a:xfrm>
            <a:custGeom>
              <a:avLst/>
              <a:gdLst/>
              <a:ahLst/>
              <a:cxnLst/>
              <a:rect l="l" t="t" r="r" b="b"/>
              <a:pathLst>
                <a:path w="8816" h="12798" extrusionOk="0">
                  <a:moveTo>
                    <a:pt x="0" y="0"/>
                  </a:moveTo>
                  <a:cubicBezTo>
                    <a:pt x="517" y="2797"/>
                    <a:pt x="1064" y="4955"/>
                    <a:pt x="1520" y="6505"/>
                  </a:cubicBezTo>
                  <a:cubicBezTo>
                    <a:pt x="1885" y="7903"/>
                    <a:pt x="1702" y="9423"/>
                    <a:pt x="1125" y="10852"/>
                  </a:cubicBezTo>
                  <a:cubicBezTo>
                    <a:pt x="1125" y="10882"/>
                    <a:pt x="1095" y="10912"/>
                    <a:pt x="1095" y="10943"/>
                  </a:cubicBezTo>
                  <a:cubicBezTo>
                    <a:pt x="912" y="11642"/>
                    <a:pt x="882" y="12159"/>
                    <a:pt x="882" y="12584"/>
                  </a:cubicBezTo>
                  <a:cubicBezTo>
                    <a:pt x="973" y="12584"/>
                    <a:pt x="1095" y="12584"/>
                    <a:pt x="1216" y="12614"/>
                  </a:cubicBezTo>
                  <a:cubicBezTo>
                    <a:pt x="1876" y="12746"/>
                    <a:pt x="2509" y="12798"/>
                    <a:pt x="3144" y="12798"/>
                  </a:cubicBezTo>
                  <a:cubicBezTo>
                    <a:pt x="3679" y="12798"/>
                    <a:pt x="4216" y="12761"/>
                    <a:pt x="4772" y="12706"/>
                  </a:cubicBezTo>
                  <a:cubicBezTo>
                    <a:pt x="4925" y="12689"/>
                    <a:pt x="5087" y="12682"/>
                    <a:pt x="5254" y="12682"/>
                  </a:cubicBezTo>
                  <a:cubicBezTo>
                    <a:pt x="5771" y="12682"/>
                    <a:pt x="6338" y="12744"/>
                    <a:pt x="6854" y="12744"/>
                  </a:cubicBezTo>
                  <a:cubicBezTo>
                    <a:pt x="7062" y="12744"/>
                    <a:pt x="7262" y="12734"/>
                    <a:pt x="7447" y="12706"/>
                  </a:cubicBezTo>
                  <a:cubicBezTo>
                    <a:pt x="7478" y="12614"/>
                    <a:pt x="7508" y="12554"/>
                    <a:pt x="7569" y="12402"/>
                  </a:cubicBezTo>
                  <a:cubicBezTo>
                    <a:pt x="7630" y="12067"/>
                    <a:pt x="7812" y="11703"/>
                    <a:pt x="8025" y="11399"/>
                  </a:cubicBezTo>
                  <a:cubicBezTo>
                    <a:pt x="8237" y="11034"/>
                    <a:pt x="8511" y="10730"/>
                    <a:pt x="8815" y="10487"/>
                  </a:cubicBezTo>
                  <a:cubicBezTo>
                    <a:pt x="8207" y="10000"/>
                    <a:pt x="7782" y="9514"/>
                    <a:pt x="7478" y="9180"/>
                  </a:cubicBezTo>
                  <a:lnTo>
                    <a:pt x="7812" y="426"/>
                  </a:lnTo>
                  <a:cubicBezTo>
                    <a:pt x="5198" y="304"/>
                    <a:pt x="2584" y="152"/>
                    <a:pt x="0" y="0"/>
                  </a:cubicBezTo>
                  <a:close/>
                </a:path>
              </a:pathLst>
            </a:custGeom>
            <a:solidFill>
              <a:srgbClr val="DBAFB0"/>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74" name="Google Shape;2749;p61">
              <a:extLst>
                <a:ext uri="{FF2B5EF4-FFF2-40B4-BE49-F238E27FC236}">
                  <a16:creationId xmlns:a16="http://schemas.microsoft.com/office/drawing/2014/main" id="{11BCB325-0F48-8AD6-7F72-32030A0BB946}"/>
                </a:ext>
              </a:extLst>
            </p:cNvPr>
            <p:cNvSpPr/>
            <p:nvPr/>
          </p:nvSpPr>
          <p:spPr>
            <a:xfrm>
              <a:off x="1190250" y="4494650"/>
              <a:ext cx="417225" cy="150875"/>
            </a:xfrm>
            <a:custGeom>
              <a:avLst/>
              <a:gdLst/>
              <a:ahLst/>
              <a:cxnLst/>
              <a:rect l="l" t="t" r="r" b="b"/>
              <a:pathLst>
                <a:path w="16689" h="6035" extrusionOk="0">
                  <a:moveTo>
                    <a:pt x="7590" y="1"/>
                  </a:moveTo>
                  <a:cubicBezTo>
                    <a:pt x="7499" y="1"/>
                    <a:pt x="7401" y="24"/>
                    <a:pt x="7296" y="77"/>
                  </a:cubicBezTo>
                  <a:cubicBezTo>
                    <a:pt x="6870" y="259"/>
                    <a:pt x="6536" y="685"/>
                    <a:pt x="6110" y="989"/>
                  </a:cubicBezTo>
                  <a:cubicBezTo>
                    <a:pt x="5624" y="1353"/>
                    <a:pt x="4195" y="1475"/>
                    <a:pt x="3679" y="1475"/>
                  </a:cubicBezTo>
                  <a:cubicBezTo>
                    <a:pt x="3101" y="1445"/>
                    <a:pt x="2615" y="1232"/>
                    <a:pt x="2159" y="1019"/>
                  </a:cubicBezTo>
                  <a:cubicBezTo>
                    <a:pt x="1885" y="867"/>
                    <a:pt x="1399" y="685"/>
                    <a:pt x="1308" y="381"/>
                  </a:cubicBezTo>
                  <a:cubicBezTo>
                    <a:pt x="1065" y="442"/>
                    <a:pt x="1004" y="533"/>
                    <a:pt x="852" y="776"/>
                  </a:cubicBezTo>
                  <a:cubicBezTo>
                    <a:pt x="761" y="1019"/>
                    <a:pt x="670" y="1293"/>
                    <a:pt x="639" y="1536"/>
                  </a:cubicBezTo>
                  <a:lnTo>
                    <a:pt x="62" y="4515"/>
                  </a:lnTo>
                  <a:cubicBezTo>
                    <a:pt x="31" y="4697"/>
                    <a:pt x="1" y="4940"/>
                    <a:pt x="1" y="5122"/>
                  </a:cubicBezTo>
                  <a:cubicBezTo>
                    <a:pt x="1" y="5548"/>
                    <a:pt x="244" y="5882"/>
                    <a:pt x="639" y="6034"/>
                  </a:cubicBezTo>
                  <a:lnTo>
                    <a:pt x="16141" y="5943"/>
                  </a:lnTo>
                  <a:cubicBezTo>
                    <a:pt x="16688" y="4727"/>
                    <a:pt x="15898" y="3511"/>
                    <a:pt x="14804" y="3147"/>
                  </a:cubicBezTo>
                  <a:cubicBezTo>
                    <a:pt x="14117" y="2880"/>
                    <a:pt x="13335" y="2840"/>
                    <a:pt x="12540" y="2840"/>
                  </a:cubicBezTo>
                  <a:cubicBezTo>
                    <a:pt x="12203" y="2840"/>
                    <a:pt x="11865" y="2847"/>
                    <a:pt x="11530" y="2847"/>
                  </a:cubicBezTo>
                  <a:cubicBezTo>
                    <a:pt x="11394" y="2847"/>
                    <a:pt x="11259" y="2846"/>
                    <a:pt x="11126" y="2843"/>
                  </a:cubicBezTo>
                  <a:cubicBezTo>
                    <a:pt x="10396" y="2812"/>
                    <a:pt x="9636" y="2721"/>
                    <a:pt x="9211" y="2265"/>
                  </a:cubicBezTo>
                  <a:cubicBezTo>
                    <a:pt x="8846" y="1900"/>
                    <a:pt x="8724" y="1323"/>
                    <a:pt x="8451" y="837"/>
                  </a:cubicBezTo>
                  <a:cubicBezTo>
                    <a:pt x="8254" y="419"/>
                    <a:pt x="7978" y="1"/>
                    <a:pt x="7590" y="1"/>
                  </a:cubicBezTo>
                  <a:close/>
                </a:path>
              </a:pathLst>
            </a:custGeom>
            <a:solidFill>
              <a:srgbClr val="363636"/>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75" name="Google Shape;2750;p61">
              <a:extLst>
                <a:ext uri="{FF2B5EF4-FFF2-40B4-BE49-F238E27FC236}">
                  <a16:creationId xmlns:a16="http://schemas.microsoft.com/office/drawing/2014/main" id="{599AC3F7-81E0-C76A-D40A-ED74FAA0BEA6}"/>
                </a:ext>
              </a:extLst>
            </p:cNvPr>
            <p:cNvSpPr/>
            <p:nvPr/>
          </p:nvSpPr>
          <p:spPr>
            <a:xfrm>
              <a:off x="1556525" y="4213875"/>
              <a:ext cx="288025" cy="392900"/>
            </a:xfrm>
            <a:custGeom>
              <a:avLst/>
              <a:gdLst/>
              <a:ahLst/>
              <a:cxnLst/>
              <a:rect l="l" t="t" r="r" b="b"/>
              <a:pathLst>
                <a:path w="11521" h="15716" extrusionOk="0">
                  <a:moveTo>
                    <a:pt x="3162" y="1"/>
                  </a:moveTo>
                  <a:cubicBezTo>
                    <a:pt x="2767" y="2250"/>
                    <a:pt x="2584" y="4104"/>
                    <a:pt x="2463" y="5472"/>
                  </a:cubicBezTo>
                  <a:cubicBezTo>
                    <a:pt x="2341" y="6992"/>
                    <a:pt x="1642" y="8329"/>
                    <a:pt x="578" y="9423"/>
                  </a:cubicBezTo>
                  <a:cubicBezTo>
                    <a:pt x="517" y="9484"/>
                    <a:pt x="487" y="9514"/>
                    <a:pt x="487" y="9545"/>
                  </a:cubicBezTo>
                  <a:cubicBezTo>
                    <a:pt x="305" y="9818"/>
                    <a:pt x="153" y="10092"/>
                    <a:pt x="1" y="10305"/>
                  </a:cubicBezTo>
                  <a:cubicBezTo>
                    <a:pt x="1095" y="11095"/>
                    <a:pt x="2615" y="11490"/>
                    <a:pt x="3922" y="12068"/>
                  </a:cubicBezTo>
                  <a:cubicBezTo>
                    <a:pt x="5654" y="12858"/>
                    <a:pt x="7356" y="13770"/>
                    <a:pt x="9119" y="14651"/>
                  </a:cubicBezTo>
                  <a:cubicBezTo>
                    <a:pt x="9910" y="15016"/>
                    <a:pt x="10700" y="15350"/>
                    <a:pt x="11521" y="15715"/>
                  </a:cubicBezTo>
                  <a:cubicBezTo>
                    <a:pt x="8511" y="13496"/>
                    <a:pt x="7599" y="11521"/>
                    <a:pt x="7174" y="10396"/>
                  </a:cubicBezTo>
                  <a:lnTo>
                    <a:pt x="10305" y="3101"/>
                  </a:lnTo>
                  <a:cubicBezTo>
                    <a:pt x="9727" y="2827"/>
                    <a:pt x="9119" y="2584"/>
                    <a:pt x="8542" y="2341"/>
                  </a:cubicBezTo>
                  <a:cubicBezTo>
                    <a:pt x="6779" y="1520"/>
                    <a:pt x="4925" y="821"/>
                    <a:pt x="3162" y="1"/>
                  </a:cubicBezTo>
                  <a:close/>
                </a:path>
              </a:pathLst>
            </a:custGeom>
            <a:solidFill>
              <a:srgbClr val="DBAFB0"/>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76" name="Google Shape;2751;p61">
              <a:extLst>
                <a:ext uri="{FF2B5EF4-FFF2-40B4-BE49-F238E27FC236}">
                  <a16:creationId xmlns:a16="http://schemas.microsoft.com/office/drawing/2014/main" id="{759C7A67-E0B0-7E4C-6592-4AD8F063EC69}"/>
                </a:ext>
              </a:extLst>
            </p:cNvPr>
            <p:cNvSpPr/>
            <p:nvPr/>
          </p:nvSpPr>
          <p:spPr>
            <a:xfrm>
              <a:off x="1524600" y="4399100"/>
              <a:ext cx="395175" cy="270725"/>
            </a:xfrm>
            <a:custGeom>
              <a:avLst/>
              <a:gdLst/>
              <a:ahLst/>
              <a:cxnLst/>
              <a:rect l="l" t="t" r="r" b="b"/>
              <a:pathLst>
                <a:path w="15807" h="10829" extrusionOk="0">
                  <a:moveTo>
                    <a:pt x="3075" y="1"/>
                  </a:moveTo>
                  <a:cubicBezTo>
                    <a:pt x="2887" y="1"/>
                    <a:pt x="2794" y="72"/>
                    <a:pt x="2615" y="251"/>
                  </a:cubicBezTo>
                  <a:cubicBezTo>
                    <a:pt x="2372" y="434"/>
                    <a:pt x="2281" y="646"/>
                    <a:pt x="2129" y="859"/>
                  </a:cubicBezTo>
                  <a:cubicBezTo>
                    <a:pt x="1551" y="1680"/>
                    <a:pt x="1004" y="2531"/>
                    <a:pt x="457" y="3382"/>
                  </a:cubicBezTo>
                  <a:cubicBezTo>
                    <a:pt x="335" y="3595"/>
                    <a:pt x="214" y="3747"/>
                    <a:pt x="153" y="3929"/>
                  </a:cubicBezTo>
                  <a:cubicBezTo>
                    <a:pt x="1" y="4294"/>
                    <a:pt x="92" y="4750"/>
                    <a:pt x="396" y="5023"/>
                  </a:cubicBezTo>
                  <a:lnTo>
                    <a:pt x="14804" y="10829"/>
                  </a:lnTo>
                  <a:cubicBezTo>
                    <a:pt x="15807" y="9917"/>
                    <a:pt x="15503" y="8519"/>
                    <a:pt x="14621" y="7729"/>
                  </a:cubicBezTo>
                  <a:cubicBezTo>
                    <a:pt x="13740" y="6938"/>
                    <a:pt x="12463" y="6543"/>
                    <a:pt x="11308" y="6057"/>
                  </a:cubicBezTo>
                  <a:cubicBezTo>
                    <a:pt x="10670" y="5753"/>
                    <a:pt x="10032" y="5358"/>
                    <a:pt x="9758" y="4811"/>
                  </a:cubicBezTo>
                  <a:cubicBezTo>
                    <a:pt x="9576" y="4294"/>
                    <a:pt x="9636" y="3747"/>
                    <a:pt x="9606" y="3200"/>
                  </a:cubicBezTo>
                  <a:cubicBezTo>
                    <a:pt x="9577" y="2705"/>
                    <a:pt x="9436" y="2071"/>
                    <a:pt x="8838" y="2071"/>
                  </a:cubicBezTo>
                  <a:cubicBezTo>
                    <a:pt x="8811" y="2071"/>
                    <a:pt x="8783" y="2072"/>
                    <a:pt x="8755" y="2075"/>
                  </a:cubicBezTo>
                  <a:cubicBezTo>
                    <a:pt x="8269" y="2105"/>
                    <a:pt x="7813" y="2318"/>
                    <a:pt x="7357" y="2440"/>
                  </a:cubicBezTo>
                  <a:cubicBezTo>
                    <a:pt x="7258" y="2464"/>
                    <a:pt x="7140" y="2476"/>
                    <a:pt x="7009" y="2476"/>
                  </a:cubicBezTo>
                  <a:cubicBezTo>
                    <a:pt x="6336" y="2476"/>
                    <a:pt x="5332" y="2183"/>
                    <a:pt x="4925" y="1953"/>
                  </a:cubicBezTo>
                  <a:cubicBezTo>
                    <a:pt x="4439" y="1710"/>
                    <a:pt x="4013" y="1346"/>
                    <a:pt x="3709" y="920"/>
                  </a:cubicBezTo>
                  <a:cubicBezTo>
                    <a:pt x="3527" y="707"/>
                    <a:pt x="3132" y="312"/>
                    <a:pt x="3192" y="8"/>
                  </a:cubicBezTo>
                  <a:cubicBezTo>
                    <a:pt x="3149" y="3"/>
                    <a:pt x="3110" y="1"/>
                    <a:pt x="3075" y="1"/>
                  </a:cubicBezTo>
                  <a:close/>
                </a:path>
              </a:pathLst>
            </a:custGeom>
            <a:solidFill>
              <a:srgbClr val="363636"/>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77" name="Google Shape;2752;p61">
              <a:extLst>
                <a:ext uri="{FF2B5EF4-FFF2-40B4-BE49-F238E27FC236}">
                  <a16:creationId xmlns:a16="http://schemas.microsoft.com/office/drawing/2014/main" id="{AB9DC23B-8405-14D1-3129-1D38EA05A666}"/>
                </a:ext>
              </a:extLst>
            </p:cNvPr>
            <p:cNvSpPr/>
            <p:nvPr/>
          </p:nvSpPr>
          <p:spPr>
            <a:xfrm>
              <a:off x="1003325" y="2384825"/>
              <a:ext cx="1078300" cy="2079850"/>
            </a:xfrm>
            <a:custGeom>
              <a:avLst/>
              <a:gdLst/>
              <a:ahLst/>
              <a:cxnLst/>
              <a:rect l="l" t="t" r="r" b="b"/>
              <a:pathLst>
                <a:path w="43132" h="83194" extrusionOk="0">
                  <a:moveTo>
                    <a:pt x="4773" y="0"/>
                  </a:moveTo>
                  <a:cubicBezTo>
                    <a:pt x="4773" y="0"/>
                    <a:pt x="791" y="7599"/>
                    <a:pt x="396" y="17296"/>
                  </a:cubicBezTo>
                  <a:cubicBezTo>
                    <a:pt x="0" y="26961"/>
                    <a:pt x="3435" y="49576"/>
                    <a:pt x="3435" y="49576"/>
                  </a:cubicBezTo>
                  <a:lnTo>
                    <a:pt x="5897" y="83193"/>
                  </a:lnTo>
                  <a:lnTo>
                    <a:pt x="16536" y="83193"/>
                  </a:lnTo>
                  <a:lnTo>
                    <a:pt x="17873" y="19575"/>
                  </a:lnTo>
                  <a:cubicBezTo>
                    <a:pt x="17873" y="19575"/>
                    <a:pt x="25107" y="39879"/>
                    <a:pt x="30031" y="48238"/>
                  </a:cubicBezTo>
                  <a:lnTo>
                    <a:pt x="23375" y="79394"/>
                  </a:lnTo>
                  <a:lnTo>
                    <a:pt x="30609" y="82828"/>
                  </a:lnTo>
                  <a:cubicBezTo>
                    <a:pt x="30609" y="82828"/>
                    <a:pt x="42767" y="49849"/>
                    <a:pt x="42950" y="46627"/>
                  </a:cubicBezTo>
                  <a:cubicBezTo>
                    <a:pt x="43132" y="43375"/>
                    <a:pt x="28512" y="943"/>
                    <a:pt x="28512" y="943"/>
                  </a:cubicBezTo>
                  <a:lnTo>
                    <a:pt x="4773" y="0"/>
                  </a:lnTo>
                  <a:close/>
                </a:path>
              </a:pathLst>
            </a:custGeom>
            <a:solidFill>
              <a:srgbClr val="8AD0B7"/>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78" name="Google Shape;2753;p61">
              <a:extLst>
                <a:ext uri="{FF2B5EF4-FFF2-40B4-BE49-F238E27FC236}">
                  <a16:creationId xmlns:a16="http://schemas.microsoft.com/office/drawing/2014/main" id="{FB66F402-6E47-3A3D-65C8-3EB5039067A5}"/>
                </a:ext>
              </a:extLst>
            </p:cNvPr>
            <p:cNvSpPr/>
            <p:nvPr/>
          </p:nvSpPr>
          <p:spPr>
            <a:xfrm>
              <a:off x="1448625" y="2726775"/>
              <a:ext cx="76775" cy="147450"/>
            </a:xfrm>
            <a:custGeom>
              <a:avLst/>
              <a:gdLst/>
              <a:ahLst/>
              <a:cxnLst/>
              <a:rect l="l" t="t" r="r" b="b"/>
              <a:pathLst>
                <a:path w="3071" h="5898" extrusionOk="0">
                  <a:moveTo>
                    <a:pt x="3070" y="0"/>
                  </a:moveTo>
                  <a:cubicBezTo>
                    <a:pt x="2432" y="912"/>
                    <a:pt x="1885" y="1855"/>
                    <a:pt x="1368" y="2858"/>
                  </a:cubicBezTo>
                  <a:cubicBezTo>
                    <a:pt x="851" y="3830"/>
                    <a:pt x="365" y="4833"/>
                    <a:pt x="0" y="5897"/>
                  </a:cubicBezTo>
                  <a:cubicBezTo>
                    <a:pt x="639" y="4985"/>
                    <a:pt x="1216" y="4013"/>
                    <a:pt x="1703" y="3040"/>
                  </a:cubicBezTo>
                  <a:cubicBezTo>
                    <a:pt x="2189" y="2037"/>
                    <a:pt x="2675" y="1064"/>
                    <a:pt x="3070" y="0"/>
                  </a:cubicBezTo>
                  <a:close/>
                </a:path>
              </a:pathLst>
            </a:custGeom>
            <a:solidFill>
              <a:srgbClr val="333333"/>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79" name="Google Shape;2754;p61">
              <a:extLst>
                <a:ext uri="{FF2B5EF4-FFF2-40B4-BE49-F238E27FC236}">
                  <a16:creationId xmlns:a16="http://schemas.microsoft.com/office/drawing/2014/main" id="{DC2CB8EF-6C94-0DD3-35EF-90CE44ABD2A3}"/>
                </a:ext>
              </a:extLst>
            </p:cNvPr>
            <p:cNvSpPr/>
            <p:nvPr/>
          </p:nvSpPr>
          <p:spPr>
            <a:xfrm>
              <a:off x="1051200" y="2479050"/>
              <a:ext cx="125400" cy="1968150"/>
            </a:xfrm>
            <a:custGeom>
              <a:avLst/>
              <a:gdLst/>
              <a:ahLst/>
              <a:cxnLst/>
              <a:rect l="l" t="t" r="r" b="b"/>
              <a:pathLst>
                <a:path w="5016" h="78726" extrusionOk="0">
                  <a:moveTo>
                    <a:pt x="3131" y="1"/>
                  </a:moveTo>
                  <a:cubicBezTo>
                    <a:pt x="2432" y="1520"/>
                    <a:pt x="1855" y="3070"/>
                    <a:pt x="1247" y="4621"/>
                  </a:cubicBezTo>
                  <a:cubicBezTo>
                    <a:pt x="760" y="6232"/>
                    <a:pt x="365" y="7843"/>
                    <a:pt x="152" y="9484"/>
                  </a:cubicBezTo>
                  <a:cubicBezTo>
                    <a:pt x="122" y="9909"/>
                    <a:pt x="31" y="10335"/>
                    <a:pt x="31" y="10730"/>
                  </a:cubicBezTo>
                  <a:cubicBezTo>
                    <a:pt x="31" y="10943"/>
                    <a:pt x="0" y="11156"/>
                    <a:pt x="0" y="11338"/>
                  </a:cubicBezTo>
                  <a:lnTo>
                    <a:pt x="0" y="11946"/>
                  </a:lnTo>
                  <a:cubicBezTo>
                    <a:pt x="31" y="12797"/>
                    <a:pt x="92" y="13587"/>
                    <a:pt x="152" y="14408"/>
                  </a:cubicBezTo>
                  <a:cubicBezTo>
                    <a:pt x="274" y="16049"/>
                    <a:pt x="426" y="17721"/>
                    <a:pt x="578" y="19362"/>
                  </a:cubicBezTo>
                  <a:cubicBezTo>
                    <a:pt x="1155" y="25958"/>
                    <a:pt x="1824" y="32554"/>
                    <a:pt x="2493" y="39120"/>
                  </a:cubicBezTo>
                  <a:lnTo>
                    <a:pt x="3040" y="44044"/>
                  </a:lnTo>
                  <a:lnTo>
                    <a:pt x="3192" y="45290"/>
                  </a:lnTo>
                  <a:cubicBezTo>
                    <a:pt x="3222" y="45685"/>
                    <a:pt x="3314" y="46080"/>
                    <a:pt x="3314" y="46475"/>
                  </a:cubicBezTo>
                  <a:lnTo>
                    <a:pt x="3435" y="48968"/>
                  </a:lnTo>
                  <a:lnTo>
                    <a:pt x="3921" y="58877"/>
                  </a:lnTo>
                  <a:lnTo>
                    <a:pt x="4438" y="68786"/>
                  </a:lnTo>
                  <a:lnTo>
                    <a:pt x="5016" y="78725"/>
                  </a:lnTo>
                  <a:lnTo>
                    <a:pt x="4651" y="68786"/>
                  </a:lnTo>
                  <a:lnTo>
                    <a:pt x="4225" y="58877"/>
                  </a:lnTo>
                  <a:lnTo>
                    <a:pt x="3800" y="48968"/>
                  </a:lnTo>
                  <a:lnTo>
                    <a:pt x="3678" y="46475"/>
                  </a:lnTo>
                  <a:cubicBezTo>
                    <a:pt x="3678" y="46080"/>
                    <a:pt x="3617" y="45655"/>
                    <a:pt x="3587" y="45229"/>
                  </a:cubicBezTo>
                  <a:lnTo>
                    <a:pt x="3466" y="44013"/>
                  </a:lnTo>
                  <a:lnTo>
                    <a:pt x="2979" y="39089"/>
                  </a:lnTo>
                  <a:cubicBezTo>
                    <a:pt x="2280" y="32463"/>
                    <a:pt x="1611" y="25898"/>
                    <a:pt x="943" y="19332"/>
                  </a:cubicBezTo>
                  <a:cubicBezTo>
                    <a:pt x="791" y="17691"/>
                    <a:pt x="639" y="16019"/>
                    <a:pt x="487" y="14378"/>
                  </a:cubicBezTo>
                  <a:cubicBezTo>
                    <a:pt x="426" y="13557"/>
                    <a:pt x="335" y="12736"/>
                    <a:pt x="335" y="11916"/>
                  </a:cubicBezTo>
                  <a:lnTo>
                    <a:pt x="335" y="11308"/>
                  </a:lnTo>
                  <a:cubicBezTo>
                    <a:pt x="335" y="11125"/>
                    <a:pt x="396" y="10882"/>
                    <a:pt x="396" y="10700"/>
                  </a:cubicBezTo>
                  <a:cubicBezTo>
                    <a:pt x="426" y="10335"/>
                    <a:pt x="456" y="9909"/>
                    <a:pt x="487" y="9484"/>
                  </a:cubicBezTo>
                  <a:cubicBezTo>
                    <a:pt x="700" y="7843"/>
                    <a:pt x="1034" y="6262"/>
                    <a:pt x="1490" y="4651"/>
                  </a:cubicBezTo>
                  <a:cubicBezTo>
                    <a:pt x="1946" y="3070"/>
                    <a:pt x="2462" y="1520"/>
                    <a:pt x="3131" y="1"/>
                  </a:cubicBezTo>
                  <a:close/>
                </a:path>
              </a:pathLst>
            </a:custGeom>
            <a:solidFill>
              <a:srgbClr val="333333"/>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80" name="Google Shape;2755;p61">
              <a:extLst>
                <a:ext uri="{FF2B5EF4-FFF2-40B4-BE49-F238E27FC236}">
                  <a16:creationId xmlns:a16="http://schemas.microsoft.com/office/drawing/2014/main" id="{38973306-095B-CCAC-AB43-95530647742A}"/>
                </a:ext>
              </a:extLst>
            </p:cNvPr>
            <p:cNvSpPr/>
            <p:nvPr/>
          </p:nvSpPr>
          <p:spPr>
            <a:xfrm>
              <a:off x="1469150" y="2834675"/>
              <a:ext cx="346525" cy="1550200"/>
            </a:xfrm>
            <a:custGeom>
              <a:avLst/>
              <a:gdLst/>
              <a:ahLst/>
              <a:cxnLst/>
              <a:rect l="l" t="t" r="r" b="b"/>
              <a:pathLst>
                <a:path w="13861" h="62008" extrusionOk="0">
                  <a:moveTo>
                    <a:pt x="0" y="1"/>
                  </a:moveTo>
                  <a:lnTo>
                    <a:pt x="6809" y="14864"/>
                  </a:lnTo>
                  <a:lnTo>
                    <a:pt x="10213" y="22341"/>
                  </a:lnTo>
                  <a:lnTo>
                    <a:pt x="11885" y="26110"/>
                  </a:lnTo>
                  <a:cubicBezTo>
                    <a:pt x="12158" y="26749"/>
                    <a:pt x="12432" y="27357"/>
                    <a:pt x="12705" y="27995"/>
                  </a:cubicBezTo>
                  <a:cubicBezTo>
                    <a:pt x="12949" y="28664"/>
                    <a:pt x="13222" y="29302"/>
                    <a:pt x="13405" y="29910"/>
                  </a:cubicBezTo>
                  <a:cubicBezTo>
                    <a:pt x="13465" y="30001"/>
                    <a:pt x="13465" y="30062"/>
                    <a:pt x="13465" y="30153"/>
                  </a:cubicBezTo>
                  <a:lnTo>
                    <a:pt x="13465" y="30366"/>
                  </a:lnTo>
                  <a:cubicBezTo>
                    <a:pt x="13405" y="30518"/>
                    <a:pt x="13405" y="30700"/>
                    <a:pt x="13374" y="30852"/>
                  </a:cubicBezTo>
                  <a:cubicBezTo>
                    <a:pt x="13344" y="31217"/>
                    <a:pt x="13253" y="31551"/>
                    <a:pt x="13222" y="31886"/>
                  </a:cubicBezTo>
                  <a:cubicBezTo>
                    <a:pt x="13101" y="32585"/>
                    <a:pt x="12949" y="33223"/>
                    <a:pt x="12857" y="33892"/>
                  </a:cubicBezTo>
                  <a:cubicBezTo>
                    <a:pt x="12584" y="35229"/>
                    <a:pt x="12310" y="36597"/>
                    <a:pt x="12037" y="37934"/>
                  </a:cubicBezTo>
                  <a:lnTo>
                    <a:pt x="10365" y="45959"/>
                  </a:lnTo>
                  <a:lnTo>
                    <a:pt x="6961" y="62008"/>
                  </a:lnTo>
                  <a:lnTo>
                    <a:pt x="8845" y="54044"/>
                  </a:lnTo>
                  <a:lnTo>
                    <a:pt x="10669" y="46020"/>
                  </a:lnTo>
                  <a:cubicBezTo>
                    <a:pt x="11277" y="43375"/>
                    <a:pt x="11854" y="40670"/>
                    <a:pt x="12432" y="37995"/>
                  </a:cubicBezTo>
                  <a:cubicBezTo>
                    <a:pt x="12736" y="36688"/>
                    <a:pt x="13009" y="35320"/>
                    <a:pt x="13253" y="33983"/>
                  </a:cubicBezTo>
                  <a:cubicBezTo>
                    <a:pt x="13405" y="33345"/>
                    <a:pt x="13526" y="32645"/>
                    <a:pt x="13648" y="31977"/>
                  </a:cubicBezTo>
                  <a:cubicBezTo>
                    <a:pt x="13678" y="31612"/>
                    <a:pt x="13769" y="31278"/>
                    <a:pt x="13800" y="30943"/>
                  </a:cubicBezTo>
                  <a:cubicBezTo>
                    <a:pt x="13830" y="30761"/>
                    <a:pt x="13860" y="30609"/>
                    <a:pt x="13860" y="30396"/>
                  </a:cubicBezTo>
                  <a:lnTo>
                    <a:pt x="13860" y="30153"/>
                  </a:lnTo>
                  <a:cubicBezTo>
                    <a:pt x="13860" y="30031"/>
                    <a:pt x="13860" y="29910"/>
                    <a:pt x="13830" y="29849"/>
                  </a:cubicBezTo>
                  <a:cubicBezTo>
                    <a:pt x="13617" y="29150"/>
                    <a:pt x="13344" y="28542"/>
                    <a:pt x="13070" y="27904"/>
                  </a:cubicBezTo>
                  <a:cubicBezTo>
                    <a:pt x="12797" y="27265"/>
                    <a:pt x="12553" y="26597"/>
                    <a:pt x="12280" y="25989"/>
                  </a:cubicBezTo>
                  <a:lnTo>
                    <a:pt x="10608" y="22250"/>
                  </a:lnTo>
                  <a:cubicBezTo>
                    <a:pt x="9453" y="19758"/>
                    <a:pt x="8328" y="17265"/>
                    <a:pt x="7143" y="14803"/>
                  </a:cubicBezTo>
                  <a:lnTo>
                    <a:pt x="3617" y="7387"/>
                  </a:lnTo>
                  <a:lnTo>
                    <a:pt x="0" y="1"/>
                  </a:lnTo>
                  <a:close/>
                </a:path>
              </a:pathLst>
            </a:custGeom>
            <a:solidFill>
              <a:srgbClr val="333333"/>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81" name="Google Shape;2756;p61">
              <a:extLst>
                <a:ext uri="{FF2B5EF4-FFF2-40B4-BE49-F238E27FC236}">
                  <a16:creationId xmlns:a16="http://schemas.microsoft.com/office/drawing/2014/main" id="{7C8DAC92-94C4-C850-6CB6-5073A3826992}"/>
                </a:ext>
              </a:extLst>
            </p:cNvPr>
            <p:cNvSpPr/>
            <p:nvPr/>
          </p:nvSpPr>
          <p:spPr>
            <a:xfrm>
              <a:off x="1065625" y="2511725"/>
              <a:ext cx="153525" cy="169475"/>
            </a:xfrm>
            <a:custGeom>
              <a:avLst/>
              <a:gdLst/>
              <a:ahLst/>
              <a:cxnLst/>
              <a:rect l="l" t="t" r="r" b="b"/>
              <a:pathLst>
                <a:path w="6141" h="6779" extrusionOk="0">
                  <a:moveTo>
                    <a:pt x="6141" y="1"/>
                  </a:moveTo>
                  <a:lnTo>
                    <a:pt x="6141" y="1"/>
                  </a:lnTo>
                  <a:cubicBezTo>
                    <a:pt x="5807" y="730"/>
                    <a:pt x="5442" y="1429"/>
                    <a:pt x="5016" y="2098"/>
                  </a:cubicBezTo>
                  <a:cubicBezTo>
                    <a:pt x="4591" y="2736"/>
                    <a:pt x="4135" y="3405"/>
                    <a:pt x="3648" y="3952"/>
                  </a:cubicBezTo>
                  <a:cubicBezTo>
                    <a:pt x="3162" y="4529"/>
                    <a:pt x="2585" y="5046"/>
                    <a:pt x="1977" y="5563"/>
                  </a:cubicBezTo>
                  <a:lnTo>
                    <a:pt x="1521" y="5897"/>
                  </a:lnTo>
                  <a:cubicBezTo>
                    <a:pt x="1369" y="6019"/>
                    <a:pt x="1186" y="6080"/>
                    <a:pt x="1034" y="6201"/>
                  </a:cubicBezTo>
                  <a:lnTo>
                    <a:pt x="791" y="6353"/>
                  </a:lnTo>
                  <a:lnTo>
                    <a:pt x="518" y="6505"/>
                  </a:lnTo>
                  <a:cubicBezTo>
                    <a:pt x="335" y="6596"/>
                    <a:pt x="183" y="6657"/>
                    <a:pt x="1" y="6779"/>
                  </a:cubicBezTo>
                  <a:cubicBezTo>
                    <a:pt x="761" y="6536"/>
                    <a:pt x="1521" y="6232"/>
                    <a:pt x="2159" y="5776"/>
                  </a:cubicBezTo>
                  <a:cubicBezTo>
                    <a:pt x="2797" y="5320"/>
                    <a:pt x="3405" y="4803"/>
                    <a:pt x="3952" y="4195"/>
                  </a:cubicBezTo>
                  <a:cubicBezTo>
                    <a:pt x="4439" y="3587"/>
                    <a:pt x="4895" y="2888"/>
                    <a:pt x="5290" y="2219"/>
                  </a:cubicBezTo>
                  <a:cubicBezTo>
                    <a:pt x="5655" y="1520"/>
                    <a:pt x="5958" y="760"/>
                    <a:pt x="6141" y="1"/>
                  </a:cubicBezTo>
                  <a:close/>
                </a:path>
              </a:pathLst>
            </a:custGeom>
            <a:solidFill>
              <a:srgbClr val="333333"/>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82" name="Google Shape;2757;p61">
              <a:extLst>
                <a:ext uri="{FF2B5EF4-FFF2-40B4-BE49-F238E27FC236}">
                  <a16:creationId xmlns:a16="http://schemas.microsoft.com/office/drawing/2014/main" id="{3612CBC0-5680-E503-481F-E394C1CF33CB}"/>
                </a:ext>
              </a:extLst>
            </p:cNvPr>
            <p:cNvSpPr/>
            <p:nvPr/>
          </p:nvSpPr>
          <p:spPr>
            <a:xfrm>
              <a:off x="1327800" y="1343025"/>
              <a:ext cx="250800" cy="395250"/>
            </a:xfrm>
            <a:custGeom>
              <a:avLst/>
              <a:gdLst/>
              <a:ahLst/>
              <a:cxnLst/>
              <a:rect l="l" t="t" r="r" b="b"/>
              <a:pathLst>
                <a:path w="10032" h="15810" extrusionOk="0">
                  <a:moveTo>
                    <a:pt x="1520" y="0"/>
                  </a:moveTo>
                  <a:lnTo>
                    <a:pt x="1520" y="8754"/>
                  </a:lnTo>
                  <a:cubicBezTo>
                    <a:pt x="1034" y="8815"/>
                    <a:pt x="517" y="8876"/>
                    <a:pt x="0" y="8967"/>
                  </a:cubicBezTo>
                  <a:cubicBezTo>
                    <a:pt x="281" y="11769"/>
                    <a:pt x="1564" y="15810"/>
                    <a:pt x="4049" y="15810"/>
                  </a:cubicBezTo>
                  <a:cubicBezTo>
                    <a:pt x="4528" y="15810"/>
                    <a:pt x="5053" y="15659"/>
                    <a:pt x="5624" y="15319"/>
                  </a:cubicBezTo>
                  <a:cubicBezTo>
                    <a:pt x="7387" y="14256"/>
                    <a:pt x="8663" y="12280"/>
                    <a:pt x="9484" y="10487"/>
                  </a:cubicBezTo>
                  <a:cubicBezTo>
                    <a:pt x="9666" y="10000"/>
                    <a:pt x="9849" y="9484"/>
                    <a:pt x="10031" y="8967"/>
                  </a:cubicBezTo>
                  <a:cubicBezTo>
                    <a:pt x="9393" y="8845"/>
                    <a:pt x="8633" y="8754"/>
                    <a:pt x="7812" y="8693"/>
                  </a:cubicBezTo>
                  <a:lnTo>
                    <a:pt x="7812" y="0"/>
                  </a:lnTo>
                  <a:close/>
                </a:path>
              </a:pathLst>
            </a:custGeom>
            <a:solidFill>
              <a:srgbClr val="DBAFB0"/>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83" name="Google Shape;2758;p61">
              <a:extLst>
                <a:ext uri="{FF2B5EF4-FFF2-40B4-BE49-F238E27FC236}">
                  <a16:creationId xmlns:a16="http://schemas.microsoft.com/office/drawing/2014/main" id="{5A486BDE-0A0B-4DB3-6F82-02DF7120ABC7}"/>
                </a:ext>
              </a:extLst>
            </p:cNvPr>
            <p:cNvSpPr/>
            <p:nvPr/>
          </p:nvSpPr>
          <p:spPr>
            <a:xfrm>
              <a:off x="1365800" y="1363525"/>
              <a:ext cx="157325" cy="156575"/>
            </a:xfrm>
            <a:custGeom>
              <a:avLst/>
              <a:gdLst/>
              <a:ahLst/>
              <a:cxnLst/>
              <a:rect l="l" t="t" r="r" b="b"/>
              <a:pathLst>
                <a:path w="6293" h="6263" extrusionOk="0">
                  <a:moveTo>
                    <a:pt x="0" y="1"/>
                  </a:moveTo>
                  <a:lnTo>
                    <a:pt x="0" y="852"/>
                  </a:lnTo>
                  <a:cubicBezTo>
                    <a:pt x="517" y="2280"/>
                    <a:pt x="1186" y="3587"/>
                    <a:pt x="2006" y="4408"/>
                  </a:cubicBezTo>
                  <a:cubicBezTo>
                    <a:pt x="2857" y="5259"/>
                    <a:pt x="3678" y="5715"/>
                    <a:pt x="4438" y="5958"/>
                  </a:cubicBezTo>
                  <a:cubicBezTo>
                    <a:pt x="5198" y="6232"/>
                    <a:pt x="5836" y="6262"/>
                    <a:pt x="6292" y="6262"/>
                  </a:cubicBezTo>
                  <a:lnTo>
                    <a:pt x="6292" y="5107"/>
                  </a:lnTo>
                  <a:cubicBezTo>
                    <a:pt x="6187" y="5114"/>
                    <a:pt x="6069" y="5120"/>
                    <a:pt x="5941" y="5120"/>
                  </a:cubicBezTo>
                  <a:cubicBezTo>
                    <a:pt x="5517" y="5120"/>
                    <a:pt x="4970" y="5060"/>
                    <a:pt x="4316" y="4803"/>
                  </a:cubicBezTo>
                  <a:cubicBezTo>
                    <a:pt x="3587" y="4560"/>
                    <a:pt x="2736" y="4074"/>
                    <a:pt x="1885" y="3223"/>
                  </a:cubicBezTo>
                  <a:cubicBezTo>
                    <a:pt x="1125" y="2463"/>
                    <a:pt x="487" y="1308"/>
                    <a:pt x="0" y="1"/>
                  </a:cubicBezTo>
                  <a:close/>
                </a:path>
              </a:pathLst>
            </a:custGeom>
            <a:solidFill>
              <a:srgbClr val="C19FA0"/>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84" name="Google Shape;2759;p61">
              <a:extLst>
                <a:ext uri="{FF2B5EF4-FFF2-40B4-BE49-F238E27FC236}">
                  <a16:creationId xmlns:a16="http://schemas.microsoft.com/office/drawing/2014/main" id="{60E81254-13EB-360B-E508-348268DAB817}"/>
                </a:ext>
              </a:extLst>
            </p:cNvPr>
            <p:cNvSpPr/>
            <p:nvPr/>
          </p:nvSpPr>
          <p:spPr>
            <a:xfrm>
              <a:off x="1069425" y="1560350"/>
              <a:ext cx="691525" cy="960775"/>
            </a:xfrm>
            <a:custGeom>
              <a:avLst/>
              <a:gdLst/>
              <a:ahLst/>
              <a:cxnLst/>
              <a:rect l="l" t="t" r="r" b="b"/>
              <a:pathLst>
                <a:path w="27661" h="38431" extrusionOk="0">
                  <a:moveTo>
                    <a:pt x="18147" y="0"/>
                  </a:moveTo>
                  <a:lnTo>
                    <a:pt x="15381" y="5593"/>
                  </a:lnTo>
                  <a:lnTo>
                    <a:pt x="11886" y="61"/>
                  </a:lnTo>
                  <a:cubicBezTo>
                    <a:pt x="8633" y="152"/>
                    <a:pt x="5958" y="1125"/>
                    <a:pt x="4530" y="1824"/>
                  </a:cubicBezTo>
                  <a:cubicBezTo>
                    <a:pt x="3770" y="2158"/>
                    <a:pt x="3344" y="2949"/>
                    <a:pt x="3466" y="3800"/>
                  </a:cubicBezTo>
                  <a:lnTo>
                    <a:pt x="4317" y="9180"/>
                  </a:lnTo>
                  <a:lnTo>
                    <a:pt x="7873" y="22797"/>
                  </a:lnTo>
                  <a:cubicBezTo>
                    <a:pt x="3527" y="26779"/>
                    <a:pt x="1" y="35593"/>
                    <a:pt x="1" y="35593"/>
                  </a:cubicBezTo>
                  <a:cubicBezTo>
                    <a:pt x="4955" y="37721"/>
                    <a:pt x="9680" y="38430"/>
                    <a:pt x="13778" y="38430"/>
                  </a:cubicBezTo>
                  <a:cubicBezTo>
                    <a:pt x="21974" y="38430"/>
                    <a:pt x="27661" y="35593"/>
                    <a:pt x="27661" y="35593"/>
                  </a:cubicBezTo>
                  <a:lnTo>
                    <a:pt x="21947" y="23253"/>
                  </a:lnTo>
                  <a:lnTo>
                    <a:pt x="23162" y="17174"/>
                  </a:lnTo>
                  <a:cubicBezTo>
                    <a:pt x="23162" y="17174"/>
                    <a:pt x="26141" y="9180"/>
                    <a:pt x="25959" y="8055"/>
                  </a:cubicBezTo>
                  <a:cubicBezTo>
                    <a:pt x="25746" y="6900"/>
                    <a:pt x="24226" y="821"/>
                    <a:pt x="24226" y="821"/>
                  </a:cubicBezTo>
                  <a:cubicBezTo>
                    <a:pt x="22068" y="274"/>
                    <a:pt x="18147" y="0"/>
                    <a:pt x="18147" y="0"/>
                  </a:cubicBezTo>
                  <a:close/>
                </a:path>
              </a:pathLst>
            </a:custGeom>
            <a:solidFill>
              <a:srgbClr val="A5DFCC"/>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85" name="Google Shape;2760;p61">
              <a:extLst>
                <a:ext uri="{FF2B5EF4-FFF2-40B4-BE49-F238E27FC236}">
                  <a16:creationId xmlns:a16="http://schemas.microsoft.com/office/drawing/2014/main" id="{158E72CB-393A-3CB1-FD7F-8ABD49272B9C}"/>
                </a:ext>
              </a:extLst>
            </p:cNvPr>
            <p:cNvSpPr/>
            <p:nvPr/>
          </p:nvSpPr>
          <p:spPr>
            <a:xfrm>
              <a:off x="1157575" y="2226775"/>
              <a:ext cx="193050" cy="237450"/>
            </a:xfrm>
            <a:custGeom>
              <a:avLst/>
              <a:gdLst/>
              <a:ahLst/>
              <a:cxnLst/>
              <a:rect l="l" t="t" r="r" b="b"/>
              <a:pathLst>
                <a:path w="7722" h="9498" extrusionOk="0">
                  <a:moveTo>
                    <a:pt x="2402" y="0"/>
                  </a:moveTo>
                  <a:lnTo>
                    <a:pt x="4986" y="638"/>
                  </a:lnTo>
                  <a:cubicBezTo>
                    <a:pt x="5752" y="866"/>
                    <a:pt x="6572" y="1040"/>
                    <a:pt x="7371" y="1260"/>
                  </a:cubicBezTo>
                  <a:lnTo>
                    <a:pt x="7371" y="1260"/>
                  </a:lnTo>
                  <a:cubicBezTo>
                    <a:pt x="6661" y="2781"/>
                    <a:pt x="5866" y="4245"/>
                    <a:pt x="4986" y="5623"/>
                  </a:cubicBezTo>
                  <a:cubicBezTo>
                    <a:pt x="4499" y="6353"/>
                    <a:pt x="3983" y="7022"/>
                    <a:pt x="3436" y="7690"/>
                  </a:cubicBezTo>
                  <a:cubicBezTo>
                    <a:pt x="3162" y="8025"/>
                    <a:pt x="2858" y="8298"/>
                    <a:pt x="2524" y="8541"/>
                  </a:cubicBezTo>
                  <a:cubicBezTo>
                    <a:pt x="2220" y="8815"/>
                    <a:pt x="1825" y="9028"/>
                    <a:pt x="1460" y="9058"/>
                  </a:cubicBezTo>
                  <a:cubicBezTo>
                    <a:pt x="1427" y="9061"/>
                    <a:pt x="1394" y="9062"/>
                    <a:pt x="1362" y="9062"/>
                  </a:cubicBezTo>
                  <a:cubicBezTo>
                    <a:pt x="1005" y="9062"/>
                    <a:pt x="687" y="8909"/>
                    <a:pt x="548" y="8602"/>
                  </a:cubicBezTo>
                  <a:cubicBezTo>
                    <a:pt x="396" y="8268"/>
                    <a:pt x="335" y="7842"/>
                    <a:pt x="335" y="7417"/>
                  </a:cubicBezTo>
                  <a:cubicBezTo>
                    <a:pt x="396" y="6596"/>
                    <a:pt x="578" y="5745"/>
                    <a:pt x="761" y="4924"/>
                  </a:cubicBezTo>
                  <a:cubicBezTo>
                    <a:pt x="1186" y="3253"/>
                    <a:pt x="1764" y="1611"/>
                    <a:pt x="2402" y="0"/>
                  </a:cubicBezTo>
                  <a:lnTo>
                    <a:pt x="2402" y="0"/>
                  </a:lnTo>
                  <a:cubicBezTo>
                    <a:pt x="1642" y="1581"/>
                    <a:pt x="1004" y="3161"/>
                    <a:pt x="487" y="4863"/>
                  </a:cubicBezTo>
                  <a:cubicBezTo>
                    <a:pt x="274" y="5715"/>
                    <a:pt x="31" y="6596"/>
                    <a:pt x="1" y="7447"/>
                  </a:cubicBezTo>
                  <a:cubicBezTo>
                    <a:pt x="1" y="7903"/>
                    <a:pt x="31" y="8359"/>
                    <a:pt x="244" y="8815"/>
                  </a:cubicBezTo>
                  <a:cubicBezTo>
                    <a:pt x="335" y="9058"/>
                    <a:pt x="548" y="9240"/>
                    <a:pt x="761" y="9362"/>
                  </a:cubicBezTo>
                  <a:cubicBezTo>
                    <a:pt x="882" y="9423"/>
                    <a:pt x="1004" y="9423"/>
                    <a:pt x="1095" y="9484"/>
                  </a:cubicBezTo>
                  <a:cubicBezTo>
                    <a:pt x="1196" y="9484"/>
                    <a:pt x="1284" y="9497"/>
                    <a:pt x="1367" y="9497"/>
                  </a:cubicBezTo>
                  <a:cubicBezTo>
                    <a:pt x="1409" y="9497"/>
                    <a:pt x="1450" y="9494"/>
                    <a:pt x="1490" y="9484"/>
                  </a:cubicBezTo>
                  <a:cubicBezTo>
                    <a:pt x="1946" y="9423"/>
                    <a:pt x="2372" y="9210"/>
                    <a:pt x="2736" y="8936"/>
                  </a:cubicBezTo>
                  <a:cubicBezTo>
                    <a:pt x="3132" y="8663"/>
                    <a:pt x="3436" y="8359"/>
                    <a:pt x="3739" y="8025"/>
                  </a:cubicBezTo>
                  <a:cubicBezTo>
                    <a:pt x="4287" y="7356"/>
                    <a:pt x="4834" y="6626"/>
                    <a:pt x="5290" y="5897"/>
                  </a:cubicBezTo>
                  <a:cubicBezTo>
                    <a:pt x="6232" y="4468"/>
                    <a:pt x="7022" y="2888"/>
                    <a:pt x="7721" y="1307"/>
                  </a:cubicBezTo>
                  <a:lnTo>
                    <a:pt x="7721" y="1277"/>
                  </a:lnTo>
                  <a:cubicBezTo>
                    <a:pt x="7721" y="1186"/>
                    <a:pt x="7691" y="1125"/>
                    <a:pt x="7600" y="1125"/>
                  </a:cubicBezTo>
                  <a:lnTo>
                    <a:pt x="4986" y="547"/>
                  </a:lnTo>
                  <a:lnTo>
                    <a:pt x="2402" y="0"/>
                  </a:lnTo>
                  <a:close/>
                </a:path>
              </a:pathLst>
            </a:custGeom>
            <a:solidFill>
              <a:srgbClr val="333333"/>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86" name="Google Shape;2761;p61">
              <a:extLst>
                <a:ext uri="{FF2B5EF4-FFF2-40B4-BE49-F238E27FC236}">
                  <a16:creationId xmlns:a16="http://schemas.microsoft.com/office/drawing/2014/main" id="{C30A04EC-7DD6-0052-7CD8-E954CD852246}"/>
                </a:ext>
              </a:extLst>
            </p:cNvPr>
            <p:cNvSpPr/>
            <p:nvPr/>
          </p:nvSpPr>
          <p:spPr>
            <a:xfrm>
              <a:off x="1555000" y="2228275"/>
              <a:ext cx="180125" cy="203675"/>
            </a:xfrm>
            <a:custGeom>
              <a:avLst/>
              <a:gdLst/>
              <a:ahLst/>
              <a:cxnLst/>
              <a:rect l="l" t="t" r="r" b="b"/>
              <a:pathLst>
                <a:path w="7205" h="8147" extrusionOk="0">
                  <a:moveTo>
                    <a:pt x="3983" y="1"/>
                  </a:moveTo>
                  <a:lnTo>
                    <a:pt x="3983" y="1"/>
                  </a:lnTo>
                  <a:cubicBezTo>
                    <a:pt x="3344" y="92"/>
                    <a:pt x="2736" y="244"/>
                    <a:pt x="2007" y="366"/>
                  </a:cubicBezTo>
                  <a:lnTo>
                    <a:pt x="153" y="761"/>
                  </a:lnTo>
                  <a:lnTo>
                    <a:pt x="92" y="761"/>
                  </a:lnTo>
                  <a:cubicBezTo>
                    <a:pt x="31" y="791"/>
                    <a:pt x="1" y="852"/>
                    <a:pt x="31" y="943"/>
                  </a:cubicBezTo>
                  <a:cubicBezTo>
                    <a:pt x="366" y="1855"/>
                    <a:pt x="791" y="2737"/>
                    <a:pt x="1247" y="3557"/>
                  </a:cubicBezTo>
                  <a:cubicBezTo>
                    <a:pt x="1703" y="4408"/>
                    <a:pt x="2189" y="5229"/>
                    <a:pt x="2767" y="5989"/>
                  </a:cubicBezTo>
                  <a:cubicBezTo>
                    <a:pt x="3375" y="6749"/>
                    <a:pt x="4013" y="7509"/>
                    <a:pt x="4925" y="7934"/>
                  </a:cubicBezTo>
                  <a:cubicBezTo>
                    <a:pt x="5168" y="8056"/>
                    <a:pt x="5381" y="8117"/>
                    <a:pt x="5654" y="8147"/>
                  </a:cubicBezTo>
                  <a:cubicBezTo>
                    <a:pt x="5928" y="8147"/>
                    <a:pt x="6171" y="8147"/>
                    <a:pt x="6414" y="8056"/>
                  </a:cubicBezTo>
                  <a:cubicBezTo>
                    <a:pt x="6901" y="7813"/>
                    <a:pt x="7083" y="7326"/>
                    <a:pt x="7205" y="6870"/>
                  </a:cubicBezTo>
                  <a:lnTo>
                    <a:pt x="7205" y="6870"/>
                  </a:lnTo>
                  <a:cubicBezTo>
                    <a:pt x="7053" y="7326"/>
                    <a:pt x="6779" y="7782"/>
                    <a:pt x="6384" y="7934"/>
                  </a:cubicBezTo>
                  <a:cubicBezTo>
                    <a:pt x="6262" y="7965"/>
                    <a:pt x="6148" y="7972"/>
                    <a:pt x="6034" y="7972"/>
                  </a:cubicBezTo>
                  <a:cubicBezTo>
                    <a:pt x="5920" y="7972"/>
                    <a:pt x="5806" y="7965"/>
                    <a:pt x="5685" y="7965"/>
                  </a:cubicBezTo>
                  <a:cubicBezTo>
                    <a:pt x="5472" y="7934"/>
                    <a:pt x="5229" y="7843"/>
                    <a:pt x="5046" y="7752"/>
                  </a:cubicBezTo>
                  <a:cubicBezTo>
                    <a:pt x="4651" y="7509"/>
                    <a:pt x="4287" y="7205"/>
                    <a:pt x="3983" y="6870"/>
                  </a:cubicBezTo>
                  <a:cubicBezTo>
                    <a:pt x="3679" y="6536"/>
                    <a:pt x="3375" y="6141"/>
                    <a:pt x="3101" y="5776"/>
                  </a:cubicBezTo>
                  <a:cubicBezTo>
                    <a:pt x="2584" y="5016"/>
                    <a:pt x="2068" y="4196"/>
                    <a:pt x="1612" y="3375"/>
                  </a:cubicBezTo>
                  <a:cubicBezTo>
                    <a:pt x="1179" y="2567"/>
                    <a:pt x="801" y="1787"/>
                    <a:pt x="426" y="956"/>
                  </a:cubicBezTo>
                  <a:lnTo>
                    <a:pt x="426" y="956"/>
                  </a:lnTo>
                  <a:lnTo>
                    <a:pt x="2098" y="518"/>
                  </a:lnTo>
                  <a:cubicBezTo>
                    <a:pt x="2767" y="335"/>
                    <a:pt x="3375" y="183"/>
                    <a:pt x="3983" y="1"/>
                  </a:cubicBezTo>
                  <a:close/>
                </a:path>
              </a:pathLst>
            </a:custGeom>
            <a:solidFill>
              <a:srgbClr val="333333"/>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87" name="Google Shape;2762;p61">
              <a:extLst>
                <a:ext uri="{FF2B5EF4-FFF2-40B4-BE49-F238E27FC236}">
                  <a16:creationId xmlns:a16="http://schemas.microsoft.com/office/drawing/2014/main" id="{3978D48F-657F-FC30-7FFB-D373BAA32FB9}"/>
                </a:ext>
              </a:extLst>
            </p:cNvPr>
            <p:cNvSpPr/>
            <p:nvPr/>
          </p:nvSpPr>
          <p:spPr>
            <a:xfrm>
              <a:off x="1464575" y="1798200"/>
              <a:ext cx="123125" cy="177825"/>
            </a:xfrm>
            <a:custGeom>
              <a:avLst/>
              <a:gdLst/>
              <a:ahLst/>
              <a:cxnLst/>
              <a:rect l="l" t="t" r="r" b="b"/>
              <a:pathLst>
                <a:path w="4925" h="7113" extrusionOk="0">
                  <a:moveTo>
                    <a:pt x="821" y="0"/>
                  </a:moveTo>
                  <a:lnTo>
                    <a:pt x="1" y="517"/>
                  </a:lnTo>
                  <a:lnTo>
                    <a:pt x="4134" y="7113"/>
                  </a:lnTo>
                  <a:lnTo>
                    <a:pt x="4925" y="6626"/>
                  </a:lnTo>
                  <a:lnTo>
                    <a:pt x="821" y="0"/>
                  </a:lnTo>
                  <a:close/>
                </a:path>
              </a:pathLst>
            </a:custGeom>
            <a:solidFill>
              <a:srgbClr val="C4594E"/>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88" name="Google Shape;2763;p61">
              <a:extLst>
                <a:ext uri="{FF2B5EF4-FFF2-40B4-BE49-F238E27FC236}">
                  <a16:creationId xmlns:a16="http://schemas.microsoft.com/office/drawing/2014/main" id="{4A48AE20-1AEA-F85B-BC89-715319DBD206}"/>
                </a:ext>
              </a:extLst>
            </p:cNvPr>
            <p:cNvSpPr/>
            <p:nvPr/>
          </p:nvSpPr>
          <p:spPr>
            <a:xfrm>
              <a:off x="1282975" y="1902025"/>
              <a:ext cx="389850" cy="274625"/>
            </a:xfrm>
            <a:custGeom>
              <a:avLst/>
              <a:gdLst/>
              <a:ahLst/>
              <a:cxnLst/>
              <a:rect l="l" t="t" r="r" b="b"/>
              <a:pathLst>
                <a:path w="15594" h="10985" extrusionOk="0">
                  <a:moveTo>
                    <a:pt x="9048" y="0"/>
                  </a:moveTo>
                  <a:cubicBezTo>
                    <a:pt x="9026" y="0"/>
                    <a:pt x="9008" y="4"/>
                    <a:pt x="8997" y="11"/>
                  </a:cubicBezTo>
                  <a:cubicBezTo>
                    <a:pt x="8784" y="163"/>
                    <a:pt x="8359" y="1683"/>
                    <a:pt x="8177" y="2352"/>
                  </a:cubicBezTo>
                  <a:cubicBezTo>
                    <a:pt x="5441" y="3203"/>
                    <a:pt x="2827" y="4175"/>
                    <a:pt x="91" y="4935"/>
                  </a:cubicBezTo>
                  <a:cubicBezTo>
                    <a:pt x="30" y="6698"/>
                    <a:pt x="0" y="8400"/>
                    <a:pt x="0" y="10163"/>
                  </a:cubicBezTo>
                  <a:lnTo>
                    <a:pt x="0" y="10984"/>
                  </a:lnTo>
                  <a:cubicBezTo>
                    <a:pt x="3313" y="9586"/>
                    <a:pt x="6414" y="7914"/>
                    <a:pt x="9727" y="6273"/>
                  </a:cubicBezTo>
                  <a:cubicBezTo>
                    <a:pt x="9818" y="6242"/>
                    <a:pt x="15593" y="3841"/>
                    <a:pt x="14377" y="2899"/>
                  </a:cubicBezTo>
                  <a:cubicBezTo>
                    <a:pt x="13240" y="1995"/>
                    <a:pt x="9586" y="0"/>
                    <a:pt x="9048" y="0"/>
                  </a:cubicBezTo>
                  <a:close/>
                </a:path>
              </a:pathLst>
            </a:custGeom>
            <a:solidFill>
              <a:srgbClr val="DBAFB0"/>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89" name="Google Shape;2764;p61">
              <a:extLst>
                <a:ext uri="{FF2B5EF4-FFF2-40B4-BE49-F238E27FC236}">
                  <a16:creationId xmlns:a16="http://schemas.microsoft.com/office/drawing/2014/main" id="{8C19FC7E-E558-D699-1DC2-A90F03EB1D35}"/>
                </a:ext>
              </a:extLst>
            </p:cNvPr>
            <p:cNvSpPr/>
            <p:nvPr/>
          </p:nvSpPr>
          <p:spPr>
            <a:xfrm>
              <a:off x="906825" y="1868100"/>
              <a:ext cx="465825" cy="361825"/>
            </a:xfrm>
            <a:custGeom>
              <a:avLst/>
              <a:gdLst/>
              <a:ahLst/>
              <a:cxnLst/>
              <a:rect l="l" t="t" r="r" b="b"/>
              <a:pathLst>
                <a:path w="18633" h="14473" extrusionOk="0">
                  <a:moveTo>
                    <a:pt x="4985" y="0"/>
                  </a:moveTo>
                  <a:cubicBezTo>
                    <a:pt x="4985" y="0"/>
                    <a:pt x="0" y="11004"/>
                    <a:pt x="3800" y="13648"/>
                  </a:cubicBezTo>
                  <a:cubicBezTo>
                    <a:pt x="4664" y="14243"/>
                    <a:pt x="5824" y="14473"/>
                    <a:pt x="7101" y="14473"/>
                  </a:cubicBezTo>
                  <a:cubicBezTo>
                    <a:pt x="11436" y="14473"/>
                    <a:pt x="17113" y="11824"/>
                    <a:pt x="17113" y="11824"/>
                  </a:cubicBezTo>
                  <a:cubicBezTo>
                    <a:pt x="17113" y="11824"/>
                    <a:pt x="17873" y="11672"/>
                    <a:pt x="18238" y="11551"/>
                  </a:cubicBezTo>
                  <a:cubicBezTo>
                    <a:pt x="18633" y="11429"/>
                    <a:pt x="17964" y="5168"/>
                    <a:pt x="17964" y="5168"/>
                  </a:cubicBezTo>
                  <a:cubicBezTo>
                    <a:pt x="17964" y="5168"/>
                    <a:pt x="13339" y="6422"/>
                    <a:pt x="12785" y="6422"/>
                  </a:cubicBezTo>
                  <a:cubicBezTo>
                    <a:pt x="12760" y="6422"/>
                    <a:pt x="12744" y="6419"/>
                    <a:pt x="12736" y="6414"/>
                  </a:cubicBezTo>
                  <a:cubicBezTo>
                    <a:pt x="12712" y="6398"/>
                    <a:pt x="12684" y="6391"/>
                    <a:pt x="12653" y="6391"/>
                  </a:cubicBezTo>
                  <a:cubicBezTo>
                    <a:pt x="12455" y="6391"/>
                    <a:pt x="12159" y="6687"/>
                    <a:pt x="12159" y="6687"/>
                  </a:cubicBezTo>
                  <a:lnTo>
                    <a:pt x="12402" y="5472"/>
                  </a:lnTo>
                  <a:lnTo>
                    <a:pt x="4985" y="0"/>
                  </a:lnTo>
                  <a:close/>
                </a:path>
              </a:pathLst>
            </a:custGeom>
            <a:solidFill>
              <a:srgbClr val="8AD0B7"/>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90" name="Google Shape;2765;p61">
              <a:extLst>
                <a:ext uri="{FF2B5EF4-FFF2-40B4-BE49-F238E27FC236}">
                  <a16:creationId xmlns:a16="http://schemas.microsoft.com/office/drawing/2014/main" id="{F7439E0B-5C1D-1160-C868-B5AD1591313A}"/>
                </a:ext>
              </a:extLst>
            </p:cNvPr>
            <p:cNvSpPr/>
            <p:nvPr/>
          </p:nvSpPr>
          <p:spPr>
            <a:xfrm>
              <a:off x="1103625" y="2035275"/>
              <a:ext cx="99575" cy="50175"/>
            </a:xfrm>
            <a:custGeom>
              <a:avLst/>
              <a:gdLst/>
              <a:ahLst/>
              <a:cxnLst/>
              <a:rect l="l" t="t" r="r" b="b"/>
              <a:pathLst>
                <a:path w="3983" h="2007" extrusionOk="0">
                  <a:moveTo>
                    <a:pt x="3983" y="0"/>
                  </a:moveTo>
                  <a:lnTo>
                    <a:pt x="3983" y="0"/>
                  </a:lnTo>
                  <a:cubicBezTo>
                    <a:pt x="3223" y="152"/>
                    <a:pt x="2554" y="456"/>
                    <a:pt x="1855" y="760"/>
                  </a:cubicBezTo>
                  <a:cubicBezTo>
                    <a:pt x="1520" y="912"/>
                    <a:pt x="1156" y="1095"/>
                    <a:pt x="882" y="1277"/>
                  </a:cubicBezTo>
                  <a:cubicBezTo>
                    <a:pt x="578" y="1520"/>
                    <a:pt x="274" y="1733"/>
                    <a:pt x="1" y="2007"/>
                  </a:cubicBezTo>
                  <a:lnTo>
                    <a:pt x="1034" y="1551"/>
                  </a:lnTo>
                  <a:lnTo>
                    <a:pt x="2037" y="1095"/>
                  </a:lnTo>
                  <a:cubicBezTo>
                    <a:pt x="2676" y="791"/>
                    <a:pt x="3375" y="456"/>
                    <a:pt x="3983" y="0"/>
                  </a:cubicBezTo>
                  <a:close/>
                </a:path>
              </a:pathLst>
            </a:custGeom>
            <a:solidFill>
              <a:srgbClr val="333333"/>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91" name="Google Shape;2766;p61">
              <a:extLst>
                <a:ext uri="{FF2B5EF4-FFF2-40B4-BE49-F238E27FC236}">
                  <a16:creationId xmlns:a16="http://schemas.microsoft.com/office/drawing/2014/main" id="{56081A5F-C2BC-101E-0D2E-10D6743E70BA}"/>
                </a:ext>
              </a:extLst>
            </p:cNvPr>
            <p:cNvSpPr/>
            <p:nvPr/>
          </p:nvSpPr>
          <p:spPr>
            <a:xfrm>
              <a:off x="1092225" y="2050025"/>
              <a:ext cx="57025" cy="10600"/>
            </a:xfrm>
            <a:custGeom>
              <a:avLst/>
              <a:gdLst/>
              <a:ahLst/>
              <a:cxnLst/>
              <a:rect l="l" t="t" r="r" b="b"/>
              <a:pathLst>
                <a:path w="2281" h="424" extrusionOk="0">
                  <a:moveTo>
                    <a:pt x="745" y="0"/>
                  </a:moveTo>
                  <a:cubicBezTo>
                    <a:pt x="488" y="0"/>
                    <a:pt x="232" y="21"/>
                    <a:pt x="1" y="79"/>
                  </a:cubicBezTo>
                  <a:cubicBezTo>
                    <a:pt x="366" y="322"/>
                    <a:pt x="761" y="353"/>
                    <a:pt x="1095" y="383"/>
                  </a:cubicBezTo>
                  <a:cubicBezTo>
                    <a:pt x="1259" y="408"/>
                    <a:pt x="1422" y="423"/>
                    <a:pt x="1586" y="423"/>
                  </a:cubicBezTo>
                  <a:cubicBezTo>
                    <a:pt x="1818" y="423"/>
                    <a:pt x="2049" y="394"/>
                    <a:pt x="2280" y="322"/>
                  </a:cubicBezTo>
                  <a:cubicBezTo>
                    <a:pt x="1946" y="140"/>
                    <a:pt x="1551" y="49"/>
                    <a:pt x="1186" y="18"/>
                  </a:cubicBezTo>
                  <a:cubicBezTo>
                    <a:pt x="1042" y="7"/>
                    <a:pt x="893" y="0"/>
                    <a:pt x="745" y="0"/>
                  </a:cubicBezTo>
                  <a:close/>
                </a:path>
              </a:pathLst>
            </a:custGeom>
            <a:solidFill>
              <a:srgbClr val="333333"/>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92" name="Google Shape;2767;p61">
              <a:extLst>
                <a:ext uri="{FF2B5EF4-FFF2-40B4-BE49-F238E27FC236}">
                  <a16:creationId xmlns:a16="http://schemas.microsoft.com/office/drawing/2014/main" id="{E657C095-6AE5-D4BC-D2F1-331F0D74CB13}"/>
                </a:ext>
              </a:extLst>
            </p:cNvPr>
            <p:cNvSpPr/>
            <p:nvPr/>
          </p:nvSpPr>
          <p:spPr>
            <a:xfrm>
              <a:off x="1020050" y="1578800"/>
              <a:ext cx="341200" cy="432175"/>
            </a:xfrm>
            <a:custGeom>
              <a:avLst/>
              <a:gdLst/>
              <a:ahLst/>
              <a:cxnLst/>
              <a:rect l="l" t="t" r="r" b="b"/>
              <a:pathLst>
                <a:path w="13648" h="17287" extrusionOk="0">
                  <a:moveTo>
                    <a:pt x="11531" y="0"/>
                  </a:moveTo>
                  <a:cubicBezTo>
                    <a:pt x="10158" y="0"/>
                    <a:pt x="7259" y="730"/>
                    <a:pt x="5806" y="1390"/>
                  </a:cubicBezTo>
                  <a:cubicBezTo>
                    <a:pt x="5441" y="1542"/>
                    <a:pt x="5137" y="1846"/>
                    <a:pt x="4924" y="2180"/>
                  </a:cubicBezTo>
                  <a:lnTo>
                    <a:pt x="0" y="11208"/>
                  </a:lnTo>
                  <a:lnTo>
                    <a:pt x="8237" y="17287"/>
                  </a:lnTo>
                  <a:lnTo>
                    <a:pt x="13648" y="5463"/>
                  </a:lnTo>
                  <a:cubicBezTo>
                    <a:pt x="13648" y="5463"/>
                    <a:pt x="13192" y="387"/>
                    <a:pt x="12037" y="53"/>
                  </a:cubicBezTo>
                  <a:cubicBezTo>
                    <a:pt x="11910" y="17"/>
                    <a:pt x="11737" y="0"/>
                    <a:pt x="11531" y="0"/>
                  </a:cubicBezTo>
                  <a:close/>
                </a:path>
              </a:pathLst>
            </a:custGeom>
            <a:solidFill>
              <a:srgbClr val="A5DFCC"/>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93" name="Google Shape;2768;p61">
              <a:extLst>
                <a:ext uri="{FF2B5EF4-FFF2-40B4-BE49-F238E27FC236}">
                  <a16:creationId xmlns:a16="http://schemas.microsoft.com/office/drawing/2014/main" id="{B5616003-7778-999A-111C-7705AAEFE862}"/>
                </a:ext>
              </a:extLst>
            </p:cNvPr>
            <p:cNvSpPr/>
            <p:nvPr/>
          </p:nvSpPr>
          <p:spPr>
            <a:xfrm>
              <a:off x="1233575" y="1831625"/>
              <a:ext cx="61575" cy="163400"/>
            </a:xfrm>
            <a:custGeom>
              <a:avLst/>
              <a:gdLst/>
              <a:ahLst/>
              <a:cxnLst/>
              <a:rect l="l" t="t" r="r" b="b"/>
              <a:pathLst>
                <a:path w="2463" h="6536" extrusionOk="0">
                  <a:moveTo>
                    <a:pt x="2462" y="0"/>
                  </a:moveTo>
                  <a:lnTo>
                    <a:pt x="2462" y="0"/>
                  </a:lnTo>
                  <a:cubicBezTo>
                    <a:pt x="1946" y="1034"/>
                    <a:pt x="1490" y="2098"/>
                    <a:pt x="1064" y="3192"/>
                  </a:cubicBezTo>
                  <a:cubicBezTo>
                    <a:pt x="639" y="4317"/>
                    <a:pt x="274" y="5411"/>
                    <a:pt x="0" y="6536"/>
                  </a:cubicBezTo>
                  <a:cubicBezTo>
                    <a:pt x="547" y="5532"/>
                    <a:pt x="1003" y="4469"/>
                    <a:pt x="1399" y="3344"/>
                  </a:cubicBezTo>
                  <a:cubicBezTo>
                    <a:pt x="1824" y="2250"/>
                    <a:pt x="2219" y="1156"/>
                    <a:pt x="2462" y="0"/>
                  </a:cubicBezTo>
                  <a:close/>
                </a:path>
              </a:pathLst>
            </a:custGeom>
            <a:solidFill>
              <a:srgbClr val="333333"/>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94" name="Google Shape;2769;p61">
              <a:extLst>
                <a:ext uri="{FF2B5EF4-FFF2-40B4-BE49-F238E27FC236}">
                  <a16:creationId xmlns:a16="http://schemas.microsoft.com/office/drawing/2014/main" id="{1339ED43-EEDC-7B20-36BC-C704BD6D3CD0}"/>
                </a:ext>
              </a:extLst>
            </p:cNvPr>
            <p:cNvSpPr/>
            <p:nvPr/>
          </p:nvSpPr>
          <p:spPr>
            <a:xfrm>
              <a:off x="1346025" y="1574775"/>
              <a:ext cx="191525" cy="153525"/>
            </a:xfrm>
            <a:custGeom>
              <a:avLst/>
              <a:gdLst/>
              <a:ahLst/>
              <a:cxnLst/>
              <a:rect l="l" t="t" r="r" b="b"/>
              <a:pathLst>
                <a:path w="7661" h="6141" extrusionOk="0">
                  <a:moveTo>
                    <a:pt x="7661" y="1"/>
                  </a:moveTo>
                  <a:lnTo>
                    <a:pt x="7661" y="1"/>
                  </a:lnTo>
                  <a:cubicBezTo>
                    <a:pt x="7387" y="517"/>
                    <a:pt x="7174" y="1065"/>
                    <a:pt x="6901" y="1581"/>
                  </a:cubicBezTo>
                  <a:lnTo>
                    <a:pt x="6110" y="3192"/>
                  </a:lnTo>
                  <a:cubicBezTo>
                    <a:pt x="5837" y="3679"/>
                    <a:pt x="5533" y="4195"/>
                    <a:pt x="5229" y="4712"/>
                  </a:cubicBezTo>
                  <a:cubicBezTo>
                    <a:pt x="5077" y="4925"/>
                    <a:pt x="4925" y="5168"/>
                    <a:pt x="4743" y="5381"/>
                  </a:cubicBezTo>
                  <a:cubicBezTo>
                    <a:pt x="4565" y="5533"/>
                    <a:pt x="4387" y="5707"/>
                    <a:pt x="4263" y="5707"/>
                  </a:cubicBezTo>
                  <a:cubicBezTo>
                    <a:pt x="4238" y="5707"/>
                    <a:pt x="4216" y="5700"/>
                    <a:pt x="4196" y="5685"/>
                  </a:cubicBezTo>
                  <a:cubicBezTo>
                    <a:pt x="4013" y="5624"/>
                    <a:pt x="3770" y="5381"/>
                    <a:pt x="3588" y="5198"/>
                  </a:cubicBezTo>
                  <a:lnTo>
                    <a:pt x="3010" y="4499"/>
                  </a:lnTo>
                  <a:cubicBezTo>
                    <a:pt x="2645" y="4013"/>
                    <a:pt x="2311" y="3557"/>
                    <a:pt x="1946" y="3071"/>
                  </a:cubicBezTo>
                  <a:cubicBezTo>
                    <a:pt x="1612" y="2584"/>
                    <a:pt x="1308" y="2068"/>
                    <a:pt x="974" y="1581"/>
                  </a:cubicBezTo>
                  <a:lnTo>
                    <a:pt x="1" y="92"/>
                  </a:lnTo>
                  <a:lnTo>
                    <a:pt x="1" y="92"/>
                  </a:lnTo>
                  <a:cubicBezTo>
                    <a:pt x="518" y="1217"/>
                    <a:pt x="1095" y="2220"/>
                    <a:pt x="1733" y="3344"/>
                  </a:cubicBezTo>
                  <a:cubicBezTo>
                    <a:pt x="2037" y="3831"/>
                    <a:pt x="2372" y="4317"/>
                    <a:pt x="2706" y="4803"/>
                  </a:cubicBezTo>
                  <a:lnTo>
                    <a:pt x="3284" y="5502"/>
                  </a:lnTo>
                  <a:cubicBezTo>
                    <a:pt x="3527" y="5715"/>
                    <a:pt x="3709" y="5958"/>
                    <a:pt x="4044" y="6110"/>
                  </a:cubicBezTo>
                  <a:cubicBezTo>
                    <a:pt x="4074" y="6110"/>
                    <a:pt x="4165" y="6141"/>
                    <a:pt x="4196" y="6141"/>
                  </a:cubicBezTo>
                  <a:lnTo>
                    <a:pt x="4378" y="6141"/>
                  </a:lnTo>
                  <a:cubicBezTo>
                    <a:pt x="4439" y="6141"/>
                    <a:pt x="4500" y="6110"/>
                    <a:pt x="4530" y="6110"/>
                  </a:cubicBezTo>
                  <a:lnTo>
                    <a:pt x="4651" y="6019"/>
                  </a:lnTo>
                  <a:lnTo>
                    <a:pt x="4986" y="5685"/>
                  </a:lnTo>
                  <a:cubicBezTo>
                    <a:pt x="5199" y="5411"/>
                    <a:pt x="5381" y="5198"/>
                    <a:pt x="5533" y="4925"/>
                  </a:cubicBezTo>
                  <a:cubicBezTo>
                    <a:pt x="5837" y="4408"/>
                    <a:pt x="6141" y="3861"/>
                    <a:pt x="6354" y="3344"/>
                  </a:cubicBezTo>
                  <a:cubicBezTo>
                    <a:pt x="6870" y="2220"/>
                    <a:pt x="7266" y="1125"/>
                    <a:pt x="7661" y="1"/>
                  </a:cubicBezTo>
                  <a:close/>
                </a:path>
              </a:pathLst>
            </a:custGeom>
            <a:solidFill>
              <a:srgbClr val="333333"/>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95" name="Google Shape;2770;p61">
              <a:extLst>
                <a:ext uri="{FF2B5EF4-FFF2-40B4-BE49-F238E27FC236}">
                  <a16:creationId xmlns:a16="http://schemas.microsoft.com/office/drawing/2014/main" id="{6D7A0F2A-D2A6-0CD8-73A2-F5D8804A2478}"/>
                </a:ext>
              </a:extLst>
            </p:cNvPr>
            <p:cNvSpPr/>
            <p:nvPr/>
          </p:nvSpPr>
          <p:spPr>
            <a:xfrm>
              <a:off x="1562600" y="1580850"/>
              <a:ext cx="364775" cy="406575"/>
            </a:xfrm>
            <a:custGeom>
              <a:avLst/>
              <a:gdLst/>
              <a:ahLst/>
              <a:cxnLst/>
              <a:rect l="l" t="t" r="r" b="b"/>
              <a:pathLst>
                <a:path w="14591" h="16263" extrusionOk="0">
                  <a:moveTo>
                    <a:pt x="4499" y="1"/>
                  </a:moveTo>
                  <a:lnTo>
                    <a:pt x="1" y="5016"/>
                  </a:lnTo>
                  <a:lnTo>
                    <a:pt x="4925" y="16263"/>
                  </a:lnTo>
                  <a:lnTo>
                    <a:pt x="14591" y="12767"/>
                  </a:lnTo>
                  <a:cubicBezTo>
                    <a:pt x="14591" y="12767"/>
                    <a:pt x="9758" y="4044"/>
                    <a:pt x="8299" y="2281"/>
                  </a:cubicBezTo>
                  <a:cubicBezTo>
                    <a:pt x="6870" y="548"/>
                    <a:pt x="4499" y="1"/>
                    <a:pt x="4499" y="1"/>
                  </a:cubicBezTo>
                  <a:close/>
                </a:path>
              </a:pathLst>
            </a:custGeom>
            <a:solidFill>
              <a:srgbClr val="A5DFCC"/>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96" name="Google Shape;2771;p61">
              <a:extLst>
                <a:ext uri="{FF2B5EF4-FFF2-40B4-BE49-F238E27FC236}">
                  <a16:creationId xmlns:a16="http://schemas.microsoft.com/office/drawing/2014/main" id="{EF89D26B-62B7-FBDB-821A-919CD6286A79}"/>
                </a:ext>
              </a:extLst>
            </p:cNvPr>
            <p:cNvSpPr/>
            <p:nvPr/>
          </p:nvSpPr>
          <p:spPr>
            <a:xfrm>
              <a:off x="1669750" y="1795900"/>
              <a:ext cx="12950" cy="28150"/>
            </a:xfrm>
            <a:custGeom>
              <a:avLst/>
              <a:gdLst/>
              <a:ahLst/>
              <a:cxnLst/>
              <a:rect l="l" t="t" r="r" b="b"/>
              <a:pathLst>
                <a:path w="518" h="1126" extrusionOk="0">
                  <a:moveTo>
                    <a:pt x="61" y="1"/>
                  </a:moveTo>
                  <a:cubicBezTo>
                    <a:pt x="1" y="244"/>
                    <a:pt x="31" y="457"/>
                    <a:pt x="61" y="639"/>
                  </a:cubicBezTo>
                  <a:cubicBezTo>
                    <a:pt x="152" y="822"/>
                    <a:pt x="274" y="974"/>
                    <a:pt x="456" y="1126"/>
                  </a:cubicBezTo>
                  <a:cubicBezTo>
                    <a:pt x="517" y="882"/>
                    <a:pt x="517" y="670"/>
                    <a:pt x="456" y="487"/>
                  </a:cubicBezTo>
                  <a:cubicBezTo>
                    <a:pt x="365" y="305"/>
                    <a:pt x="274" y="153"/>
                    <a:pt x="61" y="1"/>
                  </a:cubicBezTo>
                  <a:close/>
                </a:path>
              </a:pathLst>
            </a:custGeom>
            <a:solidFill>
              <a:srgbClr val="333333"/>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97" name="Google Shape;2772;p61">
              <a:extLst>
                <a:ext uri="{FF2B5EF4-FFF2-40B4-BE49-F238E27FC236}">
                  <a16:creationId xmlns:a16="http://schemas.microsoft.com/office/drawing/2014/main" id="{BAC6958A-6F15-6C6F-FBBA-6E65DD427FB8}"/>
                </a:ext>
              </a:extLst>
            </p:cNvPr>
            <p:cNvSpPr/>
            <p:nvPr/>
          </p:nvSpPr>
          <p:spPr>
            <a:xfrm>
              <a:off x="1467750" y="1797300"/>
              <a:ext cx="421450" cy="442550"/>
            </a:xfrm>
            <a:custGeom>
              <a:avLst/>
              <a:gdLst/>
              <a:ahLst/>
              <a:cxnLst/>
              <a:rect l="l" t="t" r="r" b="b"/>
              <a:pathLst>
                <a:path w="16858" h="17702" extrusionOk="0">
                  <a:moveTo>
                    <a:pt x="15929" y="1"/>
                  </a:moveTo>
                  <a:cubicBezTo>
                    <a:pt x="15897" y="1"/>
                    <a:pt x="15864" y="2"/>
                    <a:pt x="15831" y="6"/>
                  </a:cubicBezTo>
                  <a:lnTo>
                    <a:pt x="3886" y="1951"/>
                  </a:lnTo>
                  <a:cubicBezTo>
                    <a:pt x="3582" y="1981"/>
                    <a:pt x="3308" y="2255"/>
                    <a:pt x="3248" y="2559"/>
                  </a:cubicBezTo>
                  <a:lnTo>
                    <a:pt x="86" y="16723"/>
                  </a:lnTo>
                  <a:cubicBezTo>
                    <a:pt x="0" y="17239"/>
                    <a:pt x="401" y="17701"/>
                    <a:pt x="906" y="17701"/>
                  </a:cubicBezTo>
                  <a:cubicBezTo>
                    <a:pt x="936" y="17701"/>
                    <a:pt x="967" y="17699"/>
                    <a:pt x="998" y="17696"/>
                  </a:cubicBezTo>
                  <a:lnTo>
                    <a:pt x="12944" y="15751"/>
                  </a:lnTo>
                  <a:cubicBezTo>
                    <a:pt x="13248" y="15720"/>
                    <a:pt x="13521" y="15447"/>
                    <a:pt x="13582" y="15143"/>
                  </a:cubicBezTo>
                  <a:lnTo>
                    <a:pt x="16743" y="948"/>
                  </a:lnTo>
                  <a:cubicBezTo>
                    <a:pt x="16858" y="461"/>
                    <a:pt x="16459" y="1"/>
                    <a:pt x="15929" y="1"/>
                  </a:cubicBezTo>
                  <a:close/>
                </a:path>
              </a:pathLst>
            </a:custGeom>
            <a:solidFill>
              <a:srgbClr val="4566DB"/>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98" name="Google Shape;2773;p61">
              <a:extLst>
                <a:ext uri="{FF2B5EF4-FFF2-40B4-BE49-F238E27FC236}">
                  <a16:creationId xmlns:a16="http://schemas.microsoft.com/office/drawing/2014/main" id="{0AED2556-FF01-6A18-5C36-0355D1885A3D}"/>
                </a:ext>
              </a:extLst>
            </p:cNvPr>
            <p:cNvSpPr/>
            <p:nvPr/>
          </p:nvSpPr>
          <p:spPr>
            <a:xfrm>
              <a:off x="1457750" y="2048200"/>
              <a:ext cx="314600" cy="196375"/>
            </a:xfrm>
            <a:custGeom>
              <a:avLst/>
              <a:gdLst/>
              <a:ahLst/>
              <a:cxnLst/>
              <a:rect l="l" t="t" r="r" b="b"/>
              <a:pathLst>
                <a:path w="12584" h="7855" extrusionOk="0">
                  <a:moveTo>
                    <a:pt x="12128" y="0"/>
                  </a:moveTo>
                  <a:cubicBezTo>
                    <a:pt x="9727" y="851"/>
                    <a:pt x="7295" y="1642"/>
                    <a:pt x="4955" y="2401"/>
                  </a:cubicBezTo>
                  <a:lnTo>
                    <a:pt x="4955" y="2371"/>
                  </a:lnTo>
                  <a:lnTo>
                    <a:pt x="4590" y="1733"/>
                  </a:lnTo>
                  <a:cubicBezTo>
                    <a:pt x="4529" y="1581"/>
                    <a:pt x="4407" y="1429"/>
                    <a:pt x="4256" y="1307"/>
                  </a:cubicBezTo>
                  <a:cubicBezTo>
                    <a:pt x="3978" y="1099"/>
                    <a:pt x="3473" y="768"/>
                    <a:pt x="2993" y="768"/>
                  </a:cubicBezTo>
                  <a:cubicBezTo>
                    <a:pt x="2841" y="768"/>
                    <a:pt x="2692" y="801"/>
                    <a:pt x="2553" y="882"/>
                  </a:cubicBezTo>
                  <a:cubicBezTo>
                    <a:pt x="2006" y="1216"/>
                    <a:pt x="3952" y="2888"/>
                    <a:pt x="3374" y="3101"/>
                  </a:cubicBezTo>
                  <a:cubicBezTo>
                    <a:pt x="3312" y="3120"/>
                    <a:pt x="3241" y="3129"/>
                    <a:pt x="3163" y="3129"/>
                  </a:cubicBezTo>
                  <a:cubicBezTo>
                    <a:pt x="2513" y="3129"/>
                    <a:pt x="1398" y="2523"/>
                    <a:pt x="1398" y="2523"/>
                  </a:cubicBezTo>
                  <a:cubicBezTo>
                    <a:pt x="1398" y="2523"/>
                    <a:pt x="426" y="3192"/>
                    <a:pt x="790" y="4316"/>
                  </a:cubicBezTo>
                  <a:cubicBezTo>
                    <a:pt x="790" y="4316"/>
                    <a:pt x="122" y="5015"/>
                    <a:pt x="334" y="5927"/>
                  </a:cubicBezTo>
                  <a:cubicBezTo>
                    <a:pt x="334" y="5927"/>
                    <a:pt x="0" y="6930"/>
                    <a:pt x="486" y="7143"/>
                  </a:cubicBezTo>
                  <a:cubicBezTo>
                    <a:pt x="486" y="7143"/>
                    <a:pt x="592" y="7855"/>
                    <a:pt x="1367" y="7855"/>
                  </a:cubicBezTo>
                  <a:cubicBezTo>
                    <a:pt x="1424" y="7855"/>
                    <a:pt x="1485" y="7851"/>
                    <a:pt x="1550" y="7842"/>
                  </a:cubicBezTo>
                  <a:cubicBezTo>
                    <a:pt x="1550" y="7842"/>
                    <a:pt x="4681" y="7356"/>
                    <a:pt x="6018" y="6444"/>
                  </a:cubicBezTo>
                  <a:cubicBezTo>
                    <a:pt x="8207" y="6079"/>
                    <a:pt x="10426" y="5745"/>
                    <a:pt x="12584" y="5380"/>
                  </a:cubicBezTo>
                  <a:cubicBezTo>
                    <a:pt x="12280" y="3617"/>
                    <a:pt x="12158" y="1794"/>
                    <a:pt x="12128" y="0"/>
                  </a:cubicBezTo>
                  <a:close/>
                </a:path>
              </a:pathLst>
            </a:custGeom>
            <a:solidFill>
              <a:srgbClr val="DBAFB0"/>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99" name="Google Shape;2774;p61">
              <a:extLst>
                <a:ext uri="{FF2B5EF4-FFF2-40B4-BE49-F238E27FC236}">
                  <a16:creationId xmlns:a16="http://schemas.microsoft.com/office/drawing/2014/main" id="{23F131D1-8F4D-0E14-5C4F-CF543B537689}"/>
                </a:ext>
              </a:extLst>
            </p:cNvPr>
            <p:cNvSpPr/>
            <p:nvPr/>
          </p:nvSpPr>
          <p:spPr>
            <a:xfrm>
              <a:off x="1710775" y="1905325"/>
              <a:ext cx="288800" cy="295425"/>
            </a:xfrm>
            <a:custGeom>
              <a:avLst/>
              <a:gdLst/>
              <a:ahLst/>
              <a:cxnLst/>
              <a:rect l="l" t="t" r="r" b="b"/>
              <a:pathLst>
                <a:path w="11552" h="11817" extrusionOk="0">
                  <a:moveTo>
                    <a:pt x="8147" y="1"/>
                  </a:moveTo>
                  <a:lnTo>
                    <a:pt x="6110" y="761"/>
                  </a:lnTo>
                  <a:lnTo>
                    <a:pt x="5259" y="4439"/>
                  </a:lnTo>
                  <a:lnTo>
                    <a:pt x="244" y="5958"/>
                  </a:lnTo>
                  <a:cubicBezTo>
                    <a:pt x="244" y="5958"/>
                    <a:pt x="1" y="11186"/>
                    <a:pt x="183" y="11734"/>
                  </a:cubicBezTo>
                  <a:cubicBezTo>
                    <a:pt x="203" y="11791"/>
                    <a:pt x="328" y="11817"/>
                    <a:pt x="534" y="11817"/>
                  </a:cubicBezTo>
                  <a:cubicBezTo>
                    <a:pt x="2186" y="11817"/>
                    <a:pt x="9086" y="10156"/>
                    <a:pt x="9788" y="9697"/>
                  </a:cubicBezTo>
                  <a:cubicBezTo>
                    <a:pt x="10670" y="9180"/>
                    <a:pt x="11551" y="5472"/>
                    <a:pt x="10244" y="3800"/>
                  </a:cubicBezTo>
                  <a:cubicBezTo>
                    <a:pt x="9515" y="2493"/>
                    <a:pt x="8846" y="1247"/>
                    <a:pt x="8147" y="1"/>
                  </a:cubicBezTo>
                  <a:close/>
                </a:path>
              </a:pathLst>
            </a:custGeom>
            <a:solidFill>
              <a:srgbClr val="8AD0B7"/>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100" name="Google Shape;2775;p61">
              <a:extLst>
                <a:ext uri="{FF2B5EF4-FFF2-40B4-BE49-F238E27FC236}">
                  <a16:creationId xmlns:a16="http://schemas.microsoft.com/office/drawing/2014/main" id="{3EBE3A09-FA26-F577-2EEC-A79C9693374A}"/>
                </a:ext>
              </a:extLst>
            </p:cNvPr>
            <p:cNvSpPr/>
            <p:nvPr/>
          </p:nvSpPr>
          <p:spPr>
            <a:xfrm>
              <a:off x="1836925" y="2006825"/>
              <a:ext cx="58550" cy="19350"/>
            </a:xfrm>
            <a:custGeom>
              <a:avLst/>
              <a:gdLst/>
              <a:ahLst/>
              <a:cxnLst/>
              <a:rect l="l" t="t" r="r" b="b"/>
              <a:pathLst>
                <a:path w="2342" h="774" extrusionOk="0">
                  <a:moveTo>
                    <a:pt x="1634" y="0"/>
                  </a:moveTo>
                  <a:cubicBezTo>
                    <a:pt x="1503" y="0"/>
                    <a:pt x="1368" y="14"/>
                    <a:pt x="1247" y="14"/>
                  </a:cubicBezTo>
                  <a:cubicBezTo>
                    <a:pt x="882" y="75"/>
                    <a:pt x="517" y="135"/>
                    <a:pt x="153" y="227"/>
                  </a:cubicBezTo>
                  <a:cubicBezTo>
                    <a:pt x="61" y="257"/>
                    <a:pt x="1" y="287"/>
                    <a:pt x="1" y="379"/>
                  </a:cubicBezTo>
                  <a:cubicBezTo>
                    <a:pt x="1" y="470"/>
                    <a:pt x="31" y="561"/>
                    <a:pt x="153" y="591"/>
                  </a:cubicBezTo>
                  <a:cubicBezTo>
                    <a:pt x="639" y="713"/>
                    <a:pt x="1125" y="774"/>
                    <a:pt x="1672" y="774"/>
                  </a:cubicBezTo>
                  <a:cubicBezTo>
                    <a:pt x="1414" y="636"/>
                    <a:pt x="1145" y="527"/>
                    <a:pt x="867" y="431"/>
                  </a:cubicBezTo>
                  <a:lnTo>
                    <a:pt x="867" y="431"/>
                  </a:lnTo>
                  <a:cubicBezTo>
                    <a:pt x="1007" y="401"/>
                    <a:pt x="1144" y="372"/>
                    <a:pt x="1277" y="348"/>
                  </a:cubicBezTo>
                  <a:cubicBezTo>
                    <a:pt x="1642" y="257"/>
                    <a:pt x="1976" y="166"/>
                    <a:pt x="2341" y="105"/>
                  </a:cubicBezTo>
                  <a:cubicBezTo>
                    <a:pt x="2192" y="55"/>
                    <a:pt x="2043" y="6"/>
                    <a:pt x="1911" y="6"/>
                  </a:cubicBezTo>
                  <a:cubicBezTo>
                    <a:pt x="1881" y="6"/>
                    <a:pt x="1852" y="8"/>
                    <a:pt x="1824" y="14"/>
                  </a:cubicBezTo>
                  <a:cubicBezTo>
                    <a:pt x="1764" y="4"/>
                    <a:pt x="1699" y="0"/>
                    <a:pt x="1634" y="0"/>
                  </a:cubicBezTo>
                  <a:close/>
                </a:path>
              </a:pathLst>
            </a:custGeom>
            <a:solidFill>
              <a:srgbClr val="333333"/>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101" name="Google Shape;2776;p61">
              <a:extLst>
                <a:ext uri="{FF2B5EF4-FFF2-40B4-BE49-F238E27FC236}">
                  <a16:creationId xmlns:a16="http://schemas.microsoft.com/office/drawing/2014/main" id="{37B79DE5-E602-2332-2D74-372C42D41741}"/>
                </a:ext>
              </a:extLst>
            </p:cNvPr>
            <p:cNvSpPr/>
            <p:nvPr/>
          </p:nvSpPr>
          <p:spPr>
            <a:xfrm>
              <a:off x="1264175" y="1078225"/>
              <a:ext cx="404850" cy="413050"/>
            </a:xfrm>
            <a:custGeom>
              <a:avLst/>
              <a:gdLst/>
              <a:ahLst/>
              <a:cxnLst/>
              <a:rect l="l" t="t" r="r" b="b"/>
              <a:pathLst>
                <a:path w="16194" h="16522" extrusionOk="0">
                  <a:moveTo>
                    <a:pt x="9912" y="1"/>
                  </a:moveTo>
                  <a:cubicBezTo>
                    <a:pt x="9341" y="1"/>
                    <a:pt x="8753" y="52"/>
                    <a:pt x="8169" y="166"/>
                  </a:cubicBezTo>
                  <a:cubicBezTo>
                    <a:pt x="5159" y="714"/>
                    <a:pt x="2697" y="2720"/>
                    <a:pt x="2576" y="3966"/>
                  </a:cubicBezTo>
                  <a:cubicBezTo>
                    <a:pt x="2545" y="4422"/>
                    <a:pt x="2606" y="5516"/>
                    <a:pt x="2849" y="6853"/>
                  </a:cubicBezTo>
                  <a:cubicBezTo>
                    <a:pt x="2585" y="6748"/>
                    <a:pt x="2253" y="6665"/>
                    <a:pt x="1831" y="6665"/>
                  </a:cubicBezTo>
                  <a:cubicBezTo>
                    <a:pt x="1767" y="6665"/>
                    <a:pt x="1702" y="6667"/>
                    <a:pt x="1634" y="6671"/>
                  </a:cubicBezTo>
                  <a:cubicBezTo>
                    <a:pt x="0" y="6722"/>
                    <a:pt x="703" y="11552"/>
                    <a:pt x="2661" y="11552"/>
                  </a:cubicBezTo>
                  <a:cubicBezTo>
                    <a:pt x="3035" y="11552"/>
                    <a:pt x="3455" y="11376"/>
                    <a:pt x="3913" y="10957"/>
                  </a:cubicBezTo>
                  <a:cubicBezTo>
                    <a:pt x="4430" y="12446"/>
                    <a:pt x="5129" y="13814"/>
                    <a:pt x="6011" y="14696"/>
                  </a:cubicBezTo>
                  <a:cubicBezTo>
                    <a:pt x="6831" y="15516"/>
                    <a:pt x="7713" y="16003"/>
                    <a:pt x="8412" y="16246"/>
                  </a:cubicBezTo>
                  <a:cubicBezTo>
                    <a:pt x="9060" y="16462"/>
                    <a:pt x="9625" y="16522"/>
                    <a:pt x="10052" y="16522"/>
                  </a:cubicBezTo>
                  <a:cubicBezTo>
                    <a:pt x="10585" y="16522"/>
                    <a:pt x="10904" y="16428"/>
                    <a:pt x="10904" y="16428"/>
                  </a:cubicBezTo>
                  <a:lnTo>
                    <a:pt x="11451" y="16306"/>
                  </a:lnTo>
                  <a:cubicBezTo>
                    <a:pt x="11451" y="16306"/>
                    <a:pt x="12819" y="16215"/>
                    <a:pt x="14126" y="14817"/>
                  </a:cubicBezTo>
                  <a:cubicBezTo>
                    <a:pt x="14582" y="14331"/>
                    <a:pt x="15038" y="13723"/>
                    <a:pt x="15433" y="12902"/>
                  </a:cubicBezTo>
                  <a:cubicBezTo>
                    <a:pt x="15768" y="12142"/>
                    <a:pt x="15950" y="11139"/>
                    <a:pt x="16011" y="10075"/>
                  </a:cubicBezTo>
                  <a:cubicBezTo>
                    <a:pt x="16193" y="6793"/>
                    <a:pt x="15220" y="2689"/>
                    <a:pt x="14734" y="1717"/>
                  </a:cubicBezTo>
                  <a:cubicBezTo>
                    <a:pt x="14271" y="839"/>
                    <a:pt x="12225" y="1"/>
                    <a:pt x="9912" y="1"/>
                  </a:cubicBezTo>
                  <a:close/>
                </a:path>
              </a:pathLst>
            </a:custGeom>
            <a:solidFill>
              <a:srgbClr val="DBAFB0"/>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102" name="Google Shape;2777;p61">
              <a:extLst>
                <a:ext uri="{FF2B5EF4-FFF2-40B4-BE49-F238E27FC236}">
                  <a16:creationId xmlns:a16="http://schemas.microsoft.com/office/drawing/2014/main" id="{DB01006E-10A8-B132-FE48-02C7574A5DC0}"/>
                </a:ext>
              </a:extLst>
            </p:cNvPr>
            <p:cNvSpPr/>
            <p:nvPr/>
          </p:nvSpPr>
          <p:spPr>
            <a:xfrm>
              <a:off x="1297400" y="1276700"/>
              <a:ext cx="54750" cy="59500"/>
            </a:xfrm>
            <a:custGeom>
              <a:avLst/>
              <a:gdLst/>
              <a:ahLst/>
              <a:cxnLst/>
              <a:rect l="l" t="t" r="r" b="b"/>
              <a:pathLst>
                <a:path w="2190" h="2380" extrusionOk="0">
                  <a:moveTo>
                    <a:pt x="692" y="1"/>
                  </a:moveTo>
                  <a:cubicBezTo>
                    <a:pt x="653" y="1"/>
                    <a:pt x="615" y="3"/>
                    <a:pt x="578" y="9"/>
                  </a:cubicBezTo>
                  <a:cubicBezTo>
                    <a:pt x="335" y="69"/>
                    <a:pt x="122" y="252"/>
                    <a:pt x="61" y="465"/>
                  </a:cubicBezTo>
                  <a:cubicBezTo>
                    <a:pt x="1" y="708"/>
                    <a:pt x="31" y="921"/>
                    <a:pt x="61" y="1133"/>
                  </a:cubicBezTo>
                  <a:cubicBezTo>
                    <a:pt x="122" y="1316"/>
                    <a:pt x="183" y="1528"/>
                    <a:pt x="305" y="1680"/>
                  </a:cubicBezTo>
                  <a:cubicBezTo>
                    <a:pt x="213" y="1498"/>
                    <a:pt x="213" y="1316"/>
                    <a:pt x="213" y="1133"/>
                  </a:cubicBezTo>
                  <a:cubicBezTo>
                    <a:pt x="213" y="921"/>
                    <a:pt x="213" y="738"/>
                    <a:pt x="305" y="586"/>
                  </a:cubicBezTo>
                  <a:cubicBezTo>
                    <a:pt x="395" y="405"/>
                    <a:pt x="561" y="321"/>
                    <a:pt x="744" y="321"/>
                  </a:cubicBezTo>
                  <a:cubicBezTo>
                    <a:pt x="869" y="321"/>
                    <a:pt x="1002" y="360"/>
                    <a:pt x="1125" y="434"/>
                  </a:cubicBezTo>
                  <a:cubicBezTo>
                    <a:pt x="1429" y="617"/>
                    <a:pt x="1703" y="890"/>
                    <a:pt x="1855" y="1225"/>
                  </a:cubicBezTo>
                  <a:cubicBezTo>
                    <a:pt x="2007" y="1589"/>
                    <a:pt x="2037" y="1984"/>
                    <a:pt x="2068" y="2380"/>
                  </a:cubicBezTo>
                  <a:cubicBezTo>
                    <a:pt x="2128" y="1984"/>
                    <a:pt x="2189" y="1559"/>
                    <a:pt x="2037" y="1164"/>
                  </a:cubicBezTo>
                  <a:cubicBezTo>
                    <a:pt x="1885" y="738"/>
                    <a:pt x="1642" y="404"/>
                    <a:pt x="1247" y="161"/>
                  </a:cubicBezTo>
                  <a:cubicBezTo>
                    <a:pt x="1096" y="60"/>
                    <a:pt x="882" y="1"/>
                    <a:pt x="692" y="1"/>
                  </a:cubicBezTo>
                  <a:close/>
                </a:path>
              </a:pathLst>
            </a:custGeom>
            <a:solidFill>
              <a:srgbClr val="C19FA0"/>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103" name="Google Shape;2778;p61">
              <a:extLst>
                <a:ext uri="{FF2B5EF4-FFF2-40B4-BE49-F238E27FC236}">
                  <a16:creationId xmlns:a16="http://schemas.microsoft.com/office/drawing/2014/main" id="{BA5B72EF-FEE4-7527-D84E-AB44C781E3B5}"/>
                </a:ext>
              </a:extLst>
            </p:cNvPr>
            <p:cNvSpPr/>
            <p:nvPr/>
          </p:nvSpPr>
          <p:spPr>
            <a:xfrm>
              <a:off x="1317925" y="1295550"/>
              <a:ext cx="22050" cy="43700"/>
            </a:xfrm>
            <a:custGeom>
              <a:avLst/>
              <a:gdLst/>
              <a:ahLst/>
              <a:cxnLst/>
              <a:rect l="l" t="t" r="r" b="b"/>
              <a:pathLst>
                <a:path w="882" h="1748" extrusionOk="0">
                  <a:moveTo>
                    <a:pt x="646" y="0"/>
                  </a:moveTo>
                  <a:cubicBezTo>
                    <a:pt x="523" y="0"/>
                    <a:pt x="393" y="48"/>
                    <a:pt x="304" y="136"/>
                  </a:cubicBezTo>
                  <a:cubicBezTo>
                    <a:pt x="122" y="288"/>
                    <a:pt x="61" y="531"/>
                    <a:pt x="61" y="714"/>
                  </a:cubicBezTo>
                  <a:cubicBezTo>
                    <a:pt x="0" y="896"/>
                    <a:pt x="61" y="1078"/>
                    <a:pt x="122" y="1291"/>
                  </a:cubicBezTo>
                  <a:cubicBezTo>
                    <a:pt x="213" y="1474"/>
                    <a:pt x="365" y="1656"/>
                    <a:pt x="517" y="1747"/>
                  </a:cubicBezTo>
                  <a:cubicBezTo>
                    <a:pt x="395" y="1595"/>
                    <a:pt x="365" y="1382"/>
                    <a:pt x="365" y="1200"/>
                  </a:cubicBezTo>
                  <a:lnTo>
                    <a:pt x="365" y="714"/>
                  </a:lnTo>
                  <a:cubicBezTo>
                    <a:pt x="365" y="562"/>
                    <a:pt x="395" y="410"/>
                    <a:pt x="456" y="288"/>
                  </a:cubicBezTo>
                  <a:cubicBezTo>
                    <a:pt x="547" y="167"/>
                    <a:pt x="699" y="75"/>
                    <a:pt x="882" y="75"/>
                  </a:cubicBezTo>
                  <a:cubicBezTo>
                    <a:pt x="818" y="25"/>
                    <a:pt x="734" y="0"/>
                    <a:pt x="646" y="0"/>
                  </a:cubicBezTo>
                  <a:close/>
                </a:path>
              </a:pathLst>
            </a:custGeom>
            <a:solidFill>
              <a:srgbClr val="C19FA0"/>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104" name="Google Shape;2779;p61">
              <a:extLst>
                <a:ext uri="{FF2B5EF4-FFF2-40B4-BE49-F238E27FC236}">
                  <a16:creationId xmlns:a16="http://schemas.microsoft.com/office/drawing/2014/main" id="{663FF5C8-D4A0-48B4-6C79-F51C01D7C94E}"/>
                </a:ext>
              </a:extLst>
            </p:cNvPr>
            <p:cNvSpPr/>
            <p:nvPr/>
          </p:nvSpPr>
          <p:spPr>
            <a:xfrm>
              <a:off x="1481300" y="1340225"/>
              <a:ext cx="68400" cy="38450"/>
            </a:xfrm>
            <a:custGeom>
              <a:avLst/>
              <a:gdLst/>
              <a:ahLst/>
              <a:cxnLst/>
              <a:rect l="l" t="t" r="r" b="b"/>
              <a:pathLst>
                <a:path w="2736" h="1538" extrusionOk="0">
                  <a:moveTo>
                    <a:pt x="485" y="1"/>
                  </a:moveTo>
                  <a:cubicBezTo>
                    <a:pt x="462" y="1"/>
                    <a:pt x="444" y="16"/>
                    <a:pt x="426" y="51"/>
                  </a:cubicBezTo>
                  <a:cubicBezTo>
                    <a:pt x="304" y="294"/>
                    <a:pt x="0" y="1085"/>
                    <a:pt x="973" y="1480"/>
                  </a:cubicBezTo>
                  <a:cubicBezTo>
                    <a:pt x="1088" y="1520"/>
                    <a:pt x="1207" y="1538"/>
                    <a:pt x="1326" y="1538"/>
                  </a:cubicBezTo>
                  <a:cubicBezTo>
                    <a:pt x="1835" y="1538"/>
                    <a:pt x="2355" y="1221"/>
                    <a:pt x="2675" y="1024"/>
                  </a:cubicBezTo>
                  <a:cubicBezTo>
                    <a:pt x="2736" y="963"/>
                    <a:pt x="2706" y="872"/>
                    <a:pt x="2645" y="872"/>
                  </a:cubicBezTo>
                  <a:cubicBezTo>
                    <a:pt x="2623" y="873"/>
                    <a:pt x="2600" y="873"/>
                    <a:pt x="2578" y="873"/>
                  </a:cubicBezTo>
                  <a:cubicBezTo>
                    <a:pt x="1603" y="873"/>
                    <a:pt x="756" y="229"/>
                    <a:pt x="547" y="21"/>
                  </a:cubicBezTo>
                  <a:cubicBezTo>
                    <a:pt x="522" y="8"/>
                    <a:pt x="502" y="1"/>
                    <a:pt x="485" y="1"/>
                  </a:cubicBezTo>
                  <a:close/>
                </a:path>
              </a:pathLst>
            </a:custGeom>
            <a:solidFill>
              <a:srgbClr val="FFFFFF"/>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105" name="Google Shape;2780;p61">
              <a:extLst>
                <a:ext uri="{FF2B5EF4-FFF2-40B4-BE49-F238E27FC236}">
                  <a16:creationId xmlns:a16="http://schemas.microsoft.com/office/drawing/2014/main" id="{10B67F76-8AC3-47D1-60EC-8313C520B903}"/>
                </a:ext>
              </a:extLst>
            </p:cNvPr>
            <p:cNvSpPr/>
            <p:nvPr/>
          </p:nvSpPr>
          <p:spPr>
            <a:xfrm>
              <a:off x="1551975" y="1248800"/>
              <a:ext cx="22825" cy="99550"/>
            </a:xfrm>
            <a:custGeom>
              <a:avLst/>
              <a:gdLst/>
              <a:ahLst/>
              <a:cxnLst/>
              <a:rect l="l" t="t" r="r" b="b"/>
              <a:pathLst>
                <a:path w="913" h="3982" extrusionOk="0">
                  <a:moveTo>
                    <a:pt x="335" y="0"/>
                  </a:moveTo>
                  <a:lnTo>
                    <a:pt x="335" y="0"/>
                  </a:lnTo>
                  <a:cubicBezTo>
                    <a:pt x="122" y="730"/>
                    <a:pt x="152" y="1489"/>
                    <a:pt x="365" y="2189"/>
                  </a:cubicBezTo>
                  <a:cubicBezTo>
                    <a:pt x="487" y="2553"/>
                    <a:pt x="608" y="2888"/>
                    <a:pt x="578" y="3192"/>
                  </a:cubicBezTo>
                  <a:cubicBezTo>
                    <a:pt x="517" y="3496"/>
                    <a:pt x="304" y="3769"/>
                    <a:pt x="0" y="3982"/>
                  </a:cubicBezTo>
                  <a:cubicBezTo>
                    <a:pt x="335" y="3860"/>
                    <a:pt x="669" y="3648"/>
                    <a:pt x="790" y="3222"/>
                  </a:cubicBezTo>
                  <a:cubicBezTo>
                    <a:pt x="912" y="2796"/>
                    <a:pt x="790" y="2432"/>
                    <a:pt x="669" y="2097"/>
                  </a:cubicBezTo>
                  <a:cubicBezTo>
                    <a:pt x="456" y="1398"/>
                    <a:pt x="335" y="730"/>
                    <a:pt x="335" y="0"/>
                  </a:cubicBezTo>
                  <a:close/>
                </a:path>
              </a:pathLst>
            </a:custGeom>
            <a:solidFill>
              <a:srgbClr val="C19FA0"/>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106" name="Google Shape;2781;p61">
              <a:extLst>
                <a:ext uri="{FF2B5EF4-FFF2-40B4-BE49-F238E27FC236}">
                  <a16:creationId xmlns:a16="http://schemas.microsoft.com/office/drawing/2014/main" id="{E182D013-9B02-0837-E6A7-1829F836AEBC}"/>
                </a:ext>
              </a:extLst>
            </p:cNvPr>
            <p:cNvSpPr/>
            <p:nvPr/>
          </p:nvSpPr>
          <p:spPr>
            <a:xfrm>
              <a:off x="1482825" y="1269300"/>
              <a:ext cx="28125" cy="38025"/>
            </a:xfrm>
            <a:custGeom>
              <a:avLst/>
              <a:gdLst/>
              <a:ahLst/>
              <a:cxnLst/>
              <a:rect l="l" t="t" r="r" b="b"/>
              <a:pathLst>
                <a:path w="1125" h="1521" extrusionOk="0">
                  <a:moveTo>
                    <a:pt x="547" y="1"/>
                  </a:moveTo>
                  <a:cubicBezTo>
                    <a:pt x="243" y="1"/>
                    <a:pt x="0" y="365"/>
                    <a:pt x="0" y="761"/>
                  </a:cubicBezTo>
                  <a:cubicBezTo>
                    <a:pt x="0" y="1186"/>
                    <a:pt x="243" y="1521"/>
                    <a:pt x="547" y="1521"/>
                  </a:cubicBezTo>
                  <a:cubicBezTo>
                    <a:pt x="851" y="1521"/>
                    <a:pt x="1125" y="1186"/>
                    <a:pt x="1125" y="761"/>
                  </a:cubicBezTo>
                  <a:cubicBezTo>
                    <a:pt x="1125" y="365"/>
                    <a:pt x="912" y="1"/>
                    <a:pt x="547" y="1"/>
                  </a:cubicBezTo>
                  <a:close/>
                </a:path>
              </a:pathLst>
            </a:custGeom>
            <a:solidFill>
              <a:srgbClr val="363636"/>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107" name="Google Shape;2782;p61">
              <a:extLst>
                <a:ext uri="{FF2B5EF4-FFF2-40B4-BE49-F238E27FC236}">
                  <a16:creationId xmlns:a16="http://schemas.microsoft.com/office/drawing/2014/main" id="{A73C7902-293E-2218-9596-54BE41FF7A77}"/>
                </a:ext>
              </a:extLst>
            </p:cNvPr>
            <p:cNvSpPr/>
            <p:nvPr/>
          </p:nvSpPr>
          <p:spPr>
            <a:xfrm>
              <a:off x="1490425" y="1264925"/>
              <a:ext cx="31175" cy="15200"/>
            </a:xfrm>
            <a:custGeom>
              <a:avLst/>
              <a:gdLst/>
              <a:ahLst/>
              <a:cxnLst/>
              <a:rect l="l" t="t" r="r" b="b"/>
              <a:pathLst>
                <a:path w="1247" h="608" extrusionOk="0">
                  <a:moveTo>
                    <a:pt x="1144" y="1"/>
                  </a:moveTo>
                  <a:cubicBezTo>
                    <a:pt x="1125" y="1"/>
                    <a:pt x="1110" y="9"/>
                    <a:pt x="1094" y="24"/>
                  </a:cubicBezTo>
                  <a:lnTo>
                    <a:pt x="1064" y="85"/>
                  </a:lnTo>
                  <a:cubicBezTo>
                    <a:pt x="1003" y="85"/>
                    <a:pt x="973" y="145"/>
                    <a:pt x="882" y="145"/>
                  </a:cubicBezTo>
                  <a:cubicBezTo>
                    <a:pt x="851" y="176"/>
                    <a:pt x="790" y="176"/>
                    <a:pt x="699" y="176"/>
                  </a:cubicBezTo>
                  <a:cubicBezTo>
                    <a:pt x="608" y="176"/>
                    <a:pt x="456" y="176"/>
                    <a:pt x="304" y="145"/>
                  </a:cubicBezTo>
                  <a:lnTo>
                    <a:pt x="213" y="145"/>
                  </a:lnTo>
                  <a:cubicBezTo>
                    <a:pt x="91" y="176"/>
                    <a:pt x="0" y="297"/>
                    <a:pt x="31" y="419"/>
                  </a:cubicBezTo>
                  <a:cubicBezTo>
                    <a:pt x="57" y="525"/>
                    <a:pt x="152" y="607"/>
                    <a:pt x="256" y="607"/>
                  </a:cubicBezTo>
                  <a:cubicBezTo>
                    <a:pt x="272" y="607"/>
                    <a:pt x="288" y="605"/>
                    <a:pt x="304" y="601"/>
                  </a:cubicBezTo>
                  <a:cubicBezTo>
                    <a:pt x="456" y="601"/>
                    <a:pt x="638" y="571"/>
                    <a:pt x="790" y="480"/>
                  </a:cubicBezTo>
                  <a:cubicBezTo>
                    <a:pt x="851" y="480"/>
                    <a:pt x="942" y="419"/>
                    <a:pt x="1003" y="389"/>
                  </a:cubicBezTo>
                  <a:cubicBezTo>
                    <a:pt x="1094" y="297"/>
                    <a:pt x="1155" y="267"/>
                    <a:pt x="1216" y="115"/>
                  </a:cubicBezTo>
                  <a:cubicBezTo>
                    <a:pt x="1246" y="115"/>
                    <a:pt x="1216" y="85"/>
                    <a:pt x="1216" y="24"/>
                  </a:cubicBezTo>
                  <a:cubicBezTo>
                    <a:pt x="1186" y="9"/>
                    <a:pt x="1163" y="1"/>
                    <a:pt x="1144" y="1"/>
                  </a:cubicBezTo>
                  <a:close/>
                </a:path>
              </a:pathLst>
            </a:custGeom>
            <a:solidFill>
              <a:srgbClr val="5E2B13"/>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108" name="Google Shape;2783;p61">
              <a:extLst>
                <a:ext uri="{FF2B5EF4-FFF2-40B4-BE49-F238E27FC236}">
                  <a16:creationId xmlns:a16="http://schemas.microsoft.com/office/drawing/2014/main" id="{7B7AA80E-CFB6-43A3-3347-40A0458CAD4D}"/>
                </a:ext>
              </a:extLst>
            </p:cNvPr>
            <p:cNvSpPr/>
            <p:nvPr/>
          </p:nvSpPr>
          <p:spPr>
            <a:xfrm>
              <a:off x="1588450" y="1269300"/>
              <a:ext cx="28900" cy="38025"/>
            </a:xfrm>
            <a:custGeom>
              <a:avLst/>
              <a:gdLst/>
              <a:ahLst/>
              <a:cxnLst/>
              <a:rect l="l" t="t" r="r" b="b"/>
              <a:pathLst>
                <a:path w="1156" h="1521" extrusionOk="0">
                  <a:moveTo>
                    <a:pt x="578" y="1"/>
                  </a:moveTo>
                  <a:cubicBezTo>
                    <a:pt x="274" y="1"/>
                    <a:pt x="0" y="365"/>
                    <a:pt x="0" y="761"/>
                  </a:cubicBezTo>
                  <a:cubicBezTo>
                    <a:pt x="0" y="1186"/>
                    <a:pt x="274" y="1521"/>
                    <a:pt x="578" y="1521"/>
                  </a:cubicBezTo>
                  <a:cubicBezTo>
                    <a:pt x="882" y="1521"/>
                    <a:pt x="1155" y="1186"/>
                    <a:pt x="1155" y="761"/>
                  </a:cubicBezTo>
                  <a:cubicBezTo>
                    <a:pt x="1155" y="365"/>
                    <a:pt x="882" y="1"/>
                    <a:pt x="578" y="1"/>
                  </a:cubicBezTo>
                  <a:close/>
                </a:path>
              </a:pathLst>
            </a:custGeom>
            <a:solidFill>
              <a:srgbClr val="363636"/>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109" name="Google Shape;2784;p61">
              <a:extLst>
                <a:ext uri="{FF2B5EF4-FFF2-40B4-BE49-F238E27FC236}">
                  <a16:creationId xmlns:a16="http://schemas.microsoft.com/office/drawing/2014/main" id="{AB945516-366E-4960-7AF8-F281F84855AC}"/>
                </a:ext>
              </a:extLst>
            </p:cNvPr>
            <p:cNvSpPr/>
            <p:nvPr/>
          </p:nvSpPr>
          <p:spPr>
            <a:xfrm>
              <a:off x="1597550" y="1264925"/>
              <a:ext cx="30425" cy="15200"/>
            </a:xfrm>
            <a:custGeom>
              <a:avLst/>
              <a:gdLst/>
              <a:ahLst/>
              <a:cxnLst/>
              <a:rect l="l" t="t" r="r" b="b"/>
              <a:pathLst>
                <a:path w="1217" h="608" extrusionOk="0">
                  <a:moveTo>
                    <a:pt x="1145" y="1"/>
                  </a:moveTo>
                  <a:cubicBezTo>
                    <a:pt x="1126" y="1"/>
                    <a:pt x="1110" y="9"/>
                    <a:pt x="1095" y="24"/>
                  </a:cubicBezTo>
                  <a:lnTo>
                    <a:pt x="1065" y="85"/>
                  </a:lnTo>
                  <a:cubicBezTo>
                    <a:pt x="1034" y="85"/>
                    <a:pt x="974" y="145"/>
                    <a:pt x="913" y="145"/>
                  </a:cubicBezTo>
                  <a:cubicBezTo>
                    <a:pt x="882" y="176"/>
                    <a:pt x="791" y="176"/>
                    <a:pt x="730" y="176"/>
                  </a:cubicBezTo>
                  <a:cubicBezTo>
                    <a:pt x="609" y="176"/>
                    <a:pt x="457" y="176"/>
                    <a:pt x="305" y="145"/>
                  </a:cubicBezTo>
                  <a:lnTo>
                    <a:pt x="214" y="145"/>
                  </a:lnTo>
                  <a:cubicBezTo>
                    <a:pt x="122" y="176"/>
                    <a:pt x="1" y="297"/>
                    <a:pt x="31" y="419"/>
                  </a:cubicBezTo>
                  <a:cubicBezTo>
                    <a:pt x="58" y="525"/>
                    <a:pt x="153" y="607"/>
                    <a:pt x="257" y="607"/>
                  </a:cubicBezTo>
                  <a:cubicBezTo>
                    <a:pt x="273" y="607"/>
                    <a:pt x="289" y="605"/>
                    <a:pt x="305" y="601"/>
                  </a:cubicBezTo>
                  <a:cubicBezTo>
                    <a:pt x="457" y="601"/>
                    <a:pt x="639" y="571"/>
                    <a:pt x="791" y="480"/>
                  </a:cubicBezTo>
                  <a:cubicBezTo>
                    <a:pt x="882" y="480"/>
                    <a:pt x="943" y="419"/>
                    <a:pt x="1034" y="389"/>
                  </a:cubicBezTo>
                  <a:cubicBezTo>
                    <a:pt x="1095" y="297"/>
                    <a:pt x="1186" y="267"/>
                    <a:pt x="1217" y="115"/>
                  </a:cubicBezTo>
                  <a:lnTo>
                    <a:pt x="1217" y="24"/>
                  </a:lnTo>
                  <a:cubicBezTo>
                    <a:pt x="1186" y="9"/>
                    <a:pt x="1164" y="1"/>
                    <a:pt x="1145" y="1"/>
                  </a:cubicBezTo>
                  <a:close/>
                </a:path>
              </a:pathLst>
            </a:custGeom>
            <a:solidFill>
              <a:srgbClr val="5E2B13"/>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110" name="Google Shape;2785;p61">
              <a:extLst>
                <a:ext uri="{FF2B5EF4-FFF2-40B4-BE49-F238E27FC236}">
                  <a16:creationId xmlns:a16="http://schemas.microsoft.com/office/drawing/2014/main" id="{A192518E-14C1-9BFB-064F-2AB63F2C397B}"/>
                </a:ext>
              </a:extLst>
            </p:cNvPr>
            <p:cNvSpPr/>
            <p:nvPr/>
          </p:nvSpPr>
          <p:spPr>
            <a:xfrm>
              <a:off x="1447100" y="1216125"/>
              <a:ext cx="79050" cy="28425"/>
            </a:xfrm>
            <a:custGeom>
              <a:avLst/>
              <a:gdLst/>
              <a:ahLst/>
              <a:cxnLst/>
              <a:rect l="l" t="t" r="r" b="b"/>
              <a:pathLst>
                <a:path w="3162" h="1137" extrusionOk="0">
                  <a:moveTo>
                    <a:pt x="2189" y="0"/>
                  </a:moveTo>
                  <a:cubicBezTo>
                    <a:pt x="1915" y="0"/>
                    <a:pt x="1642" y="30"/>
                    <a:pt x="1429" y="122"/>
                  </a:cubicBezTo>
                  <a:cubicBezTo>
                    <a:pt x="1156" y="213"/>
                    <a:pt x="912" y="304"/>
                    <a:pt x="700" y="426"/>
                  </a:cubicBezTo>
                  <a:cubicBezTo>
                    <a:pt x="457" y="578"/>
                    <a:pt x="274" y="730"/>
                    <a:pt x="92" y="882"/>
                  </a:cubicBezTo>
                  <a:cubicBezTo>
                    <a:pt x="61" y="912"/>
                    <a:pt x="1" y="973"/>
                    <a:pt x="61" y="1034"/>
                  </a:cubicBezTo>
                  <a:cubicBezTo>
                    <a:pt x="84" y="1102"/>
                    <a:pt x="124" y="1136"/>
                    <a:pt x="181" y="1136"/>
                  </a:cubicBezTo>
                  <a:cubicBezTo>
                    <a:pt x="200" y="1136"/>
                    <a:pt x="221" y="1132"/>
                    <a:pt x="244" y="1125"/>
                  </a:cubicBezTo>
                  <a:cubicBezTo>
                    <a:pt x="426" y="1003"/>
                    <a:pt x="608" y="912"/>
                    <a:pt x="852" y="851"/>
                  </a:cubicBezTo>
                  <a:cubicBezTo>
                    <a:pt x="1064" y="760"/>
                    <a:pt x="1277" y="730"/>
                    <a:pt x="1490" y="699"/>
                  </a:cubicBezTo>
                  <a:cubicBezTo>
                    <a:pt x="1733" y="699"/>
                    <a:pt x="1915" y="669"/>
                    <a:pt x="2128" y="669"/>
                  </a:cubicBezTo>
                  <a:cubicBezTo>
                    <a:pt x="2371" y="669"/>
                    <a:pt x="2584" y="699"/>
                    <a:pt x="2797" y="699"/>
                  </a:cubicBezTo>
                  <a:cubicBezTo>
                    <a:pt x="2979" y="699"/>
                    <a:pt x="3101" y="608"/>
                    <a:pt x="3131" y="426"/>
                  </a:cubicBezTo>
                  <a:cubicBezTo>
                    <a:pt x="3162" y="274"/>
                    <a:pt x="3101" y="122"/>
                    <a:pt x="2949" y="91"/>
                  </a:cubicBezTo>
                  <a:cubicBezTo>
                    <a:pt x="2675" y="0"/>
                    <a:pt x="2432" y="0"/>
                    <a:pt x="2189" y="0"/>
                  </a:cubicBezTo>
                  <a:close/>
                </a:path>
              </a:pathLst>
            </a:custGeom>
            <a:solidFill>
              <a:srgbClr val="363636"/>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111" name="Google Shape;2786;p61">
              <a:extLst>
                <a:ext uri="{FF2B5EF4-FFF2-40B4-BE49-F238E27FC236}">
                  <a16:creationId xmlns:a16="http://schemas.microsoft.com/office/drawing/2014/main" id="{8DC5A6F5-C50B-16C7-9125-F12A84C20423}"/>
                </a:ext>
              </a:extLst>
            </p:cNvPr>
            <p:cNvSpPr/>
            <p:nvPr/>
          </p:nvSpPr>
          <p:spPr>
            <a:xfrm>
              <a:off x="1513975" y="1219150"/>
              <a:ext cx="15975" cy="13850"/>
            </a:xfrm>
            <a:custGeom>
              <a:avLst/>
              <a:gdLst/>
              <a:ahLst/>
              <a:cxnLst/>
              <a:rect l="l" t="t" r="r" b="b"/>
              <a:pathLst>
                <a:path w="639" h="554" extrusionOk="0">
                  <a:moveTo>
                    <a:pt x="517" y="1"/>
                  </a:moveTo>
                  <a:cubicBezTo>
                    <a:pt x="517" y="31"/>
                    <a:pt x="517" y="92"/>
                    <a:pt x="487" y="122"/>
                  </a:cubicBezTo>
                  <a:cubicBezTo>
                    <a:pt x="487" y="153"/>
                    <a:pt x="456" y="183"/>
                    <a:pt x="426" y="183"/>
                  </a:cubicBezTo>
                  <a:cubicBezTo>
                    <a:pt x="335" y="244"/>
                    <a:pt x="274" y="244"/>
                    <a:pt x="183" y="244"/>
                  </a:cubicBezTo>
                  <a:lnTo>
                    <a:pt x="152" y="244"/>
                  </a:lnTo>
                  <a:cubicBezTo>
                    <a:pt x="61" y="274"/>
                    <a:pt x="0" y="335"/>
                    <a:pt x="31" y="426"/>
                  </a:cubicBezTo>
                  <a:cubicBezTo>
                    <a:pt x="57" y="479"/>
                    <a:pt x="129" y="554"/>
                    <a:pt x="187" y="554"/>
                  </a:cubicBezTo>
                  <a:cubicBezTo>
                    <a:pt x="196" y="554"/>
                    <a:pt x="205" y="552"/>
                    <a:pt x="213" y="548"/>
                  </a:cubicBezTo>
                  <a:cubicBezTo>
                    <a:pt x="335" y="487"/>
                    <a:pt x="456" y="457"/>
                    <a:pt x="517" y="396"/>
                  </a:cubicBezTo>
                  <a:cubicBezTo>
                    <a:pt x="608" y="305"/>
                    <a:pt x="639" y="183"/>
                    <a:pt x="608" y="92"/>
                  </a:cubicBezTo>
                  <a:cubicBezTo>
                    <a:pt x="578" y="31"/>
                    <a:pt x="517" y="31"/>
                    <a:pt x="517" y="1"/>
                  </a:cubicBezTo>
                  <a:close/>
                </a:path>
              </a:pathLst>
            </a:custGeom>
            <a:solidFill>
              <a:srgbClr val="363636"/>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112" name="Google Shape;2787;p61">
              <a:extLst>
                <a:ext uri="{FF2B5EF4-FFF2-40B4-BE49-F238E27FC236}">
                  <a16:creationId xmlns:a16="http://schemas.microsoft.com/office/drawing/2014/main" id="{823FF1CD-104E-DDFA-33DF-B1C3D4C65E62}"/>
                </a:ext>
              </a:extLst>
            </p:cNvPr>
            <p:cNvSpPr/>
            <p:nvPr/>
          </p:nvSpPr>
          <p:spPr>
            <a:xfrm>
              <a:off x="1578575" y="1216125"/>
              <a:ext cx="78275" cy="28425"/>
            </a:xfrm>
            <a:custGeom>
              <a:avLst/>
              <a:gdLst/>
              <a:ahLst/>
              <a:cxnLst/>
              <a:rect l="l" t="t" r="r" b="b"/>
              <a:pathLst>
                <a:path w="3131" h="1137" extrusionOk="0">
                  <a:moveTo>
                    <a:pt x="973" y="0"/>
                  </a:moveTo>
                  <a:cubicBezTo>
                    <a:pt x="699" y="0"/>
                    <a:pt x="486" y="0"/>
                    <a:pt x="213" y="91"/>
                  </a:cubicBezTo>
                  <a:cubicBezTo>
                    <a:pt x="61" y="122"/>
                    <a:pt x="0" y="274"/>
                    <a:pt x="30" y="426"/>
                  </a:cubicBezTo>
                  <a:cubicBezTo>
                    <a:pt x="122" y="608"/>
                    <a:pt x="213" y="699"/>
                    <a:pt x="365" y="699"/>
                  </a:cubicBezTo>
                  <a:cubicBezTo>
                    <a:pt x="578" y="699"/>
                    <a:pt x="790" y="669"/>
                    <a:pt x="1003" y="669"/>
                  </a:cubicBezTo>
                  <a:cubicBezTo>
                    <a:pt x="1246" y="669"/>
                    <a:pt x="1429" y="699"/>
                    <a:pt x="1672" y="699"/>
                  </a:cubicBezTo>
                  <a:cubicBezTo>
                    <a:pt x="1885" y="730"/>
                    <a:pt x="2067" y="760"/>
                    <a:pt x="2310" y="851"/>
                  </a:cubicBezTo>
                  <a:cubicBezTo>
                    <a:pt x="2523" y="912"/>
                    <a:pt x="2736" y="1003"/>
                    <a:pt x="2918" y="1125"/>
                  </a:cubicBezTo>
                  <a:cubicBezTo>
                    <a:pt x="2933" y="1132"/>
                    <a:pt x="2950" y="1136"/>
                    <a:pt x="2968" y="1136"/>
                  </a:cubicBezTo>
                  <a:cubicBezTo>
                    <a:pt x="3021" y="1136"/>
                    <a:pt x="3078" y="1102"/>
                    <a:pt x="3100" y="1034"/>
                  </a:cubicBezTo>
                  <a:cubicBezTo>
                    <a:pt x="3131" y="973"/>
                    <a:pt x="3100" y="912"/>
                    <a:pt x="3070" y="882"/>
                  </a:cubicBezTo>
                  <a:cubicBezTo>
                    <a:pt x="2888" y="730"/>
                    <a:pt x="2675" y="578"/>
                    <a:pt x="2462" y="426"/>
                  </a:cubicBezTo>
                  <a:cubicBezTo>
                    <a:pt x="2219" y="304"/>
                    <a:pt x="2006" y="213"/>
                    <a:pt x="1733" y="122"/>
                  </a:cubicBezTo>
                  <a:cubicBezTo>
                    <a:pt x="1520" y="30"/>
                    <a:pt x="1246" y="0"/>
                    <a:pt x="973" y="0"/>
                  </a:cubicBezTo>
                  <a:close/>
                </a:path>
              </a:pathLst>
            </a:custGeom>
            <a:solidFill>
              <a:srgbClr val="363636"/>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113" name="Google Shape;2788;p61">
              <a:extLst>
                <a:ext uri="{FF2B5EF4-FFF2-40B4-BE49-F238E27FC236}">
                  <a16:creationId xmlns:a16="http://schemas.microsoft.com/office/drawing/2014/main" id="{B4CA0B5E-B386-7004-55EE-F4477F80EE74}"/>
                </a:ext>
              </a:extLst>
            </p:cNvPr>
            <p:cNvSpPr/>
            <p:nvPr/>
          </p:nvSpPr>
          <p:spPr>
            <a:xfrm>
              <a:off x="1574775" y="1219150"/>
              <a:ext cx="15975" cy="13850"/>
            </a:xfrm>
            <a:custGeom>
              <a:avLst/>
              <a:gdLst/>
              <a:ahLst/>
              <a:cxnLst/>
              <a:rect l="l" t="t" r="r" b="b"/>
              <a:pathLst>
                <a:path w="639" h="554" extrusionOk="0">
                  <a:moveTo>
                    <a:pt x="42" y="46"/>
                  </a:moveTo>
                  <a:cubicBezTo>
                    <a:pt x="38" y="46"/>
                    <a:pt x="30" y="61"/>
                    <a:pt x="30" y="92"/>
                  </a:cubicBezTo>
                  <a:cubicBezTo>
                    <a:pt x="46" y="61"/>
                    <a:pt x="46" y="46"/>
                    <a:pt x="42" y="46"/>
                  </a:cubicBezTo>
                  <a:close/>
                  <a:moveTo>
                    <a:pt x="122" y="1"/>
                  </a:moveTo>
                  <a:cubicBezTo>
                    <a:pt x="122" y="31"/>
                    <a:pt x="122" y="31"/>
                    <a:pt x="30" y="92"/>
                  </a:cubicBezTo>
                  <a:cubicBezTo>
                    <a:pt x="0" y="183"/>
                    <a:pt x="30" y="305"/>
                    <a:pt x="122" y="396"/>
                  </a:cubicBezTo>
                  <a:cubicBezTo>
                    <a:pt x="182" y="457"/>
                    <a:pt x="304" y="487"/>
                    <a:pt x="426" y="548"/>
                  </a:cubicBezTo>
                  <a:cubicBezTo>
                    <a:pt x="434" y="552"/>
                    <a:pt x="443" y="554"/>
                    <a:pt x="452" y="554"/>
                  </a:cubicBezTo>
                  <a:cubicBezTo>
                    <a:pt x="510" y="554"/>
                    <a:pt x="582" y="479"/>
                    <a:pt x="608" y="426"/>
                  </a:cubicBezTo>
                  <a:cubicBezTo>
                    <a:pt x="638" y="335"/>
                    <a:pt x="578" y="274"/>
                    <a:pt x="486" y="244"/>
                  </a:cubicBezTo>
                  <a:lnTo>
                    <a:pt x="456" y="244"/>
                  </a:lnTo>
                  <a:cubicBezTo>
                    <a:pt x="365" y="244"/>
                    <a:pt x="304" y="244"/>
                    <a:pt x="213" y="183"/>
                  </a:cubicBezTo>
                  <a:cubicBezTo>
                    <a:pt x="182" y="183"/>
                    <a:pt x="152" y="153"/>
                    <a:pt x="152" y="122"/>
                  </a:cubicBezTo>
                  <a:cubicBezTo>
                    <a:pt x="122" y="92"/>
                    <a:pt x="122" y="31"/>
                    <a:pt x="122" y="1"/>
                  </a:cubicBezTo>
                  <a:close/>
                </a:path>
              </a:pathLst>
            </a:custGeom>
            <a:solidFill>
              <a:srgbClr val="363636"/>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114" name="Google Shape;2789;p61">
              <a:extLst>
                <a:ext uri="{FF2B5EF4-FFF2-40B4-BE49-F238E27FC236}">
                  <a16:creationId xmlns:a16="http://schemas.microsoft.com/office/drawing/2014/main" id="{48BAE5D9-7A50-9B4C-BCDC-BDA61B08977C}"/>
                </a:ext>
              </a:extLst>
            </p:cNvPr>
            <p:cNvSpPr/>
            <p:nvPr/>
          </p:nvSpPr>
          <p:spPr>
            <a:xfrm>
              <a:off x="1523100" y="1257900"/>
              <a:ext cx="196825" cy="332875"/>
            </a:xfrm>
            <a:custGeom>
              <a:avLst/>
              <a:gdLst/>
              <a:ahLst/>
              <a:cxnLst/>
              <a:rect l="l" t="t" r="r" b="b"/>
              <a:pathLst>
                <a:path w="7873" h="13315" extrusionOk="0">
                  <a:moveTo>
                    <a:pt x="5593" y="1"/>
                  </a:moveTo>
                  <a:lnTo>
                    <a:pt x="5593" y="1"/>
                  </a:lnTo>
                  <a:cubicBezTo>
                    <a:pt x="5715" y="1004"/>
                    <a:pt x="5715" y="1977"/>
                    <a:pt x="5654" y="2949"/>
                  </a:cubicBezTo>
                  <a:cubicBezTo>
                    <a:pt x="5593" y="4013"/>
                    <a:pt x="5411" y="4986"/>
                    <a:pt x="5076" y="5746"/>
                  </a:cubicBezTo>
                  <a:cubicBezTo>
                    <a:pt x="4681" y="6597"/>
                    <a:pt x="4225" y="7235"/>
                    <a:pt x="3769" y="7691"/>
                  </a:cubicBezTo>
                  <a:cubicBezTo>
                    <a:pt x="2462" y="9059"/>
                    <a:pt x="1094" y="9180"/>
                    <a:pt x="1094" y="9180"/>
                  </a:cubicBezTo>
                  <a:lnTo>
                    <a:pt x="547" y="9271"/>
                  </a:lnTo>
                  <a:cubicBezTo>
                    <a:pt x="547" y="9271"/>
                    <a:pt x="334" y="9332"/>
                    <a:pt x="0" y="9363"/>
                  </a:cubicBezTo>
                  <a:lnTo>
                    <a:pt x="0" y="12129"/>
                  </a:lnTo>
                  <a:cubicBezTo>
                    <a:pt x="152" y="12129"/>
                    <a:pt x="334" y="12129"/>
                    <a:pt x="517" y="12159"/>
                  </a:cubicBezTo>
                  <a:lnTo>
                    <a:pt x="669" y="12159"/>
                  </a:lnTo>
                  <a:cubicBezTo>
                    <a:pt x="1885" y="12250"/>
                    <a:pt x="4499" y="12524"/>
                    <a:pt x="6079" y="12919"/>
                  </a:cubicBezTo>
                  <a:cubicBezTo>
                    <a:pt x="6079" y="12919"/>
                    <a:pt x="6596" y="13041"/>
                    <a:pt x="7234" y="13314"/>
                  </a:cubicBezTo>
                  <a:cubicBezTo>
                    <a:pt x="7538" y="12585"/>
                    <a:pt x="7599" y="11369"/>
                    <a:pt x="7690" y="10761"/>
                  </a:cubicBezTo>
                  <a:cubicBezTo>
                    <a:pt x="7842" y="9788"/>
                    <a:pt x="7873" y="8755"/>
                    <a:pt x="7812" y="7691"/>
                  </a:cubicBezTo>
                  <a:cubicBezTo>
                    <a:pt x="7690" y="6749"/>
                    <a:pt x="7447" y="5776"/>
                    <a:pt x="7234" y="4834"/>
                  </a:cubicBezTo>
                  <a:cubicBezTo>
                    <a:pt x="6839" y="3253"/>
                    <a:pt x="6018" y="1642"/>
                    <a:pt x="5593" y="1"/>
                  </a:cubicBezTo>
                  <a:close/>
                </a:path>
              </a:pathLst>
            </a:custGeom>
            <a:solidFill>
              <a:srgbClr val="363636"/>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115" name="Google Shape;2790;p61">
              <a:extLst>
                <a:ext uri="{FF2B5EF4-FFF2-40B4-BE49-F238E27FC236}">
                  <a16:creationId xmlns:a16="http://schemas.microsoft.com/office/drawing/2014/main" id="{E0BE04BC-E845-16DA-9C88-E886082200CE}"/>
                </a:ext>
              </a:extLst>
            </p:cNvPr>
            <p:cNvSpPr/>
            <p:nvPr/>
          </p:nvSpPr>
          <p:spPr>
            <a:xfrm>
              <a:off x="1179625" y="1026100"/>
              <a:ext cx="484075" cy="570750"/>
            </a:xfrm>
            <a:custGeom>
              <a:avLst/>
              <a:gdLst/>
              <a:ahLst/>
              <a:cxnLst/>
              <a:rect l="l" t="t" r="r" b="b"/>
              <a:pathLst>
                <a:path w="19363" h="22830" extrusionOk="0">
                  <a:moveTo>
                    <a:pt x="14185" y="0"/>
                  </a:moveTo>
                  <a:cubicBezTo>
                    <a:pt x="12174" y="0"/>
                    <a:pt x="10177" y="731"/>
                    <a:pt x="8693" y="2099"/>
                  </a:cubicBezTo>
                  <a:cubicBezTo>
                    <a:pt x="8389" y="2403"/>
                    <a:pt x="8055" y="2707"/>
                    <a:pt x="7842" y="3072"/>
                  </a:cubicBezTo>
                  <a:cubicBezTo>
                    <a:pt x="7787" y="3067"/>
                    <a:pt x="7731" y="3065"/>
                    <a:pt x="7675" y="3065"/>
                  </a:cubicBezTo>
                  <a:cubicBezTo>
                    <a:pt x="7028" y="3065"/>
                    <a:pt x="6366" y="3379"/>
                    <a:pt x="5806" y="3771"/>
                  </a:cubicBezTo>
                  <a:cubicBezTo>
                    <a:pt x="4195" y="4896"/>
                    <a:pt x="2645" y="6872"/>
                    <a:pt x="3344" y="8695"/>
                  </a:cubicBezTo>
                  <a:cubicBezTo>
                    <a:pt x="3739" y="9881"/>
                    <a:pt x="3496" y="11188"/>
                    <a:pt x="3040" y="12343"/>
                  </a:cubicBezTo>
                  <a:cubicBezTo>
                    <a:pt x="2766" y="13011"/>
                    <a:pt x="2432" y="13650"/>
                    <a:pt x="2006" y="14258"/>
                  </a:cubicBezTo>
                  <a:cubicBezTo>
                    <a:pt x="1702" y="14714"/>
                    <a:pt x="1368" y="15139"/>
                    <a:pt x="1095" y="15595"/>
                  </a:cubicBezTo>
                  <a:cubicBezTo>
                    <a:pt x="0" y="17419"/>
                    <a:pt x="31" y="19729"/>
                    <a:pt x="487" y="21826"/>
                  </a:cubicBezTo>
                  <a:cubicBezTo>
                    <a:pt x="547" y="22161"/>
                    <a:pt x="639" y="22495"/>
                    <a:pt x="791" y="22829"/>
                  </a:cubicBezTo>
                  <a:cubicBezTo>
                    <a:pt x="2341" y="22191"/>
                    <a:pt x="4712" y="21461"/>
                    <a:pt x="7508" y="21401"/>
                  </a:cubicBezTo>
                  <a:lnTo>
                    <a:pt x="7508" y="13528"/>
                  </a:lnTo>
                  <a:cubicBezTo>
                    <a:pt x="7447" y="13376"/>
                    <a:pt x="7386" y="13224"/>
                    <a:pt x="7326" y="13072"/>
                  </a:cubicBezTo>
                  <a:lnTo>
                    <a:pt x="7326" y="13042"/>
                  </a:lnTo>
                  <a:cubicBezTo>
                    <a:pt x="6868" y="13461"/>
                    <a:pt x="6447" y="13637"/>
                    <a:pt x="6072" y="13637"/>
                  </a:cubicBezTo>
                  <a:cubicBezTo>
                    <a:pt x="4107" y="13637"/>
                    <a:pt x="3387" y="8807"/>
                    <a:pt x="5046" y="8756"/>
                  </a:cubicBezTo>
                  <a:cubicBezTo>
                    <a:pt x="5135" y="8751"/>
                    <a:pt x="5220" y="8748"/>
                    <a:pt x="5301" y="8748"/>
                  </a:cubicBezTo>
                  <a:cubicBezTo>
                    <a:pt x="5695" y="8748"/>
                    <a:pt x="6005" y="8807"/>
                    <a:pt x="6231" y="8908"/>
                  </a:cubicBezTo>
                  <a:cubicBezTo>
                    <a:pt x="6991" y="10245"/>
                    <a:pt x="8086" y="11644"/>
                    <a:pt x="8086" y="11644"/>
                  </a:cubicBezTo>
                  <a:cubicBezTo>
                    <a:pt x="8450" y="11249"/>
                    <a:pt x="9727" y="6750"/>
                    <a:pt x="9727" y="6750"/>
                  </a:cubicBezTo>
                  <a:lnTo>
                    <a:pt x="10183" y="7449"/>
                  </a:lnTo>
                  <a:cubicBezTo>
                    <a:pt x="10183" y="7449"/>
                    <a:pt x="13155" y="7314"/>
                    <a:pt x="15677" y="7314"/>
                  </a:cubicBezTo>
                  <a:cubicBezTo>
                    <a:pt x="16937" y="7314"/>
                    <a:pt x="18086" y="7348"/>
                    <a:pt x="18694" y="7449"/>
                  </a:cubicBezTo>
                  <a:cubicBezTo>
                    <a:pt x="18694" y="7449"/>
                    <a:pt x="18846" y="7054"/>
                    <a:pt x="18937" y="6659"/>
                  </a:cubicBezTo>
                  <a:cubicBezTo>
                    <a:pt x="18998" y="6932"/>
                    <a:pt x="19058" y="7236"/>
                    <a:pt x="19089" y="7510"/>
                  </a:cubicBezTo>
                  <a:cubicBezTo>
                    <a:pt x="19089" y="7297"/>
                    <a:pt x="19089" y="7145"/>
                    <a:pt x="19150" y="6963"/>
                  </a:cubicBezTo>
                  <a:cubicBezTo>
                    <a:pt x="19271" y="5929"/>
                    <a:pt x="19362" y="4835"/>
                    <a:pt x="19210" y="3741"/>
                  </a:cubicBezTo>
                  <a:cubicBezTo>
                    <a:pt x="19058" y="2677"/>
                    <a:pt x="18572" y="1552"/>
                    <a:pt x="17691" y="914"/>
                  </a:cubicBezTo>
                  <a:cubicBezTo>
                    <a:pt x="17204" y="580"/>
                    <a:pt x="16627" y="367"/>
                    <a:pt x="16049" y="215"/>
                  </a:cubicBezTo>
                  <a:cubicBezTo>
                    <a:pt x="15437" y="71"/>
                    <a:pt x="14810" y="0"/>
                    <a:pt x="14185" y="0"/>
                  </a:cubicBezTo>
                  <a:close/>
                </a:path>
              </a:pathLst>
            </a:custGeom>
            <a:solidFill>
              <a:srgbClr val="363636"/>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116" name="Google Shape;2791;p61">
              <a:extLst>
                <a:ext uri="{FF2B5EF4-FFF2-40B4-BE49-F238E27FC236}">
                  <a16:creationId xmlns:a16="http://schemas.microsoft.com/office/drawing/2014/main" id="{F3F714B2-E440-EF87-733F-585ABA119707}"/>
                </a:ext>
              </a:extLst>
            </p:cNvPr>
            <p:cNvSpPr/>
            <p:nvPr/>
          </p:nvSpPr>
          <p:spPr>
            <a:xfrm>
              <a:off x="1241925" y="1021450"/>
              <a:ext cx="420250" cy="272950"/>
            </a:xfrm>
            <a:custGeom>
              <a:avLst/>
              <a:gdLst/>
              <a:ahLst/>
              <a:cxnLst/>
              <a:rect l="l" t="t" r="r" b="b"/>
              <a:pathLst>
                <a:path w="16810" h="10918" extrusionOk="0">
                  <a:moveTo>
                    <a:pt x="11844" y="0"/>
                  </a:moveTo>
                  <a:cubicBezTo>
                    <a:pt x="8218" y="0"/>
                    <a:pt x="5046" y="2529"/>
                    <a:pt x="5046" y="2529"/>
                  </a:cubicBezTo>
                  <a:cubicBezTo>
                    <a:pt x="4971" y="2517"/>
                    <a:pt x="4893" y="2511"/>
                    <a:pt x="4812" y="2511"/>
                  </a:cubicBezTo>
                  <a:cubicBezTo>
                    <a:pt x="3194" y="2511"/>
                    <a:pt x="535" y="4737"/>
                    <a:pt x="274" y="5751"/>
                  </a:cubicBezTo>
                  <a:cubicBezTo>
                    <a:pt x="1" y="6814"/>
                    <a:pt x="1004" y="10918"/>
                    <a:pt x="1004" y="10918"/>
                  </a:cubicBezTo>
                  <a:cubicBezTo>
                    <a:pt x="3432" y="9239"/>
                    <a:pt x="6362" y="8182"/>
                    <a:pt x="6385" y="8182"/>
                  </a:cubicBezTo>
                  <a:cubicBezTo>
                    <a:pt x="6385" y="8182"/>
                    <a:pt x="6385" y="8182"/>
                    <a:pt x="6384" y="8182"/>
                  </a:cubicBezTo>
                  <a:cubicBezTo>
                    <a:pt x="8689" y="7802"/>
                    <a:pt x="10862" y="7691"/>
                    <a:pt x="12613" y="7691"/>
                  </a:cubicBezTo>
                  <a:cubicBezTo>
                    <a:pt x="15064" y="7691"/>
                    <a:pt x="16688" y="7909"/>
                    <a:pt x="16688" y="7909"/>
                  </a:cubicBezTo>
                  <a:cubicBezTo>
                    <a:pt x="16749" y="6784"/>
                    <a:pt x="16810" y="5295"/>
                    <a:pt x="16749" y="4292"/>
                  </a:cubicBezTo>
                  <a:cubicBezTo>
                    <a:pt x="16688" y="2377"/>
                    <a:pt x="15351" y="644"/>
                    <a:pt x="13496" y="188"/>
                  </a:cubicBezTo>
                  <a:cubicBezTo>
                    <a:pt x="12941" y="57"/>
                    <a:pt x="12387" y="0"/>
                    <a:pt x="11844" y="0"/>
                  </a:cubicBezTo>
                  <a:close/>
                </a:path>
              </a:pathLst>
            </a:custGeom>
            <a:solidFill>
              <a:srgbClr val="8AD0B7"/>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117" name="Google Shape;2792;p61">
              <a:extLst>
                <a:ext uri="{FF2B5EF4-FFF2-40B4-BE49-F238E27FC236}">
                  <a16:creationId xmlns:a16="http://schemas.microsoft.com/office/drawing/2014/main" id="{D756397D-125E-B2AC-04CA-AE33160A2FBB}"/>
                </a:ext>
              </a:extLst>
            </p:cNvPr>
            <p:cNvSpPr/>
            <p:nvPr/>
          </p:nvSpPr>
          <p:spPr>
            <a:xfrm>
              <a:off x="1248775" y="1161100"/>
              <a:ext cx="416450" cy="131175"/>
            </a:xfrm>
            <a:custGeom>
              <a:avLst/>
              <a:gdLst/>
              <a:ahLst/>
              <a:cxnLst/>
              <a:rect l="l" t="t" r="r" b="b"/>
              <a:pathLst>
                <a:path w="16658" h="5247" extrusionOk="0">
                  <a:moveTo>
                    <a:pt x="14623" y="1"/>
                  </a:moveTo>
                  <a:cubicBezTo>
                    <a:pt x="12111" y="1"/>
                    <a:pt x="7664" y="233"/>
                    <a:pt x="4043" y="1472"/>
                  </a:cubicBezTo>
                  <a:lnTo>
                    <a:pt x="243" y="2991"/>
                  </a:lnTo>
                  <a:cubicBezTo>
                    <a:pt x="91" y="3083"/>
                    <a:pt x="0" y="3235"/>
                    <a:pt x="31" y="3386"/>
                  </a:cubicBezTo>
                  <a:cubicBezTo>
                    <a:pt x="122" y="3812"/>
                    <a:pt x="274" y="4633"/>
                    <a:pt x="547" y="5058"/>
                  </a:cubicBezTo>
                  <a:cubicBezTo>
                    <a:pt x="591" y="5168"/>
                    <a:pt x="731" y="5247"/>
                    <a:pt x="863" y="5247"/>
                  </a:cubicBezTo>
                  <a:cubicBezTo>
                    <a:pt x="913" y="5247"/>
                    <a:pt x="962" y="5235"/>
                    <a:pt x="1003" y="5210"/>
                  </a:cubicBezTo>
                  <a:cubicBezTo>
                    <a:pt x="1976" y="4724"/>
                    <a:pt x="5745" y="2809"/>
                    <a:pt x="6262" y="2748"/>
                  </a:cubicBezTo>
                  <a:cubicBezTo>
                    <a:pt x="6776" y="2667"/>
                    <a:pt x="11359" y="2273"/>
                    <a:pt x="14889" y="2273"/>
                  </a:cubicBezTo>
                  <a:cubicBezTo>
                    <a:pt x="15326" y="2273"/>
                    <a:pt x="15746" y="2279"/>
                    <a:pt x="16140" y="2292"/>
                  </a:cubicBezTo>
                  <a:cubicBezTo>
                    <a:pt x="16353" y="2292"/>
                    <a:pt x="16444" y="2171"/>
                    <a:pt x="16505" y="1988"/>
                  </a:cubicBezTo>
                  <a:cubicBezTo>
                    <a:pt x="16536" y="1593"/>
                    <a:pt x="16657" y="894"/>
                    <a:pt x="16657" y="377"/>
                  </a:cubicBezTo>
                  <a:cubicBezTo>
                    <a:pt x="16657" y="195"/>
                    <a:pt x="16505" y="43"/>
                    <a:pt x="16292" y="43"/>
                  </a:cubicBezTo>
                  <a:cubicBezTo>
                    <a:pt x="15962" y="22"/>
                    <a:pt x="15380" y="1"/>
                    <a:pt x="14623" y="1"/>
                  </a:cubicBezTo>
                  <a:close/>
                </a:path>
              </a:pathLst>
            </a:custGeom>
            <a:solidFill>
              <a:srgbClr val="A5DFCC"/>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118" name="Google Shape;2793;p61">
              <a:extLst>
                <a:ext uri="{FF2B5EF4-FFF2-40B4-BE49-F238E27FC236}">
                  <a16:creationId xmlns:a16="http://schemas.microsoft.com/office/drawing/2014/main" id="{49A0B7FD-A45C-79C1-4802-D5F57017E857}"/>
                </a:ext>
              </a:extLst>
            </p:cNvPr>
            <p:cNvSpPr/>
            <p:nvPr/>
          </p:nvSpPr>
          <p:spPr>
            <a:xfrm>
              <a:off x="1322475" y="1084650"/>
              <a:ext cx="43350" cy="119325"/>
            </a:xfrm>
            <a:custGeom>
              <a:avLst/>
              <a:gdLst/>
              <a:ahLst/>
              <a:cxnLst/>
              <a:rect l="l" t="t" r="r" b="b"/>
              <a:pathLst>
                <a:path w="1734" h="4773" extrusionOk="0">
                  <a:moveTo>
                    <a:pt x="1733" y="1"/>
                  </a:moveTo>
                  <a:cubicBezTo>
                    <a:pt x="1277" y="61"/>
                    <a:pt x="882" y="396"/>
                    <a:pt x="639" y="791"/>
                  </a:cubicBezTo>
                  <a:cubicBezTo>
                    <a:pt x="365" y="1216"/>
                    <a:pt x="244" y="1672"/>
                    <a:pt x="183" y="2128"/>
                  </a:cubicBezTo>
                  <a:cubicBezTo>
                    <a:pt x="1" y="3040"/>
                    <a:pt x="122" y="3982"/>
                    <a:pt x="548" y="4773"/>
                  </a:cubicBezTo>
                  <a:cubicBezTo>
                    <a:pt x="396" y="3891"/>
                    <a:pt x="396" y="3010"/>
                    <a:pt x="548" y="2159"/>
                  </a:cubicBezTo>
                  <a:cubicBezTo>
                    <a:pt x="639" y="1733"/>
                    <a:pt x="700" y="1308"/>
                    <a:pt x="882" y="943"/>
                  </a:cubicBezTo>
                  <a:cubicBezTo>
                    <a:pt x="1034" y="548"/>
                    <a:pt x="1338" y="213"/>
                    <a:pt x="1733" y="1"/>
                  </a:cubicBezTo>
                  <a:close/>
                </a:path>
              </a:pathLst>
            </a:custGeom>
            <a:solidFill>
              <a:srgbClr val="354D3D"/>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119" name="Google Shape;2794;p61">
              <a:extLst>
                <a:ext uri="{FF2B5EF4-FFF2-40B4-BE49-F238E27FC236}">
                  <a16:creationId xmlns:a16="http://schemas.microsoft.com/office/drawing/2014/main" id="{743124C5-2DD7-43BB-A559-D0D7673B33E0}"/>
                </a:ext>
              </a:extLst>
            </p:cNvPr>
            <p:cNvSpPr/>
            <p:nvPr/>
          </p:nvSpPr>
          <p:spPr>
            <a:xfrm>
              <a:off x="1263975" y="1203950"/>
              <a:ext cx="392125" cy="79825"/>
            </a:xfrm>
            <a:custGeom>
              <a:avLst/>
              <a:gdLst/>
              <a:ahLst/>
              <a:cxnLst/>
              <a:rect l="l" t="t" r="r" b="b"/>
              <a:pathLst>
                <a:path w="15685" h="3193" extrusionOk="0">
                  <a:moveTo>
                    <a:pt x="11581" y="1"/>
                  </a:moveTo>
                  <a:lnTo>
                    <a:pt x="7478" y="122"/>
                  </a:lnTo>
                  <a:cubicBezTo>
                    <a:pt x="6809" y="153"/>
                    <a:pt x="6171" y="183"/>
                    <a:pt x="5441" y="244"/>
                  </a:cubicBezTo>
                  <a:cubicBezTo>
                    <a:pt x="5198" y="274"/>
                    <a:pt x="5046" y="335"/>
                    <a:pt x="4894" y="426"/>
                  </a:cubicBezTo>
                  <a:lnTo>
                    <a:pt x="4438" y="639"/>
                  </a:lnTo>
                  <a:cubicBezTo>
                    <a:pt x="4134" y="791"/>
                    <a:pt x="3830" y="973"/>
                    <a:pt x="3526" y="1125"/>
                  </a:cubicBezTo>
                  <a:cubicBezTo>
                    <a:pt x="2371" y="1794"/>
                    <a:pt x="1186" y="2463"/>
                    <a:pt x="0" y="3192"/>
                  </a:cubicBezTo>
                  <a:lnTo>
                    <a:pt x="1854" y="2250"/>
                  </a:lnTo>
                  <a:lnTo>
                    <a:pt x="3678" y="1338"/>
                  </a:lnTo>
                  <a:lnTo>
                    <a:pt x="4590" y="913"/>
                  </a:lnTo>
                  <a:cubicBezTo>
                    <a:pt x="4742" y="882"/>
                    <a:pt x="4894" y="791"/>
                    <a:pt x="5046" y="730"/>
                  </a:cubicBezTo>
                  <a:cubicBezTo>
                    <a:pt x="5198" y="639"/>
                    <a:pt x="5350" y="578"/>
                    <a:pt x="5471" y="578"/>
                  </a:cubicBezTo>
                  <a:cubicBezTo>
                    <a:pt x="6110" y="517"/>
                    <a:pt x="6809" y="517"/>
                    <a:pt x="7478" y="487"/>
                  </a:cubicBezTo>
                  <a:cubicBezTo>
                    <a:pt x="8845" y="457"/>
                    <a:pt x="10213" y="396"/>
                    <a:pt x="11581" y="305"/>
                  </a:cubicBezTo>
                  <a:lnTo>
                    <a:pt x="13648" y="183"/>
                  </a:lnTo>
                  <a:cubicBezTo>
                    <a:pt x="14317" y="153"/>
                    <a:pt x="15016" y="122"/>
                    <a:pt x="15684" y="31"/>
                  </a:cubicBezTo>
                  <a:cubicBezTo>
                    <a:pt x="15016" y="1"/>
                    <a:pt x="14317" y="1"/>
                    <a:pt x="13648" y="1"/>
                  </a:cubicBezTo>
                  <a:close/>
                </a:path>
              </a:pathLst>
            </a:custGeom>
            <a:solidFill>
              <a:srgbClr val="333333"/>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grpSp>
      <p:grpSp>
        <p:nvGrpSpPr>
          <p:cNvPr id="120" name="Google Shape;2795;p61">
            <a:extLst>
              <a:ext uri="{FF2B5EF4-FFF2-40B4-BE49-F238E27FC236}">
                <a16:creationId xmlns:a16="http://schemas.microsoft.com/office/drawing/2014/main" id="{0D9F0094-3A3F-0E31-14F9-3F71D7CE45AF}"/>
              </a:ext>
            </a:extLst>
          </p:cNvPr>
          <p:cNvGrpSpPr/>
          <p:nvPr/>
        </p:nvGrpSpPr>
        <p:grpSpPr>
          <a:xfrm>
            <a:off x="4886159" y="3757715"/>
            <a:ext cx="1132073" cy="3033558"/>
            <a:chOff x="2349100" y="1073250"/>
            <a:chExt cx="1342750" cy="3598100"/>
          </a:xfrm>
        </p:grpSpPr>
        <p:sp>
          <p:nvSpPr>
            <p:cNvPr id="121" name="Google Shape;2796;p61">
              <a:extLst>
                <a:ext uri="{FF2B5EF4-FFF2-40B4-BE49-F238E27FC236}">
                  <a16:creationId xmlns:a16="http://schemas.microsoft.com/office/drawing/2014/main" id="{15439D5E-2017-DBCA-D177-4F7679BC0C91}"/>
                </a:ext>
              </a:extLst>
            </p:cNvPr>
            <p:cNvSpPr/>
            <p:nvPr/>
          </p:nvSpPr>
          <p:spPr>
            <a:xfrm>
              <a:off x="3209300" y="4350650"/>
              <a:ext cx="364000" cy="295625"/>
            </a:xfrm>
            <a:custGeom>
              <a:avLst/>
              <a:gdLst/>
              <a:ahLst/>
              <a:cxnLst/>
              <a:rect l="l" t="t" r="r" b="b"/>
              <a:pathLst>
                <a:path w="14560" h="11825" extrusionOk="0">
                  <a:moveTo>
                    <a:pt x="0" y="1"/>
                  </a:moveTo>
                  <a:cubicBezTo>
                    <a:pt x="547" y="1946"/>
                    <a:pt x="1034" y="3557"/>
                    <a:pt x="1398" y="4712"/>
                  </a:cubicBezTo>
                  <a:cubicBezTo>
                    <a:pt x="1854" y="6141"/>
                    <a:pt x="1733" y="7600"/>
                    <a:pt x="1216" y="8968"/>
                  </a:cubicBezTo>
                  <a:cubicBezTo>
                    <a:pt x="1216" y="9028"/>
                    <a:pt x="1186" y="9059"/>
                    <a:pt x="1186" y="9089"/>
                  </a:cubicBezTo>
                  <a:cubicBezTo>
                    <a:pt x="942" y="10092"/>
                    <a:pt x="973" y="10761"/>
                    <a:pt x="1125" y="11186"/>
                  </a:cubicBezTo>
                  <a:cubicBezTo>
                    <a:pt x="1246" y="11551"/>
                    <a:pt x="1581" y="11825"/>
                    <a:pt x="1976" y="11825"/>
                  </a:cubicBezTo>
                  <a:lnTo>
                    <a:pt x="14560" y="11825"/>
                  </a:lnTo>
                  <a:lnTo>
                    <a:pt x="14560" y="11156"/>
                  </a:lnTo>
                  <a:cubicBezTo>
                    <a:pt x="10061" y="10092"/>
                    <a:pt x="8329" y="8208"/>
                    <a:pt x="7538" y="7296"/>
                  </a:cubicBezTo>
                  <a:lnTo>
                    <a:pt x="7022" y="1"/>
                  </a:lnTo>
                  <a:close/>
                </a:path>
              </a:pathLst>
            </a:custGeom>
            <a:solidFill>
              <a:srgbClr val="DBAFB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2" name="Google Shape;2797;p61">
              <a:extLst>
                <a:ext uri="{FF2B5EF4-FFF2-40B4-BE49-F238E27FC236}">
                  <a16:creationId xmlns:a16="http://schemas.microsoft.com/office/drawing/2014/main" id="{5E5DC0B9-06E8-46AF-0916-E5229996D207}"/>
                </a:ext>
              </a:extLst>
            </p:cNvPr>
            <p:cNvSpPr/>
            <p:nvPr/>
          </p:nvSpPr>
          <p:spPr>
            <a:xfrm>
              <a:off x="3232100" y="4520075"/>
              <a:ext cx="421750" cy="151275"/>
            </a:xfrm>
            <a:custGeom>
              <a:avLst/>
              <a:gdLst/>
              <a:ahLst/>
              <a:cxnLst/>
              <a:rect l="l" t="t" r="r" b="b"/>
              <a:pathLst>
                <a:path w="16870" h="6051" extrusionOk="0">
                  <a:moveTo>
                    <a:pt x="6666" y="1"/>
                  </a:moveTo>
                  <a:cubicBezTo>
                    <a:pt x="6574" y="1"/>
                    <a:pt x="6480" y="20"/>
                    <a:pt x="6383" y="63"/>
                  </a:cubicBezTo>
                  <a:cubicBezTo>
                    <a:pt x="6018" y="276"/>
                    <a:pt x="5745" y="671"/>
                    <a:pt x="5411" y="975"/>
                  </a:cubicBezTo>
                  <a:cubicBezTo>
                    <a:pt x="4985" y="1370"/>
                    <a:pt x="3617" y="1491"/>
                    <a:pt x="3040" y="1491"/>
                  </a:cubicBezTo>
                  <a:cubicBezTo>
                    <a:pt x="2462" y="1431"/>
                    <a:pt x="1945" y="1248"/>
                    <a:pt x="1459" y="1035"/>
                  </a:cubicBezTo>
                  <a:cubicBezTo>
                    <a:pt x="1155" y="883"/>
                    <a:pt x="821" y="671"/>
                    <a:pt x="699" y="367"/>
                  </a:cubicBezTo>
                  <a:cubicBezTo>
                    <a:pt x="456" y="458"/>
                    <a:pt x="152" y="519"/>
                    <a:pt x="61" y="792"/>
                  </a:cubicBezTo>
                  <a:cubicBezTo>
                    <a:pt x="0" y="1035"/>
                    <a:pt x="0" y="1279"/>
                    <a:pt x="0" y="1552"/>
                  </a:cubicBezTo>
                  <a:cubicBezTo>
                    <a:pt x="0" y="2555"/>
                    <a:pt x="30" y="3528"/>
                    <a:pt x="30" y="4531"/>
                  </a:cubicBezTo>
                  <a:cubicBezTo>
                    <a:pt x="30" y="4713"/>
                    <a:pt x="30" y="4926"/>
                    <a:pt x="122" y="5139"/>
                  </a:cubicBezTo>
                  <a:cubicBezTo>
                    <a:pt x="243" y="5534"/>
                    <a:pt x="578" y="5899"/>
                    <a:pt x="1003" y="6051"/>
                  </a:cubicBezTo>
                  <a:lnTo>
                    <a:pt x="16566" y="5960"/>
                  </a:lnTo>
                  <a:cubicBezTo>
                    <a:pt x="16870" y="4744"/>
                    <a:pt x="15806" y="3528"/>
                    <a:pt x="14620" y="3163"/>
                  </a:cubicBezTo>
                  <a:cubicBezTo>
                    <a:pt x="13896" y="2896"/>
                    <a:pt x="13099" y="2857"/>
                    <a:pt x="12299" y="2857"/>
                  </a:cubicBezTo>
                  <a:cubicBezTo>
                    <a:pt x="11960" y="2857"/>
                    <a:pt x="11621" y="2864"/>
                    <a:pt x="11286" y="2864"/>
                  </a:cubicBezTo>
                  <a:cubicBezTo>
                    <a:pt x="11150" y="2864"/>
                    <a:pt x="11016" y="2862"/>
                    <a:pt x="10882" y="2859"/>
                  </a:cubicBezTo>
                  <a:cubicBezTo>
                    <a:pt x="10152" y="2798"/>
                    <a:pt x="9392" y="2738"/>
                    <a:pt x="8815" y="2282"/>
                  </a:cubicBezTo>
                  <a:cubicBezTo>
                    <a:pt x="8359" y="1887"/>
                    <a:pt x="8146" y="1339"/>
                    <a:pt x="7751" y="823"/>
                  </a:cubicBezTo>
                  <a:cubicBezTo>
                    <a:pt x="7476" y="422"/>
                    <a:pt x="7097" y="1"/>
                    <a:pt x="6666" y="1"/>
                  </a:cubicBezTo>
                  <a:close/>
                </a:path>
              </a:pathLst>
            </a:custGeom>
            <a:solidFill>
              <a:srgbClr val="36363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3" name="Google Shape;2798;p61">
              <a:extLst>
                <a:ext uri="{FF2B5EF4-FFF2-40B4-BE49-F238E27FC236}">
                  <a16:creationId xmlns:a16="http://schemas.microsoft.com/office/drawing/2014/main" id="{A5FDD4C7-8B01-4C2A-823F-84079B76389B}"/>
                </a:ext>
              </a:extLst>
            </p:cNvPr>
            <p:cNvSpPr/>
            <p:nvPr/>
          </p:nvSpPr>
          <p:spPr>
            <a:xfrm>
              <a:off x="2589975" y="4350650"/>
              <a:ext cx="336650" cy="296400"/>
            </a:xfrm>
            <a:custGeom>
              <a:avLst/>
              <a:gdLst/>
              <a:ahLst/>
              <a:cxnLst/>
              <a:rect l="l" t="t" r="r" b="b"/>
              <a:pathLst>
                <a:path w="13466" h="11856" extrusionOk="0">
                  <a:moveTo>
                    <a:pt x="6201" y="1"/>
                  </a:moveTo>
                  <a:lnTo>
                    <a:pt x="6566" y="7296"/>
                  </a:lnTo>
                  <a:cubicBezTo>
                    <a:pt x="5897" y="8268"/>
                    <a:pt x="4347" y="10092"/>
                    <a:pt x="1" y="11156"/>
                  </a:cubicBezTo>
                  <a:lnTo>
                    <a:pt x="31" y="11855"/>
                  </a:lnTo>
                  <a:lnTo>
                    <a:pt x="12615" y="11855"/>
                  </a:lnTo>
                  <a:cubicBezTo>
                    <a:pt x="12980" y="11855"/>
                    <a:pt x="13284" y="11612"/>
                    <a:pt x="13375" y="11217"/>
                  </a:cubicBezTo>
                  <a:cubicBezTo>
                    <a:pt x="13466" y="10791"/>
                    <a:pt x="13405" y="10123"/>
                    <a:pt x="13071" y="9119"/>
                  </a:cubicBezTo>
                  <a:cubicBezTo>
                    <a:pt x="13071" y="9089"/>
                    <a:pt x="13040" y="9059"/>
                    <a:pt x="13040" y="9028"/>
                  </a:cubicBezTo>
                  <a:cubicBezTo>
                    <a:pt x="12341" y="7660"/>
                    <a:pt x="12037" y="6080"/>
                    <a:pt x="12402" y="4560"/>
                  </a:cubicBezTo>
                  <a:cubicBezTo>
                    <a:pt x="12645" y="3405"/>
                    <a:pt x="12919" y="1885"/>
                    <a:pt x="13223" y="1"/>
                  </a:cubicBezTo>
                  <a:close/>
                </a:path>
              </a:pathLst>
            </a:custGeom>
            <a:solidFill>
              <a:srgbClr val="DBAFB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4" name="Google Shape;2799;p61">
              <a:extLst>
                <a:ext uri="{FF2B5EF4-FFF2-40B4-BE49-F238E27FC236}">
                  <a16:creationId xmlns:a16="http://schemas.microsoft.com/office/drawing/2014/main" id="{22672868-F5A5-D05B-4FEA-3AACACAAD05E}"/>
                </a:ext>
              </a:extLst>
            </p:cNvPr>
            <p:cNvSpPr/>
            <p:nvPr/>
          </p:nvSpPr>
          <p:spPr>
            <a:xfrm>
              <a:off x="2514000" y="4520075"/>
              <a:ext cx="417950" cy="151275"/>
            </a:xfrm>
            <a:custGeom>
              <a:avLst/>
              <a:gdLst/>
              <a:ahLst/>
              <a:cxnLst/>
              <a:rect l="l" t="t" r="r" b="b"/>
              <a:pathLst>
                <a:path w="16718" h="6051" extrusionOk="0">
                  <a:moveTo>
                    <a:pt x="9139" y="1"/>
                  </a:moveTo>
                  <a:cubicBezTo>
                    <a:pt x="8729" y="1"/>
                    <a:pt x="8463" y="422"/>
                    <a:pt x="8237" y="823"/>
                  </a:cubicBezTo>
                  <a:cubicBezTo>
                    <a:pt x="7964" y="1339"/>
                    <a:pt x="7873" y="1887"/>
                    <a:pt x="7477" y="2282"/>
                  </a:cubicBezTo>
                  <a:cubicBezTo>
                    <a:pt x="7082" y="2738"/>
                    <a:pt x="6322" y="2798"/>
                    <a:pt x="5593" y="2859"/>
                  </a:cubicBezTo>
                  <a:cubicBezTo>
                    <a:pt x="5459" y="2862"/>
                    <a:pt x="5324" y="2864"/>
                    <a:pt x="5189" y="2864"/>
                  </a:cubicBezTo>
                  <a:cubicBezTo>
                    <a:pt x="4854" y="2864"/>
                    <a:pt x="4515" y="2857"/>
                    <a:pt x="4179" y="2857"/>
                  </a:cubicBezTo>
                  <a:cubicBezTo>
                    <a:pt x="3384" y="2857"/>
                    <a:pt x="2602" y="2896"/>
                    <a:pt x="1915" y="3163"/>
                  </a:cubicBezTo>
                  <a:cubicBezTo>
                    <a:pt x="790" y="3528"/>
                    <a:pt x="0" y="4744"/>
                    <a:pt x="578" y="5960"/>
                  </a:cubicBezTo>
                  <a:lnTo>
                    <a:pt x="16079" y="6051"/>
                  </a:lnTo>
                  <a:cubicBezTo>
                    <a:pt x="16444" y="5899"/>
                    <a:pt x="16718" y="5534"/>
                    <a:pt x="16718" y="5139"/>
                  </a:cubicBezTo>
                  <a:cubicBezTo>
                    <a:pt x="16718" y="4926"/>
                    <a:pt x="16687" y="4713"/>
                    <a:pt x="16627" y="4531"/>
                  </a:cubicBezTo>
                  <a:lnTo>
                    <a:pt x="16079" y="1552"/>
                  </a:lnTo>
                  <a:cubicBezTo>
                    <a:pt x="16019" y="1279"/>
                    <a:pt x="15958" y="1035"/>
                    <a:pt x="15836" y="792"/>
                  </a:cubicBezTo>
                  <a:cubicBezTo>
                    <a:pt x="15684" y="519"/>
                    <a:pt x="15654" y="458"/>
                    <a:pt x="15380" y="367"/>
                  </a:cubicBezTo>
                  <a:cubicBezTo>
                    <a:pt x="15320" y="671"/>
                    <a:pt x="14803" y="883"/>
                    <a:pt x="14560" y="1035"/>
                  </a:cubicBezTo>
                  <a:cubicBezTo>
                    <a:pt x="14104" y="1248"/>
                    <a:pt x="13587" y="1431"/>
                    <a:pt x="13040" y="1491"/>
                  </a:cubicBezTo>
                  <a:cubicBezTo>
                    <a:pt x="12493" y="1491"/>
                    <a:pt x="11095" y="1370"/>
                    <a:pt x="10608" y="975"/>
                  </a:cubicBezTo>
                  <a:cubicBezTo>
                    <a:pt x="10183" y="671"/>
                    <a:pt x="9848" y="276"/>
                    <a:pt x="9423" y="63"/>
                  </a:cubicBezTo>
                  <a:cubicBezTo>
                    <a:pt x="9321" y="20"/>
                    <a:pt x="9227" y="1"/>
                    <a:pt x="9139" y="1"/>
                  </a:cubicBezTo>
                  <a:close/>
                </a:path>
              </a:pathLst>
            </a:custGeom>
            <a:solidFill>
              <a:srgbClr val="36363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5" name="Google Shape;2800;p61">
              <a:extLst>
                <a:ext uri="{FF2B5EF4-FFF2-40B4-BE49-F238E27FC236}">
                  <a16:creationId xmlns:a16="http://schemas.microsoft.com/office/drawing/2014/main" id="{6A9CDED3-C184-0050-BB70-5A0A0F7CA130}"/>
                </a:ext>
              </a:extLst>
            </p:cNvPr>
            <p:cNvSpPr/>
            <p:nvPr/>
          </p:nvSpPr>
          <p:spPr>
            <a:xfrm>
              <a:off x="2638625" y="2313400"/>
              <a:ext cx="775100" cy="2209775"/>
            </a:xfrm>
            <a:custGeom>
              <a:avLst/>
              <a:gdLst/>
              <a:ahLst/>
              <a:cxnLst/>
              <a:rect l="l" t="t" r="r" b="b"/>
              <a:pathLst>
                <a:path w="31004" h="88391" extrusionOk="0">
                  <a:moveTo>
                    <a:pt x="2796" y="0"/>
                  </a:moveTo>
                  <a:cubicBezTo>
                    <a:pt x="2796" y="0"/>
                    <a:pt x="0" y="9544"/>
                    <a:pt x="304" y="16262"/>
                  </a:cubicBezTo>
                  <a:cubicBezTo>
                    <a:pt x="608" y="22979"/>
                    <a:pt x="3921" y="88391"/>
                    <a:pt x="3921" y="88391"/>
                  </a:cubicBezTo>
                  <a:lnTo>
                    <a:pt x="11733" y="88391"/>
                  </a:lnTo>
                  <a:lnTo>
                    <a:pt x="14256" y="31125"/>
                  </a:lnTo>
                  <a:lnTo>
                    <a:pt x="22219" y="88087"/>
                  </a:lnTo>
                  <a:lnTo>
                    <a:pt x="31004" y="88087"/>
                  </a:lnTo>
                  <a:lnTo>
                    <a:pt x="26475" y="17630"/>
                  </a:lnTo>
                  <a:cubicBezTo>
                    <a:pt x="26262" y="14225"/>
                    <a:pt x="25654" y="10821"/>
                    <a:pt x="24651" y="7569"/>
                  </a:cubicBezTo>
                  <a:lnTo>
                    <a:pt x="22371" y="0"/>
                  </a:lnTo>
                  <a:close/>
                </a:path>
              </a:pathLst>
            </a:custGeom>
            <a:solidFill>
              <a:srgbClr val="4566D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6" name="Google Shape;2801;p61">
              <a:extLst>
                <a:ext uri="{FF2B5EF4-FFF2-40B4-BE49-F238E27FC236}">
                  <a16:creationId xmlns:a16="http://schemas.microsoft.com/office/drawing/2014/main" id="{97401BA7-AE8B-1046-4A0D-9DFA3D3BDD06}"/>
                </a:ext>
              </a:extLst>
            </p:cNvPr>
            <p:cNvSpPr/>
            <p:nvPr/>
          </p:nvSpPr>
          <p:spPr>
            <a:xfrm>
              <a:off x="2898500" y="3019325"/>
              <a:ext cx="64600" cy="1490175"/>
            </a:xfrm>
            <a:custGeom>
              <a:avLst/>
              <a:gdLst/>
              <a:ahLst/>
              <a:cxnLst/>
              <a:rect l="l" t="t" r="r" b="b"/>
              <a:pathLst>
                <a:path w="2584" h="59607" extrusionOk="0">
                  <a:moveTo>
                    <a:pt x="2584" y="1"/>
                  </a:moveTo>
                  <a:lnTo>
                    <a:pt x="2189" y="7448"/>
                  </a:lnTo>
                  <a:lnTo>
                    <a:pt x="1794" y="14895"/>
                  </a:lnTo>
                  <a:lnTo>
                    <a:pt x="1125" y="29788"/>
                  </a:lnTo>
                  <a:lnTo>
                    <a:pt x="487" y="44713"/>
                  </a:lnTo>
                  <a:lnTo>
                    <a:pt x="244" y="52160"/>
                  </a:lnTo>
                  <a:lnTo>
                    <a:pt x="0" y="59606"/>
                  </a:lnTo>
                  <a:lnTo>
                    <a:pt x="426" y="52160"/>
                  </a:lnTo>
                  <a:lnTo>
                    <a:pt x="821" y="44713"/>
                  </a:lnTo>
                  <a:lnTo>
                    <a:pt x="1490" y="29819"/>
                  </a:lnTo>
                  <a:lnTo>
                    <a:pt x="2098" y="14925"/>
                  </a:lnTo>
                  <a:lnTo>
                    <a:pt x="2371" y="7478"/>
                  </a:lnTo>
                  <a:lnTo>
                    <a:pt x="2584" y="1"/>
                  </a:lnTo>
                  <a:close/>
                </a:path>
              </a:pathLst>
            </a:custGeom>
            <a:solidFill>
              <a:srgbClr val="33333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7" name="Google Shape;2802;p61">
              <a:extLst>
                <a:ext uri="{FF2B5EF4-FFF2-40B4-BE49-F238E27FC236}">
                  <a16:creationId xmlns:a16="http://schemas.microsoft.com/office/drawing/2014/main" id="{74560077-1445-6E75-4707-AD4C8559F7F1}"/>
                </a:ext>
              </a:extLst>
            </p:cNvPr>
            <p:cNvSpPr/>
            <p:nvPr/>
          </p:nvSpPr>
          <p:spPr>
            <a:xfrm>
              <a:off x="3029950" y="3046700"/>
              <a:ext cx="194575" cy="1455950"/>
            </a:xfrm>
            <a:custGeom>
              <a:avLst/>
              <a:gdLst/>
              <a:ahLst/>
              <a:cxnLst/>
              <a:rect l="l" t="t" r="r" b="b"/>
              <a:pathLst>
                <a:path w="7783" h="58238" extrusionOk="0">
                  <a:moveTo>
                    <a:pt x="1" y="0"/>
                  </a:moveTo>
                  <a:lnTo>
                    <a:pt x="913" y="7295"/>
                  </a:lnTo>
                  <a:lnTo>
                    <a:pt x="1825" y="14590"/>
                  </a:lnTo>
                  <a:lnTo>
                    <a:pt x="3709" y="29149"/>
                  </a:lnTo>
                  <a:lnTo>
                    <a:pt x="5685" y="43709"/>
                  </a:lnTo>
                  <a:lnTo>
                    <a:pt x="6718" y="51004"/>
                  </a:lnTo>
                  <a:lnTo>
                    <a:pt x="7782" y="58238"/>
                  </a:lnTo>
                  <a:lnTo>
                    <a:pt x="6901" y="50943"/>
                  </a:lnTo>
                  <a:lnTo>
                    <a:pt x="5989" y="43648"/>
                  </a:lnTo>
                  <a:lnTo>
                    <a:pt x="4104" y="29119"/>
                  </a:lnTo>
                  <a:lnTo>
                    <a:pt x="2068" y="14559"/>
                  </a:lnTo>
                  <a:lnTo>
                    <a:pt x="1065" y="7265"/>
                  </a:lnTo>
                  <a:lnTo>
                    <a:pt x="1" y="0"/>
                  </a:lnTo>
                  <a:close/>
                  <a:moveTo>
                    <a:pt x="7782" y="58238"/>
                  </a:moveTo>
                  <a:lnTo>
                    <a:pt x="7782" y="58238"/>
                  </a:lnTo>
                  <a:lnTo>
                    <a:pt x="7782" y="58238"/>
                  </a:lnTo>
                  <a:close/>
                </a:path>
              </a:pathLst>
            </a:custGeom>
            <a:solidFill>
              <a:srgbClr val="33333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8" name="Google Shape;2803;p61">
              <a:extLst>
                <a:ext uri="{FF2B5EF4-FFF2-40B4-BE49-F238E27FC236}">
                  <a16:creationId xmlns:a16="http://schemas.microsoft.com/office/drawing/2014/main" id="{CEE75B0C-E0F6-7689-E000-11875EA5748B}"/>
                </a:ext>
              </a:extLst>
            </p:cNvPr>
            <p:cNvSpPr/>
            <p:nvPr/>
          </p:nvSpPr>
          <p:spPr>
            <a:xfrm>
              <a:off x="3451700" y="1692575"/>
              <a:ext cx="162650" cy="207475"/>
            </a:xfrm>
            <a:custGeom>
              <a:avLst/>
              <a:gdLst/>
              <a:ahLst/>
              <a:cxnLst/>
              <a:rect l="l" t="t" r="r" b="b"/>
              <a:pathLst>
                <a:path w="6506" h="8299" extrusionOk="0">
                  <a:moveTo>
                    <a:pt x="2888" y="0"/>
                  </a:moveTo>
                  <a:cubicBezTo>
                    <a:pt x="1946" y="1702"/>
                    <a:pt x="973" y="3404"/>
                    <a:pt x="0" y="5137"/>
                  </a:cubicBezTo>
                  <a:cubicBezTo>
                    <a:pt x="274" y="5502"/>
                    <a:pt x="517" y="5806"/>
                    <a:pt x="821" y="6110"/>
                  </a:cubicBezTo>
                  <a:cubicBezTo>
                    <a:pt x="1703" y="6718"/>
                    <a:pt x="2614" y="7325"/>
                    <a:pt x="3526" y="7873"/>
                  </a:cubicBezTo>
                  <a:cubicBezTo>
                    <a:pt x="3770" y="8025"/>
                    <a:pt x="3982" y="8176"/>
                    <a:pt x="4225" y="8298"/>
                  </a:cubicBezTo>
                  <a:cubicBezTo>
                    <a:pt x="5016" y="6201"/>
                    <a:pt x="5776" y="4134"/>
                    <a:pt x="6505" y="1945"/>
                  </a:cubicBezTo>
                  <a:cubicBezTo>
                    <a:pt x="5289" y="1307"/>
                    <a:pt x="4134" y="547"/>
                    <a:pt x="2888" y="0"/>
                  </a:cubicBezTo>
                  <a:close/>
                </a:path>
              </a:pathLst>
            </a:custGeom>
            <a:solidFill>
              <a:srgbClr val="DBAFB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9" name="Google Shape;2804;p61">
              <a:extLst>
                <a:ext uri="{FF2B5EF4-FFF2-40B4-BE49-F238E27FC236}">
                  <a16:creationId xmlns:a16="http://schemas.microsoft.com/office/drawing/2014/main" id="{B09D7D23-546D-D42D-7B9D-65F56C7AB53F}"/>
                </a:ext>
              </a:extLst>
            </p:cNvPr>
            <p:cNvSpPr/>
            <p:nvPr/>
          </p:nvSpPr>
          <p:spPr>
            <a:xfrm>
              <a:off x="3491225" y="1552225"/>
              <a:ext cx="200625" cy="232300"/>
            </a:xfrm>
            <a:custGeom>
              <a:avLst/>
              <a:gdLst/>
              <a:ahLst/>
              <a:cxnLst/>
              <a:rect l="l" t="t" r="r" b="b"/>
              <a:pathLst>
                <a:path w="8025" h="9292" extrusionOk="0">
                  <a:moveTo>
                    <a:pt x="6123" y="0"/>
                  </a:moveTo>
                  <a:cubicBezTo>
                    <a:pt x="5588" y="0"/>
                    <a:pt x="4533" y="3091"/>
                    <a:pt x="4164" y="3091"/>
                  </a:cubicBezTo>
                  <a:cubicBezTo>
                    <a:pt x="3739" y="3061"/>
                    <a:pt x="4924" y="599"/>
                    <a:pt x="4559" y="386"/>
                  </a:cubicBezTo>
                  <a:cubicBezTo>
                    <a:pt x="4528" y="368"/>
                    <a:pt x="4496" y="360"/>
                    <a:pt x="4463" y="360"/>
                  </a:cubicBezTo>
                  <a:cubicBezTo>
                    <a:pt x="3782" y="360"/>
                    <a:pt x="2847" y="4038"/>
                    <a:pt x="2511" y="4038"/>
                  </a:cubicBezTo>
                  <a:cubicBezTo>
                    <a:pt x="2505" y="4038"/>
                    <a:pt x="2498" y="4036"/>
                    <a:pt x="2492" y="4034"/>
                  </a:cubicBezTo>
                  <a:cubicBezTo>
                    <a:pt x="2128" y="3882"/>
                    <a:pt x="2128" y="2271"/>
                    <a:pt x="1641" y="2271"/>
                  </a:cubicBezTo>
                  <a:cubicBezTo>
                    <a:pt x="1155" y="2271"/>
                    <a:pt x="1489" y="4003"/>
                    <a:pt x="1429" y="4307"/>
                  </a:cubicBezTo>
                  <a:cubicBezTo>
                    <a:pt x="1337" y="4641"/>
                    <a:pt x="0" y="8259"/>
                    <a:pt x="2219" y="9292"/>
                  </a:cubicBezTo>
                  <a:cubicBezTo>
                    <a:pt x="2219" y="9292"/>
                    <a:pt x="3192" y="9110"/>
                    <a:pt x="4347" y="8289"/>
                  </a:cubicBezTo>
                  <a:cubicBezTo>
                    <a:pt x="5471" y="7499"/>
                    <a:pt x="5927" y="5644"/>
                    <a:pt x="6657" y="4885"/>
                  </a:cubicBezTo>
                  <a:cubicBezTo>
                    <a:pt x="7386" y="4155"/>
                    <a:pt x="8024" y="3547"/>
                    <a:pt x="7872" y="3274"/>
                  </a:cubicBezTo>
                  <a:cubicBezTo>
                    <a:pt x="7837" y="3217"/>
                    <a:pt x="7791" y="3187"/>
                    <a:pt x="7724" y="3187"/>
                  </a:cubicBezTo>
                  <a:cubicBezTo>
                    <a:pt x="7503" y="3187"/>
                    <a:pt x="7060" y="3520"/>
                    <a:pt x="6079" y="4337"/>
                  </a:cubicBezTo>
                  <a:cubicBezTo>
                    <a:pt x="6079" y="4337"/>
                    <a:pt x="5882" y="4449"/>
                    <a:pt x="5757" y="4449"/>
                  </a:cubicBezTo>
                  <a:cubicBezTo>
                    <a:pt x="5645" y="4449"/>
                    <a:pt x="5590" y="4362"/>
                    <a:pt x="5775" y="4034"/>
                  </a:cubicBezTo>
                  <a:cubicBezTo>
                    <a:pt x="6201" y="3395"/>
                    <a:pt x="7569" y="2119"/>
                    <a:pt x="7265" y="1693"/>
                  </a:cubicBezTo>
                  <a:cubicBezTo>
                    <a:pt x="7248" y="1668"/>
                    <a:pt x="7223" y="1656"/>
                    <a:pt x="7190" y="1656"/>
                  </a:cubicBezTo>
                  <a:cubicBezTo>
                    <a:pt x="6784" y="1656"/>
                    <a:pt x="5212" y="3395"/>
                    <a:pt x="5015" y="3395"/>
                  </a:cubicBezTo>
                  <a:cubicBezTo>
                    <a:pt x="4833" y="3395"/>
                    <a:pt x="6687" y="599"/>
                    <a:pt x="6231" y="52"/>
                  </a:cubicBezTo>
                  <a:cubicBezTo>
                    <a:pt x="6198" y="17"/>
                    <a:pt x="6162" y="0"/>
                    <a:pt x="6123" y="0"/>
                  </a:cubicBezTo>
                  <a:close/>
                </a:path>
              </a:pathLst>
            </a:custGeom>
            <a:solidFill>
              <a:srgbClr val="DBAFB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0" name="Google Shape;2805;p61">
              <a:extLst>
                <a:ext uri="{FF2B5EF4-FFF2-40B4-BE49-F238E27FC236}">
                  <a16:creationId xmlns:a16="http://schemas.microsoft.com/office/drawing/2014/main" id="{EF0F0826-87C0-ABAD-01D2-378DC64FC0A4}"/>
                </a:ext>
              </a:extLst>
            </p:cNvPr>
            <p:cNvSpPr/>
            <p:nvPr/>
          </p:nvSpPr>
          <p:spPr>
            <a:xfrm>
              <a:off x="3106700" y="1590750"/>
              <a:ext cx="523600" cy="666150"/>
            </a:xfrm>
            <a:custGeom>
              <a:avLst/>
              <a:gdLst/>
              <a:ahLst/>
              <a:cxnLst/>
              <a:rect l="l" t="t" r="r" b="b"/>
              <a:pathLst>
                <a:path w="20944" h="26646" extrusionOk="0">
                  <a:moveTo>
                    <a:pt x="2128" y="0"/>
                  </a:moveTo>
                  <a:lnTo>
                    <a:pt x="1" y="12067"/>
                  </a:lnTo>
                  <a:cubicBezTo>
                    <a:pt x="1" y="12067"/>
                    <a:pt x="4784" y="26645"/>
                    <a:pt x="8812" y="26645"/>
                  </a:cubicBezTo>
                  <a:cubicBezTo>
                    <a:pt x="8946" y="26645"/>
                    <a:pt x="9079" y="26629"/>
                    <a:pt x="9211" y="26596"/>
                  </a:cubicBezTo>
                  <a:cubicBezTo>
                    <a:pt x="13344" y="25563"/>
                    <a:pt x="20943" y="8511"/>
                    <a:pt x="20943" y="8511"/>
                  </a:cubicBezTo>
                  <a:lnTo>
                    <a:pt x="15746" y="5167"/>
                  </a:lnTo>
                  <a:lnTo>
                    <a:pt x="10153" y="14438"/>
                  </a:lnTo>
                  <a:cubicBezTo>
                    <a:pt x="10153" y="14438"/>
                    <a:pt x="6505" y="4559"/>
                    <a:pt x="6050" y="3617"/>
                  </a:cubicBezTo>
                  <a:cubicBezTo>
                    <a:pt x="5594" y="2644"/>
                    <a:pt x="2128" y="0"/>
                    <a:pt x="2128" y="0"/>
                  </a:cubicBezTo>
                  <a:close/>
                </a:path>
              </a:pathLst>
            </a:custGeom>
            <a:solidFill>
              <a:srgbClr val="E9F3F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1" name="Google Shape;2806;p61">
              <a:extLst>
                <a:ext uri="{FF2B5EF4-FFF2-40B4-BE49-F238E27FC236}">
                  <a16:creationId xmlns:a16="http://schemas.microsoft.com/office/drawing/2014/main" id="{C389468A-7622-1D4F-0E86-5E4B0A7767C3}"/>
                </a:ext>
              </a:extLst>
            </p:cNvPr>
            <p:cNvSpPr/>
            <p:nvPr/>
          </p:nvSpPr>
          <p:spPr>
            <a:xfrm>
              <a:off x="3331625" y="1952925"/>
              <a:ext cx="34225" cy="67925"/>
            </a:xfrm>
            <a:custGeom>
              <a:avLst/>
              <a:gdLst/>
              <a:ahLst/>
              <a:cxnLst/>
              <a:rect l="l" t="t" r="r" b="b"/>
              <a:pathLst>
                <a:path w="1369" h="2717" extrusionOk="0">
                  <a:moveTo>
                    <a:pt x="1162" y="0"/>
                  </a:moveTo>
                  <a:cubicBezTo>
                    <a:pt x="1101" y="0"/>
                    <a:pt x="1027" y="35"/>
                    <a:pt x="1004" y="103"/>
                  </a:cubicBezTo>
                  <a:cubicBezTo>
                    <a:pt x="761" y="498"/>
                    <a:pt x="578" y="924"/>
                    <a:pt x="426" y="1380"/>
                  </a:cubicBezTo>
                  <a:cubicBezTo>
                    <a:pt x="274" y="1805"/>
                    <a:pt x="122" y="2261"/>
                    <a:pt x="1" y="2717"/>
                  </a:cubicBezTo>
                  <a:cubicBezTo>
                    <a:pt x="305" y="2322"/>
                    <a:pt x="518" y="1927"/>
                    <a:pt x="730" y="1532"/>
                  </a:cubicBezTo>
                  <a:cubicBezTo>
                    <a:pt x="832" y="1310"/>
                    <a:pt x="944" y="1061"/>
                    <a:pt x="1054" y="815"/>
                  </a:cubicBezTo>
                  <a:lnTo>
                    <a:pt x="1054" y="815"/>
                  </a:lnTo>
                  <a:cubicBezTo>
                    <a:pt x="1120" y="1245"/>
                    <a:pt x="1207" y="1675"/>
                    <a:pt x="1308" y="2079"/>
                  </a:cubicBezTo>
                  <a:cubicBezTo>
                    <a:pt x="1369" y="1440"/>
                    <a:pt x="1369" y="802"/>
                    <a:pt x="1338" y="164"/>
                  </a:cubicBezTo>
                  <a:cubicBezTo>
                    <a:pt x="1338" y="103"/>
                    <a:pt x="1308" y="42"/>
                    <a:pt x="1217" y="12"/>
                  </a:cubicBezTo>
                  <a:cubicBezTo>
                    <a:pt x="1202" y="4"/>
                    <a:pt x="1183" y="0"/>
                    <a:pt x="1162" y="0"/>
                  </a:cubicBezTo>
                  <a:close/>
                </a:path>
              </a:pathLst>
            </a:custGeom>
            <a:solidFill>
              <a:srgbClr val="33333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2" name="Google Shape;2807;p61">
              <a:extLst>
                <a:ext uri="{FF2B5EF4-FFF2-40B4-BE49-F238E27FC236}">
                  <a16:creationId xmlns:a16="http://schemas.microsoft.com/office/drawing/2014/main" id="{30AE585E-8885-04DA-4ABC-D6F4CEF66DBA}"/>
                </a:ext>
              </a:extLst>
            </p:cNvPr>
            <p:cNvSpPr/>
            <p:nvPr/>
          </p:nvSpPr>
          <p:spPr>
            <a:xfrm>
              <a:off x="3479050" y="1773125"/>
              <a:ext cx="126175" cy="81050"/>
            </a:xfrm>
            <a:custGeom>
              <a:avLst/>
              <a:gdLst/>
              <a:ahLst/>
              <a:cxnLst/>
              <a:rect l="l" t="t" r="r" b="b"/>
              <a:pathLst>
                <a:path w="5047" h="3242" extrusionOk="0">
                  <a:moveTo>
                    <a:pt x="1" y="0"/>
                  </a:moveTo>
                  <a:lnTo>
                    <a:pt x="1" y="0"/>
                  </a:lnTo>
                  <a:cubicBezTo>
                    <a:pt x="548" y="334"/>
                    <a:pt x="1065" y="669"/>
                    <a:pt x="1612" y="973"/>
                  </a:cubicBezTo>
                  <a:cubicBezTo>
                    <a:pt x="2091" y="1255"/>
                    <a:pt x="2623" y="1537"/>
                    <a:pt x="3111" y="1819"/>
                  </a:cubicBezTo>
                  <a:lnTo>
                    <a:pt x="3111" y="1819"/>
                  </a:lnTo>
                  <a:lnTo>
                    <a:pt x="2888" y="3070"/>
                  </a:lnTo>
                  <a:cubicBezTo>
                    <a:pt x="2888" y="3100"/>
                    <a:pt x="2919" y="3192"/>
                    <a:pt x="2979" y="3222"/>
                  </a:cubicBezTo>
                  <a:cubicBezTo>
                    <a:pt x="3005" y="3235"/>
                    <a:pt x="3035" y="3242"/>
                    <a:pt x="3066" y="3242"/>
                  </a:cubicBezTo>
                  <a:cubicBezTo>
                    <a:pt x="3111" y="3242"/>
                    <a:pt x="3157" y="3227"/>
                    <a:pt x="3192" y="3192"/>
                  </a:cubicBezTo>
                  <a:cubicBezTo>
                    <a:pt x="3474" y="2825"/>
                    <a:pt x="3756" y="2485"/>
                    <a:pt x="4038" y="2098"/>
                  </a:cubicBezTo>
                  <a:lnTo>
                    <a:pt x="4038" y="2098"/>
                  </a:lnTo>
                  <a:cubicBezTo>
                    <a:pt x="4353" y="2316"/>
                    <a:pt x="4712" y="2513"/>
                    <a:pt x="5046" y="2736"/>
                  </a:cubicBezTo>
                  <a:cubicBezTo>
                    <a:pt x="4712" y="2462"/>
                    <a:pt x="4408" y="2158"/>
                    <a:pt x="4074" y="1885"/>
                  </a:cubicBezTo>
                  <a:cubicBezTo>
                    <a:pt x="4059" y="1869"/>
                    <a:pt x="4028" y="1862"/>
                    <a:pt x="3998" y="1862"/>
                  </a:cubicBezTo>
                  <a:cubicBezTo>
                    <a:pt x="3967" y="1862"/>
                    <a:pt x="3937" y="1869"/>
                    <a:pt x="3922" y="1885"/>
                  </a:cubicBezTo>
                  <a:cubicBezTo>
                    <a:pt x="3739" y="2101"/>
                    <a:pt x="3556" y="2299"/>
                    <a:pt x="3373" y="2494"/>
                  </a:cubicBezTo>
                  <a:lnTo>
                    <a:pt x="3373" y="2494"/>
                  </a:lnTo>
                  <a:cubicBezTo>
                    <a:pt x="3423" y="2250"/>
                    <a:pt x="3464" y="2007"/>
                    <a:pt x="3496" y="1763"/>
                  </a:cubicBezTo>
                  <a:cubicBezTo>
                    <a:pt x="3496" y="1702"/>
                    <a:pt x="3466" y="1611"/>
                    <a:pt x="3375" y="1581"/>
                  </a:cubicBezTo>
                  <a:cubicBezTo>
                    <a:pt x="2827" y="1277"/>
                    <a:pt x="2280" y="1003"/>
                    <a:pt x="1703" y="760"/>
                  </a:cubicBezTo>
                  <a:cubicBezTo>
                    <a:pt x="1156" y="486"/>
                    <a:pt x="578" y="213"/>
                    <a:pt x="1" y="0"/>
                  </a:cubicBezTo>
                  <a:close/>
                </a:path>
              </a:pathLst>
            </a:custGeom>
            <a:solidFill>
              <a:srgbClr val="33333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3" name="Google Shape;2808;p61">
              <a:extLst>
                <a:ext uri="{FF2B5EF4-FFF2-40B4-BE49-F238E27FC236}">
                  <a16:creationId xmlns:a16="http://schemas.microsoft.com/office/drawing/2014/main" id="{E5576DA5-AE5D-F05D-3136-B2594F4CE0F8}"/>
                </a:ext>
              </a:extLst>
            </p:cNvPr>
            <p:cNvSpPr/>
            <p:nvPr/>
          </p:nvSpPr>
          <p:spPr>
            <a:xfrm>
              <a:off x="2882550" y="1379500"/>
              <a:ext cx="157300" cy="243175"/>
            </a:xfrm>
            <a:custGeom>
              <a:avLst/>
              <a:gdLst/>
              <a:ahLst/>
              <a:cxnLst/>
              <a:rect l="l" t="t" r="r" b="b"/>
              <a:pathLst>
                <a:path w="6292" h="9727" extrusionOk="0">
                  <a:moveTo>
                    <a:pt x="0" y="0"/>
                  </a:moveTo>
                  <a:lnTo>
                    <a:pt x="0" y="9727"/>
                  </a:lnTo>
                  <a:lnTo>
                    <a:pt x="6292" y="9727"/>
                  </a:lnTo>
                  <a:lnTo>
                    <a:pt x="6292" y="0"/>
                  </a:lnTo>
                  <a:close/>
                </a:path>
              </a:pathLst>
            </a:custGeom>
            <a:solidFill>
              <a:srgbClr val="DBAFB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4" name="Google Shape;2809;p61">
              <a:extLst>
                <a:ext uri="{FF2B5EF4-FFF2-40B4-BE49-F238E27FC236}">
                  <a16:creationId xmlns:a16="http://schemas.microsoft.com/office/drawing/2014/main" id="{4A038726-AEA5-982E-F833-FE7F770A8FB1}"/>
                </a:ext>
              </a:extLst>
            </p:cNvPr>
            <p:cNvSpPr/>
            <p:nvPr/>
          </p:nvSpPr>
          <p:spPr>
            <a:xfrm>
              <a:off x="2882550" y="1495750"/>
              <a:ext cx="156550" cy="51050"/>
            </a:xfrm>
            <a:custGeom>
              <a:avLst/>
              <a:gdLst/>
              <a:ahLst/>
              <a:cxnLst/>
              <a:rect l="l" t="t" r="r" b="b"/>
              <a:pathLst>
                <a:path w="6262" h="2042" extrusionOk="0">
                  <a:moveTo>
                    <a:pt x="0" y="1"/>
                  </a:moveTo>
                  <a:lnTo>
                    <a:pt x="0" y="1064"/>
                  </a:lnTo>
                  <a:cubicBezTo>
                    <a:pt x="1219" y="1960"/>
                    <a:pt x="2356" y="2041"/>
                    <a:pt x="2729" y="2041"/>
                  </a:cubicBezTo>
                  <a:cubicBezTo>
                    <a:pt x="2812" y="2041"/>
                    <a:pt x="2857" y="2037"/>
                    <a:pt x="2857" y="2037"/>
                  </a:cubicBezTo>
                  <a:lnTo>
                    <a:pt x="3404" y="2037"/>
                  </a:lnTo>
                  <a:cubicBezTo>
                    <a:pt x="3404" y="2037"/>
                    <a:pt x="3451" y="2041"/>
                    <a:pt x="3535" y="2041"/>
                  </a:cubicBezTo>
                  <a:cubicBezTo>
                    <a:pt x="3915" y="2041"/>
                    <a:pt x="5068" y="1960"/>
                    <a:pt x="6262" y="1064"/>
                  </a:cubicBezTo>
                  <a:lnTo>
                    <a:pt x="6262" y="1"/>
                  </a:lnTo>
                  <a:cubicBezTo>
                    <a:pt x="5068" y="896"/>
                    <a:pt x="3915" y="977"/>
                    <a:pt x="3535" y="977"/>
                  </a:cubicBezTo>
                  <a:cubicBezTo>
                    <a:pt x="3451" y="977"/>
                    <a:pt x="3404" y="973"/>
                    <a:pt x="3404" y="973"/>
                  </a:cubicBezTo>
                  <a:lnTo>
                    <a:pt x="2857" y="973"/>
                  </a:lnTo>
                  <a:cubicBezTo>
                    <a:pt x="2857" y="973"/>
                    <a:pt x="2812" y="977"/>
                    <a:pt x="2729" y="977"/>
                  </a:cubicBezTo>
                  <a:cubicBezTo>
                    <a:pt x="2356" y="977"/>
                    <a:pt x="1219" y="896"/>
                    <a:pt x="0" y="1"/>
                  </a:cubicBezTo>
                  <a:close/>
                </a:path>
              </a:pathLst>
            </a:custGeom>
            <a:solidFill>
              <a:srgbClr val="C19FA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5" name="Google Shape;2810;p61">
              <a:extLst>
                <a:ext uri="{FF2B5EF4-FFF2-40B4-BE49-F238E27FC236}">
                  <a16:creationId xmlns:a16="http://schemas.microsoft.com/office/drawing/2014/main" id="{D6B4AE6C-F852-5604-C39E-BAA48A7EC941}"/>
                </a:ext>
              </a:extLst>
            </p:cNvPr>
            <p:cNvSpPr/>
            <p:nvPr/>
          </p:nvSpPr>
          <p:spPr>
            <a:xfrm>
              <a:off x="2637850" y="1545150"/>
              <a:ext cx="597300" cy="865525"/>
            </a:xfrm>
            <a:custGeom>
              <a:avLst/>
              <a:gdLst/>
              <a:ahLst/>
              <a:cxnLst/>
              <a:rect l="l" t="t" r="r" b="b"/>
              <a:pathLst>
                <a:path w="23892" h="34621" extrusionOk="0">
                  <a:moveTo>
                    <a:pt x="9606" y="0"/>
                  </a:moveTo>
                  <a:lnTo>
                    <a:pt x="9393" y="1824"/>
                  </a:lnTo>
                  <a:cubicBezTo>
                    <a:pt x="9393" y="1824"/>
                    <a:pt x="5928" y="1976"/>
                    <a:pt x="3739" y="3010"/>
                  </a:cubicBezTo>
                  <a:cubicBezTo>
                    <a:pt x="3739" y="3010"/>
                    <a:pt x="2432" y="4013"/>
                    <a:pt x="1216" y="5198"/>
                  </a:cubicBezTo>
                  <a:cubicBezTo>
                    <a:pt x="1" y="6353"/>
                    <a:pt x="4043" y="25654"/>
                    <a:pt x="4043" y="25654"/>
                  </a:cubicBezTo>
                  <a:lnTo>
                    <a:pt x="1672" y="34621"/>
                  </a:lnTo>
                  <a:lnTo>
                    <a:pt x="23588" y="34621"/>
                  </a:lnTo>
                  <a:lnTo>
                    <a:pt x="21186" y="25137"/>
                  </a:lnTo>
                  <a:cubicBezTo>
                    <a:pt x="21186" y="25137"/>
                    <a:pt x="23892" y="11125"/>
                    <a:pt x="22889" y="4620"/>
                  </a:cubicBezTo>
                  <a:cubicBezTo>
                    <a:pt x="22524" y="2128"/>
                    <a:pt x="16323" y="1854"/>
                    <a:pt x="16323" y="1854"/>
                  </a:cubicBezTo>
                  <a:lnTo>
                    <a:pt x="16171" y="122"/>
                  </a:lnTo>
                  <a:cubicBezTo>
                    <a:pt x="16171" y="122"/>
                    <a:pt x="14226" y="1125"/>
                    <a:pt x="14013" y="1490"/>
                  </a:cubicBezTo>
                  <a:cubicBezTo>
                    <a:pt x="13861" y="1702"/>
                    <a:pt x="13588" y="2706"/>
                    <a:pt x="13588" y="2706"/>
                  </a:cubicBezTo>
                  <a:lnTo>
                    <a:pt x="12676" y="2706"/>
                  </a:lnTo>
                  <a:cubicBezTo>
                    <a:pt x="12676" y="2706"/>
                    <a:pt x="12372" y="1672"/>
                    <a:pt x="12068" y="1490"/>
                  </a:cubicBezTo>
                  <a:cubicBezTo>
                    <a:pt x="11764" y="1277"/>
                    <a:pt x="9606" y="0"/>
                    <a:pt x="9606" y="0"/>
                  </a:cubicBezTo>
                  <a:close/>
                </a:path>
              </a:pathLst>
            </a:custGeom>
            <a:solidFill>
              <a:srgbClr val="4566D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6" name="Google Shape;2811;p61">
              <a:extLst>
                <a:ext uri="{FF2B5EF4-FFF2-40B4-BE49-F238E27FC236}">
                  <a16:creationId xmlns:a16="http://schemas.microsoft.com/office/drawing/2014/main" id="{80BA13BF-D21F-7783-6503-B2EDFD4E9879}"/>
                </a:ext>
              </a:extLst>
            </p:cNvPr>
            <p:cNvSpPr/>
            <p:nvPr/>
          </p:nvSpPr>
          <p:spPr>
            <a:xfrm>
              <a:off x="2921300" y="1612775"/>
              <a:ext cx="89675" cy="66125"/>
            </a:xfrm>
            <a:custGeom>
              <a:avLst/>
              <a:gdLst/>
              <a:ahLst/>
              <a:cxnLst/>
              <a:rect l="l" t="t" r="r" b="b"/>
              <a:pathLst>
                <a:path w="3587" h="2645" extrusionOk="0">
                  <a:moveTo>
                    <a:pt x="1338" y="1"/>
                  </a:moveTo>
                  <a:lnTo>
                    <a:pt x="1338" y="31"/>
                  </a:lnTo>
                  <a:lnTo>
                    <a:pt x="0" y="1460"/>
                  </a:lnTo>
                  <a:lnTo>
                    <a:pt x="1277" y="2645"/>
                  </a:lnTo>
                  <a:lnTo>
                    <a:pt x="2341" y="2645"/>
                  </a:lnTo>
                  <a:lnTo>
                    <a:pt x="3587" y="1460"/>
                  </a:lnTo>
                  <a:lnTo>
                    <a:pt x="2250" y="31"/>
                  </a:lnTo>
                  <a:lnTo>
                    <a:pt x="2250" y="1"/>
                  </a:lnTo>
                  <a:close/>
                </a:path>
              </a:pathLst>
            </a:custGeom>
            <a:solidFill>
              <a:srgbClr val="BECFF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7" name="Google Shape;2812;p61">
              <a:extLst>
                <a:ext uri="{FF2B5EF4-FFF2-40B4-BE49-F238E27FC236}">
                  <a16:creationId xmlns:a16="http://schemas.microsoft.com/office/drawing/2014/main" id="{DB1C8461-5A38-77B2-82E9-17A4C441444E}"/>
                </a:ext>
              </a:extLst>
            </p:cNvPr>
            <p:cNvSpPr/>
            <p:nvPr/>
          </p:nvSpPr>
          <p:spPr>
            <a:xfrm>
              <a:off x="2881025" y="1663700"/>
              <a:ext cx="171000" cy="585900"/>
            </a:xfrm>
            <a:custGeom>
              <a:avLst/>
              <a:gdLst/>
              <a:ahLst/>
              <a:cxnLst/>
              <a:rect l="l" t="t" r="r" b="b"/>
              <a:pathLst>
                <a:path w="6840" h="23436" extrusionOk="0">
                  <a:moveTo>
                    <a:pt x="3374" y="0"/>
                  </a:moveTo>
                  <a:lnTo>
                    <a:pt x="3374" y="30"/>
                  </a:lnTo>
                  <a:lnTo>
                    <a:pt x="2705" y="334"/>
                  </a:lnTo>
                  <a:cubicBezTo>
                    <a:pt x="2705" y="334"/>
                    <a:pt x="0" y="18085"/>
                    <a:pt x="61" y="18541"/>
                  </a:cubicBezTo>
                  <a:cubicBezTo>
                    <a:pt x="122" y="18997"/>
                    <a:pt x="2797" y="23374"/>
                    <a:pt x="3253" y="23435"/>
                  </a:cubicBezTo>
                  <a:lnTo>
                    <a:pt x="3526" y="23435"/>
                  </a:lnTo>
                  <a:cubicBezTo>
                    <a:pt x="3982" y="23374"/>
                    <a:pt x="6627" y="18997"/>
                    <a:pt x="6718" y="18541"/>
                  </a:cubicBezTo>
                  <a:cubicBezTo>
                    <a:pt x="6839" y="18085"/>
                    <a:pt x="4104" y="334"/>
                    <a:pt x="4104" y="334"/>
                  </a:cubicBezTo>
                  <a:lnTo>
                    <a:pt x="3435" y="30"/>
                  </a:lnTo>
                  <a:lnTo>
                    <a:pt x="3435" y="0"/>
                  </a:lnTo>
                  <a:close/>
                </a:path>
              </a:pathLst>
            </a:custGeom>
            <a:solidFill>
              <a:srgbClr val="BECFF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8" name="Google Shape;2813;p61">
              <a:extLst>
                <a:ext uri="{FF2B5EF4-FFF2-40B4-BE49-F238E27FC236}">
                  <a16:creationId xmlns:a16="http://schemas.microsoft.com/office/drawing/2014/main" id="{9EAF72FF-C4F7-192F-5642-4BFFF3A76DB3}"/>
                </a:ext>
              </a:extLst>
            </p:cNvPr>
            <p:cNvSpPr/>
            <p:nvPr/>
          </p:nvSpPr>
          <p:spPr>
            <a:xfrm>
              <a:off x="2580850" y="1565675"/>
              <a:ext cx="792600" cy="1761425"/>
            </a:xfrm>
            <a:custGeom>
              <a:avLst/>
              <a:gdLst/>
              <a:ahLst/>
              <a:cxnLst/>
              <a:rect l="l" t="t" r="r" b="b"/>
              <a:pathLst>
                <a:path w="31704" h="70457" extrusionOk="0">
                  <a:moveTo>
                    <a:pt x="18542" y="0"/>
                  </a:moveTo>
                  <a:lnTo>
                    <a:pt x="15807" y="16505"/>
                  </a:lnTo>
                  <a:lnTo>
                    <a:pt x="11764" y="304"/>
                  </a:lnTo>
                  <a:lnTo>
                    <a:pt x="8421" y="669"/>
                  </a:lnTo>
                  <a:cubicBezTo>
                    <a:pt x="8421" y="669"/>
                    <a:pt x="3101" y="3283"/>
                    <a:pt x="2919" y="4651"/>
                  </a:cubicBezTo>
                  <a:cubicBezTo>
                    <a:pt x="2676" y="5988"/>
                    <a:pt x="5320" y="24985"/>
                    <a:pt x="5320" y="24985"/>
                  </a:cubicBezTo>
                  <a:cubicBezTo>
                    <a:pt x="1" y="38846"/>
                    <a:pt x="1673" y="70335"/>
                    <a:pt x="1673" y="70335"/>
                  </a:cubicBezTo>
                  <a:lnTo>
                    <a:pt x="8968" y="70335"/>
                  </a:lnTo>
                  <a:lnTo>
                    <a:pt x="16263" y="50730"/>
                  </a:lnTo>
                  <a:lnTo>
                    <a:pt x="20974" y="70457"/>
                  </a:lnTo>
                  <a:lnTo>
                    <a:pt x="31704" y="70457"/>
                  </a:lnTo>
                  <a:cubicBezTo>
                    <a:pt x="31704" y="70457"/>
                    <a:pt x="29485" y="46049"/>
                    <a:pt x="28968" y="43709"/>
                  </a:cubicBezTo>
                  <a:cubicBezTo>
                    <a:pt x="28482" y="41338"/>
                    <a:pt x="24561" y="24985"/>
                    <a:pt x="24561" y="24985"/>
                  </a:cubicBezTo>
                  <a:lnTo>
                    <a:pt x="26050" y="3799"/>
                  </a:lnTo>
                  <a:cubicBezTo>
                    <a:pt x="25321" y="2553"/>
                    <a:pt x="23193" y="1033"/>
                    <a:pt x="23193" y="1033"/>
                  </a:cubicBezTo>
                  <a:lnTo>
                    <a:pt x="18542" y="0"/>
                  </a:lnTo>
                  <a:close/>
                </a:path>
              </a:pathLst>
            </a:custGeom>
            <a:solidFill>
              <a:srgbClr val="E9F3F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39" name="Google Shape;2814;p61">
              <a:extLst>
                <a:ext uri="{FF2B5EF4-FFF2-40B4-BE49-F238E27FC236}">
                  <a16:creationId xmlns:a16="http://schemas.microsoft.com/office/drawing/2014/main" id="{9D18D97D-77ED-45E8-E829-9C33A4A56020}"/>
                </a:ext>
              </a:extLst>
            </p:cNvPr>
            <p:cNvSpPr/>
            <p:nvPr/>
          </p:nvSpPr>
          <p:spPr>
            <a:xfrm>
              <a:off x="2974475" y="1967650"/>
              <a:ext cx="11425" cy="866300"/>
            </a:xfrm>
            <a:custGeom>
              <a:avLst/>
              <a:gdLst/>
              <a:ahLst/>
              <a:cxnLst/>
              <a:rect l="l" t="t" r="r" b="b"/>
              <a:pathLst>
                <a:path w="457" h="34652" extrusionOk="0">
                  <a:moveTo>
                    <a:pt x="92" y="0"/>
                  </a:moveTo>
                  <a:lnTo>
                    <a:pt x="1" y="4316"/>
                  </a:lnTo>
                  <a:lnTo>
                    <a:pt x="1" y="8663"/>
                  </a:lnTo>
                  <a:lnTo>
                    <a:pt x="62" y="17326"/>
                  </a:lnTo>
                  <a:lnTo>
                    <a:pt x="153" y="25989"/>
                  </a:lnTo>
                  <a:cubicBezTo>
                    <a:pt x="244" y="28876"/>
                    <a:pt x="274" y="31764"/>
                    <a:pt x="396" y="34651"/>
                  </a:cubicBezTo>
                  <a:cubicBezTo>
                    <a:pt x="426" y="31764"/>
                    <a:pt x="457" y="28876"/>
                    <a:pt x="426" y="25989"/>
                  </a:cubicBezTo>
                  <a:lnTo>
                    <a:pt x="396" y="17326"/>
                  </a:lnTo>
                  <a:lnTo>
                    <a:pt x="274" y="8663"/>
                  </a:lnTo>
                  <a:lnTo>
                    <a:pt x="183" y="4316"/>
                  </a:lnTo>
                  <a:lnTo>
                    <a:pt x="92" y="0"/>
                  </a:lnTo>
                  <a:close/>
                </a:path>
              </a:pathLst>
            </a:custGeom>
            <a:solidFill>
              <a:srgbClr val="33333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0" name="Google Shape;2815;p61">
              <a:extLst>
                <a:ext uri="{FF2B5EF4-FFF2-40B4-BE49-F238E27FC236}">
                  <a16:creationId xmlns:a16="http://schemas.microsoft.com/office/drawing/2014/main" id="{089B3B2F-91F2-46BD-2FC3-C0CECA1BF65F}"/>
                </a:ext>
              </a:extLst>
            </p:cNvPr>
            <p:cNvSpPr/>
            <p:nvPr/>
          </p:nvSpPr>
          <p:spPr>
            <a:xfrm>
              <a:off x="2742725" y="1578575"/>
              <a:ext cx="219625" cy="453675"/>
            </a:xfrm>
            <a:custGeom>
              <a:avLst/>
              <a:gdLst/>
              <a:ahLst/>
              <a:cxnLst/>
              <a:rect l="l" t="t" r="r" b="b"/>
              <a:pathLst>
                <a:path w="8785" h="18147" extrusionOk="0">
                  <a:moveTo>
                    <a:pt x="4924" y="1"/>
                  </a:moveTo>
                  <a:lnTo>
                    <a:pt x="4924" y="1"/>
                  </a:lnTo>
                  <a:cubicBezTo>
                    <a:pt x="4164" y="517"/>
                    <a:pt x="3435" y="1125"/>
                    <a:pt x="2614" y="1733"/>
                  </a:cubicBezTo>
                  <a:cubicBezTo>
                    <a:pt x="1915" y="2341"/>
                    <a:pt x="1186" y="2949"/>
                    <a:pt x="547" y="3648"/>
                  </a:cubicBezTo>
                  <a:cubicBezTo>
                    <a:pt x="395" y="3831"/>
                    <a:pt x="243" y="3983"/>
                    <a:pt x="91" y="4195"/>
                  </a:cubicBezTo>
                  <a:cubicBezTo>
                    <a:pt x="61" y="4256"/>
                    <a:pt x="61" y="4317"/>
                    <a:pt x="0" y="4408"/>
                  </a:cubicBezTo>
                  <a:lnTo>
                    <a:pt x="0" y="4560"/>
                  </a:lnTo>
                  <a:cubicBezTo>
                    <a:pt x="0" y="4590"/>
                    <a:pt x="31" y="4712"/>
                    <a:pt x="91" y="4712"/>
                  </a:cubicBezTo>
                  <a:cubicBezTo>
                    <a:pt x="213" y="4803"/>
                    <a:pt x="274" y="4864"/>
                    <a:pt x="395" y="4925"/>
                  </a:cubicBezTo>
                  <a:cubicBezTo>
                    <a:pt x="821" y="5168"/>
                    <a:pt x="1216" y="5381"/>
                    <a:pt x="1642" y="5563"/>
                  </a:cubicBezTo>
                  <a:cubicBezTo>
                    <a:pt x="2421" y="5925"/>
                    <a:pt x="3175" y="6261"/>
                    <a:pt x="3974" y="6619"/>
                  </a:cubicBezTo>
                  <a:lnTo>
                    <a:pt x="3974" y="6619"/>
                  </a:lnTo>
                  <a:cubicBezTo>
                    <a:pt x="3653" y="7053"/>
                    <a:pt x="3334" y="7505"/>
                    <a:pt x="3040" y="7934"/>
                  </a:cubicBezTo>
                  <a:cubicBezTo>
                    <a:pt x="2705" y="8451"/>
                    <a:pt x="2402" y="8967"/>
                    <a:pt x="2158" y="9575"/>
                  </a:cubicBezTo>
                  <a:cubicBezTo>
                    <a:pt x="2128" y="9727"/>
                    <a:pt x="2067" y="9879"/>
                    <a:pt x="2158" y="10122"/>
                  </a:cubicBezTo>
                  <a:lnTo>
                    <a:pt x="2250" y="10214"/>
                  </a:lnTo>
                  <a:lnTo>
                    <a:pt x="2280" y="10244"/>
                  </a:lnTo>
                  <a:lnTo>
                    <a:pt x="2371" y="10335"/>
                  </a:lnTo>
                  <a:lnTo>
                    <a:pt x="2523" y="10487"/>
                  </a:lnTo>
                  <a:lnTo>
                    <a:pt x="3070" y="11156"/>
                  </a:lnTo>
                  <a:lnTo>
                    <a:pt x="4225" y="12554"/>
                  </a:lnTo>
                  <a:cubicBezTo>
                    <a:pt x="5745" y="14439"/>
                    <a:pt x="7234" y="16323"/>
                    <a:pt x="8785" y="18147"/>
                  </a:cubicBezTo>
                  <a:cubicBezTo>
                    <a:pt x="7386" y="16202"/>
                    <a:pt x="5927" y="14287"/>
                    <a:pt x="4499" y="12372"/>
                  </a:cubicBezTo>
                  <a:lnTo>
                    <a:pt x="3374" y="10974"/>
                  </a:lnTo>
                  <a:lnTo>
                    <a:pt x="2827" y="10244"/>
                  </a:lnTo>
                  <a:lnTo>
                    <a:pt x="2553" y="9940"/>
                  </a:lnTo>
                  <a:cubicBezTo>
                    <a:pt x="2523" y="9910"/>
                    <a:pt x="2553" y="9758"/>
                    <a:pt x="2584" y="9636"/>
                  </a:cubicBezTo>
                  <a:cubicBezTo>
                    <a:pt x="2797" y="9119"/>
                    <a:pt x="3131" y="8603"/>
                    <a:pt x="3435" y="8116"/>
                  </a:cubicBezTo>
                  <a:cubicBezTo>
                    <a:pt x="3739" y="7630"/>
                    <a:pt x="4104" y="7113"/>
                    <a:pt x="4438" y="6657"/>
                  </a:cubicBezTo>
                  <a:cubicBezTo>
                    <a:pt x="4499" y="6657"/>
                    <a:pt x="4499" y="6627"/>
                    <a:pt x="4499" y="6627"/>
                  </a:cubicBezTo>
                  <a:cubicBezTo>
                    <a:pt x="4529" y="6566"/>
                    <a:pt x="4438" y="6445"/>
                    <a:pt x="4377" y="6414"/>
                  </a:cubicBezTo>
                  <a:cubicBezTo>
                    <a:pt x="3557" y="6019"/>
                    <a:pt x="2675" y="5654"/>
                    <a:pt x="1824" y="5259"/>
                  </a:cubicBezTo>
                  <a:cubicBezTo>
                    <a:pt x="1429" y="5077"/>
                    <a:pt x="1003" y="4894"/>
                    <a:pt x="608" y="4651"/>
                  </a:cubicBezTo>
                  <a:cubicBezTo>
                    <a:pt x="517" y="4591"/>
                    <a:pt x="426" y="4560"/>
                    <a:pt x="366" y="4470"/>
                  </a:cubicBezTo>
                  <a:lnTo>
                    <a:pt x="366" y="4470"/>
                  </a:lnTo>
                  <a:cubicBezTo>
                    <a:pt x="368" y="4450"/>
                    <a:pt x="378" y="4365"/>
                    <a:pt x="426" y="4317"/>
                  </a:cubicBezTo>
                  <a:cubicBezTo>
                    <a:pt x="547" y="4135"/>
                    <a:pt x="699" y="3983"/>
                    <a:pt x="851" y="3800"/>
                  </a:cubicBezTo>
                  <a:cubicBezTo>
                    <a:pt x="1459" y="3101"/>
                    <a:pt x="2128" y="2493"/>
                    <a:pt x="2827" y="1855"/>
                  </a:cubicBezTo>
                  <a:cubicBezTo>
                    <a:pt x="3496" y="1217"/>
                    <a:pt x="4225" y="578"/>
                    <a:pt x="4924" y="1"/>
                  </a:cubicBezTo>
                  <a:close/>
                </a:path>
              </a:pathLst>
            </a:custGeom>
            <a:solidFill>
              <a:srgbClr val="33333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1" name="Google Shape;2816;p61">
              <a:extLst>
                <a:ext uri="{FF2B5EF4-FFF2-40B4-BE49-F238E27FC236}">
                  <a16:creationId xmlns:a16="http://schemas.microsoft.com/office/drawing/2014/main" id="{EBA115FE-3830-3F7E-D907-67FA1AEE794A}"/>
                </a:ext>
              </a:extLst>
            </p:cNvPr>
            <p:cNvSpPr/>
            <p:nvPr/>
          </p:nvSpPr>
          <p:spPr>
            <a:xfrm>
              <a:off x="2982075" y="1578575"/>
              <a:ext cx="219650" cy="452925"/>
            </a:xfrm>
            <a:custGeom>
              <a:avLst/>
              <a:gdLst/>
              <a:ahLst/>
              <a:cxnLst/>
              <a:rect l="l" t="t" r="r" b="b"/>
              <a:pathLst>
                <a:path w="8786" h="18117" extrusionOk="0">
                  <a:moveTo>
                    <a:pt x="3952" y="1"/>
                  </a:moveTo>
                  <a:cubicBezTo>
                    <a:pt x="4651" y="609"/>
                    <a:pt x="5381" y="1217"/>
                    <a:pt x="5989" y="1764"/>
                  </a:cubicBezTo>
                  <a:cubicBezTo>
                    <a:pt x="6658" y="2372"/>
                    <a:pt x="7357" y="3010"/>
                    <a:pt x="7965" y="3709"/>
                  </a:cubicBezTo>
                  <a:cubicBezTo>
                    <a:pt x="8117" y="3861"/>
                    <a:pt x="8269" y="4043"/>
                    <a:pt x="8360" y="4226"/>
                  </a:cubicBezTo>
                  <a:cubicBezTo>
                    <a:pt x="8413" y="4297"/>
                    <a:pt x="8435" y="4358"/>
                    <a:pt x="8445" y="4384"/>
                  </a:cubicBezTo>
                  <a:lnTo>
                    <a:pt x="8445" y="4384"/>
                  </a:lnTo>
                  <a:cubicBezTo>
                    <a:pt x="8357" y="4470"/>
                    <a:pt x="8296" y="4501"/>
                    <a:pt x="8177" y="4590"/>
                  </a:cubicBezTo>
                  <a:cubicBezTo>
                    <a:pt x="7813" y="4773"/>
                    <a:pt x="7387" y="4986"/>
                    <a:pt x="6962" y="5198"/>
                  </a:cubicBezTo>
                  <a:cubicBezTo>
                    <a:pt x="6141" y="5594"/>
                    <a:pt x="5290" y="5989"/>
                    <a:pt x="4408" y="6323"/>
                  </a:cubicBezTo>
                  <a:cubicBezTo>
                    <a:pt x="4408" y="6353"/>
                    <a:pt x="4378" y="6353"/>
                    <a:pt x="4378" y="6353"/>
                  </a:cubicBezTo>
                  <a:cubicBezTo>
                    <a:pt x="4317" y="6445"/>
                    <a:pt x="4256" y="6566"/>
                    <a:pt x="4347" y="6627"/>
                  </a:cubicBezTo>
                  <a:cubicBezTo>
                    <a:pt x="4682" y="7083"/>
                    <a:pt x="5016" y="7569"/>
                    <a:pt x="5381" y="8086"/>
                  </a:cubicBezTo>
                  <a:cubicBezTo>
                    <a:pt x="5685" y="8572"/>
                    <a:pt x="6019" y="9059"/>
                    <a:pt x="6202" y="9606"/>
                  </a:cubicBezTo>
                  <a:cubicBezTo>
                    <a:pt x="6232" y="9697"/>
                    <a:pt x="6232" y="9879"/>
                    <a:pt x="6232" y="9910"/>
                  </a:cubicBezTo>
                  <a:lnTo>
                    <a:pt x="5989" y="10214"/>
                  </a:lnTo>
                  <a:lnTo>
                    <a:pt x="5411" y="10943"/>
                  </a:lnTo>
                  <a:lnTo>
                    <a:pt x="4317" y="12341"/>
                  </a:lnTo>
                  <a:cubicBezTo>
                    <a:pt x="2858" y="14226"/>
                    <a:pt x="1429" y="16171"/>
                    <a:pt x="1" y="18117"/>
                  </a:cubicBezTo>
                  <a:cubicBezTo>
                    <a:pt x="1581" y="16262"/>
                    <a:pt x="3040" y="14378"/>
                    <a:pt x="4560" y="12524"/>
                  </a:cubicBezTo>
                  <a:lnTo>
                    <a:pt x="5715" y="11126"/>
                  </a:lnTo>
                  <a:lnTo>
                    <a:pt x="6293" y="10426"/>
                  </a:lnTo>
                  <a:cubicBezTo>
                    <a:pt x="6354" y="10396"/>
                    <a:pt x="6384" y="10305"/>
                    <a:pt x="6445" y="10274"/>
                  </a:cubicBezTo>
                  <a:lnTo>
                    <a:pt x="6506" y="10214"/>
                  </a:lnTo>
                  <a:lnTo>
                    <a:pt x="6536" y="10183"/>
                  </a:lnTo>
                  <a:cubicBezTo>
                    <a:pt x="6597" y="10183"/>
                    <a:pt x="6627" y="10122"/>
                    <a:pt x="6627" y="10092"/>
                  </a:cubicBezTo>
                  <a:cubicBezTo>
                    <a:pt x="6749" y="9879"/>
                    <a:pt x="6658" y="9667"/>
                    <a:pt x="6627" y="9515"/>
                  </a:cubicBezTo>
                  <a:cubicBezTo>
                    <a:pt x="6384" y="8907"/>
                    <a:pt x="6080" y="8390"/>
                    <a:pt x="5746" y="7904"/>
                  </a:cubicBezTo>
                  <a:cubicBezTo>
                    <a:pt x="5449" y="7419"/>
                    <a:pt x="5153" y="7005"/>
                    <a:pt x="4814" y="6579"/>
                  </a:cubicBezTo>
                  <a:lnTo>
                    <a:pt x="4814" y="6579"/>
                  </a:lnTo>
                  <a:cubicBezTo>
                    <a:pt x="5579" y="6266"/>
                    <a:pt x="6387" y="5925"/>
                    <a:pt x="7144" y="5533"/>
                  </a:cubicBezTo>
                  <a:cubicBezTo>
                    <a:pt x="7569" y="5350"/>
                    <a:pt x="7995" y="5138"/>
                    <a:pt x="8420" y="4894"/>
                  </a:cubicBezTo>
                  <a:cubicBezTo>
                    <a:pt x="8512" y="4803"/>
                    <a:pt x="8603" y="4742"/>
                    <a:pt x="8724" y="4651"/>
                  </a:cubicBezTo>
                  <a:cubicBezTo>
                    <a:pt x="8724" y="4651"/>
                    <a:pt x="8785" y="4560"/>
                    <a:pt x="8785" y="4499"/>
                  </a:cubicBezTo>
                  <a:lnTo>
                    <a:pt x="8785" y="4347"/>
                  </a:lnTo>
                  <a:cubicBezTo>
                    <a:pt x="8785" y="4287"/>
                    <a:pt x="8755" y="4195"/>
                    <a:pt x="8724" y="4165"/>
                  </a:cubicBezTo>
                  <a:cubicBezTo>
                    <a:pt x="8572" y="3952"/>
                    <a:pt x="8420" y="3800"/>
                    <a:pt x="8269" y="3587"/>
                  </a:cubicBezTo>
                  <a:cubicBezTo>
                    <a:pt x="7569" y="2919"/>
                    <a:pt x="6901" y="2311"/>
                    <a:pt x="6171" y="1703"/>
                  </a:cubicBezTo>
                  <a:cubicBezTo>
                    <a:pt x="5442" y="1125"/>
                    <a:pt x="4712" y="548"/>
                    <a:pt x="3952" y="1"/>
                  </a:cubicBezTo>
                  <a:close/>
                </a:path>
              </a:pathLst>
            </a:custGeom>
            <a:solidFill>
              <a:srgbClr val="33333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2" name="Google Shape;2817;p61">
              <a:extLst>
                <a:ext uri="{FF2B5EF4-FFF2-40B4-BE49-F238E27FC236}">
                  <a16:creationId xmlns:a16="http://schemas.microsoft.com/office/drawing/2014/main" id="{C3CFA40C-DB31-A0B5-F14E-57D7C8E796B1}"/>
                </a:ext>
              </a:extLst>
            </p:cNvPr>
            <p:cNvSpPr/>
            <p:nvPr/>
          </p:nvSpPr>
          <p:spPr>
            <a:xfrm>
              <a:off x="2402275" y="1624175"/>
              <a:ext cx="380750" cy="671000"/>
            </a:xfrm>
            <a:custGeom>
              <a:avLst/>
              <a:gdLst/>
              <a:ahLst/>
              <a:cxnLst/>
              <a:rect l="l" t="t" r="r" b="b"/>
              <a:pathLst>
                <a:path w="15230" h="26840" extrusionOk="0">
                  <a:moveTo>
                    <a:pt x="13557" y="0"/>
                  </a:moveTo>
                  <a:lnTo>
                    <a:pt x="13557" y="0"/>
                  </a:lnTo>
                  <a:cubicBezTo>
                    <a:pt x="12615" y="92"/>
                    <a:pt x="11703" y="487"/>
                    <a:pt x="10974" y="1125"/>
                  </a:cubicBezTo>
                  <a:cubicBezTo>
                    <a:pt x="5259" y="6201"/>
                    <a:pt x="2949" y="12523"/>
                    <a:pt x="1" y="19484"/>
                  </a:cubicBezTo>
                  <a:cubicBezTo>
                    <a:pt x="214" y="19910"/>
                    <a:pt x="487" y="20305"/>
                    <a:pt x="700" y="20700"/>
                  </a:cubicBezTo>
                  <a:cubicBezTo>
                    <a:pt x="2007" y="22858"/>
                    <a:pt x="3557" y="24834"/>
                    <a:pt x="5077" y="26840"/>
                  </a:cubicBezTo>
                  <a:cubicBezTo>
                    <a:pt x="5229" y="26566"/>
                    <a:pt x="5381" y="26353"/>
                    <a:pt x="5533" y="26080"/>
                  </a:cubicBezTo>
                  <a:cubicBezTo>
                    <a:pt x="8937" y="20426"/>
                    <a:pt x="11886" y="16293"/>
                    <a:pt x="15229" y="11338"/>
                  </a:cubicBezTo>
                  <a:cubicBezTo>
                    <a:pt x="14895" y="11308"/>
                    <a:pt x="14500" y="11156"/>
                    <a:pt x="14196" y="10852"/>
                  </a:cubicBezTo>
                  <a:cubicBezTo>
                    <a:pt x="11977" y="8876"/>
                    <a:pt x="10822" y="5806"/>
                    <a:pt x="11764" y="2918"/>
                  </a:cubicBezTo>
                  <a:cubicBezTo>
                    <a:pt x="12098" y="1794"/>
                    <a:pt x="12767" y="821"/>
                    <a:pt x="13557" y="0"/>
                  </a:cubicBezTo>
                  <a:close/>
                </a:path>
              </a:pathLst>
            </a:custGeom>
            <a:solidFill>
              <a:srgbClr val="E9F3F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3" name="Google Shape;2818;p61">
              <a:extLst>
                <a:ext uri="{FF2B5EF4-FFF2-40B4-BE49-F238E27FC236}">
                  <a16:creationId xmlns:a16="http://schemas.microsoft.com/office/drawing/2014/main" id="{0565DD21-10C5-B605-80F5-69516E1EF49E}"/>
                </a:ext>
              </a:extLst>
            </p:cNvPr>
            <p:cNvSpPr/>
            <p:nvPr/>
          </p:nvSpPr>
          <p:spPr>
            <a:xfrm>
              <a:off x="2349100" y="1915900"/>
              <a:ext cx="482550" cy="464450"/>
            </a:xfrm>
            <a:custGeom>
              <a:avLst/>
              <a:gdLst/>
              <a:ahLst/>
              <a:cxnLst/>
              <a:rect l="l" t="t" r="r" b="b"/>
              <a:pathLst>
                <a:path w="19302" h="18578" extrusionOk="0">
                  <a:moveTo>
                    <a:pt x="12595" y="1"/>
                  </a:moveTo>
                  <a:cubicBezTo>
                    <a:pt x="12571" y="1"/>
                    <a:pt x="12547" y="2"/>
                    <a:pt x="12523" y="3"/>
                  </a:cubicBezTo>
                  <a:lnTo>
                    <a:pt x="973" y="1219"/>
                  </a:lnTo>
                  <a:cubicBezTo>
                    <a:pt x="365" y="1310"/>
                    <a:pt x="0" y="1918"/>
                    <a:pt x="183" y="2496"/>
                  </a:cubicBezTo>
                  <a:lnTo>
                    <a:pt x="5775" y="17967"/>
                  </a:lnTo>
                  <a:cubicBezTo>
                    <a:pt x="5919" y="18340"/>
                    <a:pt x="6279" y="18578"/>
                    <a:pt x="6677" y="18578"/>
                  </a:cubicBezTo>
                  <a:cubicBezTo>
                    <a:pt x="6700" y="18578"/>
                    <a:pt x="6724" y="18577"/>
                    <a:pt x="6748" y="18575"/>
                  </a:cubicBezTo>
                  <a:lnTo>
                    <a:pt x="18298" y="17359"/>
                  </a:lnTo>
                  <a:cubicBezTo>
                    <a:pt x="18906" y="17268"/>
                    <a:pt x="19302" y="16660"/>
                    <a:pt x="19089" y="16083"/>
                  </a:cubicBezTo>
                  <a:lnTo>
                    <a:pt x="13526" y="611"/>
                  </a:lnTo>
                  <a:cubicBezTo>
                    <a:pt x="13383" y="238"/>
                    <a:pt x="12996" y="1"/>
                    <a:pt x="12595" y="1"/>
                  </a:cubicBezTo>
                  <a:close/>
                </a:path>
              </a:pathLst>
            </a:custGeom>
            <a:solidFill>
              <a:srgbClr val="C4594E"/>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4" name="Google Shape;2819;p61">
              <a:extLst>
                <a:ext uri="{FF2B5EF4-FFF2-40B4-BE49-F238E27FC236}">
                  <a16:creationId xmlns:a16="http://schemas.microsoft.com/office/drawing/2014/main" id="{E2E385BE-AD7A-D26C-3E63-BC6667E118CD}"/>
                </a:ext>
              </a:extLst>
            </p:cNvPr>
            <p:cNvSpPr/>
            <p:nvPr/>
          </p:nvSpPr>
          <p:spPr>
            <a:xfrm>
              <a:off x="2349100" y="2081700"/>
              <a:ext cx="458225" cy="228150"/>
            </a:xfrm>
            <a:custGeom>
              <a:avLst/>
              <a:gdLst/>
              <a:ahLst/>
              <a:cxnLst/>
              <a:rect l="l" t="t" r="r" b="b"/>
              <a:pathLst>
                <a:path w="18329" h="9126" extrusionOk="0">
                  <a:moveTo>
                    <a:pt x="15835" y="0"/>
                  </a:moveTo>
                  <a:cubicBezTo>
                    <a:pt x="15779" y="0"/>
                    <a:pt x="15719" y="9"/>
                    <a:pt x="15654" y="28"/>
                  </a:cubicBezTo>
                  <a:lnTo>
                    <a:pt x="13466" y="1913"/>
                  </a:lnTo>
                  <a:lnTo>
                    <a:pt x="2949" y="2976"/>
                  </a:lnTo>
                  <a:lnTo>
                    <a:pt x="2006" y="1061"/>
                  </a:lnTo>
                  <a:lnTo>
                    <a:pt x="2006" y="1061"/>
                  </a:lnTo>
                  <a:cubicBezTo>
                    <a:pt x="2006" y="1062"/>
                    <a:pt x="0" y="6989"/>
                    <a:pt x="3070" y="8752"/>
                  </a:cubicBezTo>
                  <a:cubicBezTo>
                    <a:pt x="3568" y="9015"/>
                    <a:pt x="4190" y="9126"/>
                    <a:pt x="4883" y="9126"/>
                  </a:cubicBezTo>
                  <a:cubicBezTo>
                    <a:pt x="8588" y="9126"/>
                    <a:pt x="14347" y="5955"/>
                    <a:pt x="14347" y="5955"/>
                  </a:cubicBezTo>
                  <a:cubicBezTo>
                    <a:pt x="14347" y="5955"/>
                    <a:pt x="17204" y="5712"/>
                    <a:pt x="17630" y="5590"/>
                  </a:cubicBezTo>
                  <a:cubicBezTo>
                    <a:pt x="18025" y="5469"/>
                    <a:pt x="18086" y="4800"/>
                    <a:pt x="17812" y="4435"/>
                  </a:cubicBezTo>
                  <a:cubicBezTo>
                    <a:pt x="17812" y="4435"/>
                    <a:pt x="18329" y="4131"/>
                    <a:pt x="17843" y="3463"/>
                  </a:cubicBezTo>
                  <a:cubicBezTo>
                    <a:pt x="17843" y="3463"/>
                    <a:pt x="18298" y="3007"/>
                    <a:pt x="17964" y="2551"/>
                  </a:cubicBezTo>
                  <a:cubicBezTo>
                    <a:pt x="17964" y="2551"/>
                    <a:pt x="17613" y="1659"/>
                    <a:pt x="16783" y="1659"/>
                  </a:cubicBezTo>
                  <a:cubicBezTo>
                    <a:pt x="16733" y="1659"/>
                    <a:pt x="16681" y="1662"/>
                    <a:pt x="16627" y="1669"/>
                  </a:cubicBezTo>
                  <a:cubicBezTo>
                    <a:pt x="16627" y="1669"/>
                    <a:pt x="16395" y="1775"/>
                    <a:pt x="16205" y="1775"/>
                  </a:cubicBezTo>
                  <a:cubicBezTo>
                    <a:pt x="16071" y="1775"/>
                    <a:pt x="15958" y="1723"/>
                    <a:pt x="15958" y="1548"/>
                  </a:cubicBezTo>
                  <a:cubicBezTo>
                    <a:pt x="15958" y="1122"/>
                    <a:pt x="16566" y="849"/>
                    <a:pt x="16475" y="606"/>
                  </a:cubicBezTo>
                  <a:cubicBezTo>
                    <a:pt x="16422" y="419"/>
                    <a:pt x="16229" y="0"/>
                    <a:pt x="15835" y="0"/>
                  </a:cubicBezTo>
                  <a:close/>
                </a:path>
              </a:pathLst>
            </a:custGeom>
            <a:solidFill>
              <a:srgbClr val="DBAFB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5" name="Google Shape;2820;p61">
              <a:extLst>
                <a:ext uri="{FF2B5EF4-FFF2-40B4-BE49-F238E27FC236}">
                  <a16:creationId xmlns:a16="http://schemas.microsoft.com/office/drawing/2014/main" id="{8DE8BAB4-2975-132B-4AFB-5F2BE2CCAA0E}"/>
                </a:ext>
              </a:extLst>
            </p:cNvPr>
            <p:cNvSpPr/>
            <p:nvPr/>
          </p:nvSpPr>
          <p:spPr>
            <a:xfrm>
              <a:off x="2350625" y="2107475"/>
              <a:ext cx="367050" cy="210875"/>
            </a:xfrm>
            <a:custGeom>
              <a:avLst/>
              <a:gdLst/>
              <a:ahLst/>
              <a:cxnLst/>
              <a:rect l="l" t="t" r="r" b="b"/>
              <a:pathLst>
                <a:path w="14682" h="8435" extrusionOk="0">
                  <a:moveTo>
                    <a:pt x="2006" y="0"/>
                  </a:moveTo>
                  <a:lnTo>
                    <a:pt x="2006" y="0"/>
                  </a:lnTo>
                  <a:cubicBezTo>
                    <a:pt x="2006" y="0"/>
                    <a:pt x="0" y="5927"/>
                    <a:pt x="3070" y="7660"/>
                  </a:cubicBezTo>
                  <a:cubicBezTo>
                    <a:pt x="4060" y="8219"/>
                    <a:pt x="5715" y="8434"/>
                    <a:pt x="7488" y="8434"/>
                  </a:cubicBezTo>
                  <a:cubicBezTo>
                    <a:pt x="10342" y="8434"/>
                    <a:pt x="13500" y="7876"/>
                    <a:pt x="14681" y="7295"/>
                  </a:cubicBezTo>
                  <a:cubicBezTo>
                    <a:pt x="14256" y="5897"/>
                    <a:pt x="12918" y="2493"/>
                    <a:pt x="12553" y="1185"/>
                  </a:cubicBezTo>
                  <a:cubicBezTo>
                    <a:pt x="12493" y="1094"/>
                    <a:pt x="12493" y="1034"/>
                    <a:pt x="12462" y="942"/>
                  </a:cubicBezTo>
                  <a:lnTo>
                    <a:pt x="2979" y="1885"/>
                  </a:lnTo>
                  <a:lnTo>
                    <a:pt x="2006" y="0"/>
                  </a:lnTo>
                  <a:close/>
                </a:path>
              </a:pathLst>
            </a:custGeom>
            <a:solidFill>
              <a:srgbClr val="FFFFFF"/>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6" name="Google Shape;2821;p61">
              <a:extLst>
                <a:ext uri="{FF2B5EF4-FFF2-40B4-BE49-F238E27FC236}">
                  <a16:creationId xmlns:a16="http://schemas.microsoft.com/office/drawing/2014/main" id="{A75F36FD-2F01-7A9C-D67B-4F81C9557981}"/>
                </a:ext>
              </a:extLst>
            </p:cNvPr>
            <p:cNvSpPr/>
            <p:nvPr/>
          </p:nvSpPr>
          <p:spPr>
            <a:xfrm>
              <a:off x="2585425" y="2146975"/>
              <a:ext cx="43325" cy="154275"/>
            </a:xfrm>
            <a:custGeom>
              <a:avLst/>
              <a:gdLst/>
              <a:ahLst/>
              <a:cxnLst/>
              <a:rect l="l" t="t" r="r" b="b"/>
              <a:pathLst>
                <a:path w="1733" h="6171" extrusionOk="0">
                  <a:moveTo>
                    <a:pt x="517" y="1"/>
                  </a:moveTo>
                  <a:lnTo>
                    <a:pt x="517" y="1"/>
                  </a:lnTo>
                  <a:cubicBezTo>
                    <a:pt x="664" y="1293"/>
                    <a:pt x="924" y="2556"/>
                    <a:pt x="1188" y="3791"/>
                  </a:cubicBezTo>
                  <a:lnTo>
                    <a:pt x="1188" y="3791"/>
                  </a:lnTo>
                  <a:cubicBezTo>
                    <a:pt x="800" y="4025"/>
                    <a:pt x="457" y="4306"/>
                    <a:pt x="61" y="4560"/>
                  </a:cubicBezTo>
                  <a:cubicBezTo>
                    <a:pt x="31" y="4590"/>
                    <a:pt x="0" y="4651"/>
                    <a:pt x="0" y="4682"/>
                  </a:cubicBezTo>
                  <a:cubicBezTo>
                    <a:pt x="0" y="4803"/>
                    <a:pt x="61" y="4864"/>
                    <a:pt x="152" y="4864"/>
                  </a:cubicBezTo>
                  <a:cubicBezTo>
                    <a:pt x="557" y="4893"/>
                    <a:pt x="988" y="4949"/>
                    <a:pt x="1421" y="4981"/>
                  </a:cubicBezTo>
                  <a:lnTo>
                    <a:pt x="1421" y="4981"/>
                  </a:lnTo>
                  <a:lnTo>
                    <a:pt x="1733" y="6171"/>
                  </a:lnTo>
                  <a:cubicBezTo>
                    <a:pt x="1733" y="5745"/>
                    <a:pt x="1672" y="5289"/>
                    <a:pt x="1642" y="4864"/>
                  </a:cubicBezTo>
                  <a:cubicBezTo>
                    <a:pt x="1642" y="4834"/>
                    <a:pt x="1581" y="4803"/>
                    <a:pt x="1551" y="4803"/>
                  </a:cubicBezTo>
                  <a:cubicBezTo>
                    <a:pt x="1249" y="4723"/>
                    <a:pt x="962" y="4656"/>
                    <a:pt x="669" y="4602"/>
                  </a:cubicBezTo>
                  <a:lnTo>
                    <a:pt x="669" y="4602"/>
                  </a:lnTo>
                  <a:lnTo>
                    <a:pt x="1551" y="4043"/>
                  </a:lnTo>
                  <a:cubicBezTo>
                    <a:pt x="1642" y="4013"/>
                    <a:pt x="1642" y="3922"/>
                    <a:pt x="1642" y="3861"/>
                  </a:cubicBezTo>
                  <a:cubicBezTo>
                    <a:pt x="1338" y="2554"/>
                    <a:pt x="973" y="1277"/>
                    <a:pt x="517" y="1"/>
                  </a:cubicBezTo>
                  <a:close/>
                </a:path>
              </a:pathLst>
            </a:custGeom>
            <a:solidFill>
              <a:srgbClr val="33333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7" name="Google Shape;2822;p61">
              <a:extLst>
                <a:ext uri="{FF2B5EF4-FFF2-40B4-BE49-F238E27FC236}">
                  <a16:creationId xmlns:a16="http://schemas.microsoft.com/office/drawing/2014/main" id="{0C44DAFC-3BC1-5D22-BE28-A216D30D1665}"/>
                </a:ext>
              </a:extLst>
            </p:cNvPr>
            <p:cNvSpPr/>
            <p:nvPr/>
          </p:nvSpPr>
          <p:spPr>
            <a:xfrm>
              <a:off x="2739750" y="1119600"/>
              <a:ext cx="444575" cy="399925"/>
            </a:xfrm>
            <a:custGeom>
              <a:avLst/>
              <a:gdLst/>
              <a:ahLst/>
              <a:cxnLst/>
              <a:rect l="l" t="t" r="r" b="b"/>
              <a:pathLst>
                <a:path w="17783" h="15997" extrusionOk="0">
                  <a:moveTo>
                    <a:pt x="8873" y="1"/>
                  </a:moveTo>
                  <a:cubicBezTo>
                    <a:pt x="5894" y="1"/>
                    <a:pt x="3220" y="1490"/>
                    <a:pt x="2855" y="2645"/>
                  </a:cubicBezTo>
                  <a:cubicBezTo>
                    <a:pt x="2672" y="3253"/>
                    <a:pt x="2551" y="5138"/>
                    <a:pt x="2642" y="7174"/>
                  </a:cubicBezTo>
                  <a:cubicBezTo>
                    <a:pt x="2424" y="7011"/>
                    <a:pt x="2059" y="6896"/>
                    <a:pt x="1548" y="6896"/>
                  </a:cubicBezTo>
                  <a:cubicBezTo>
                    <a:pt x="1489" y="6896"/>
                    <a:pt x="1428" y="6897"/>
                    <a:pt x="1365" y="6901"/>
                  </a:cubicBezTo>
                  <a:cubicBezTo>
                    <a:pt x="1" y="6979"/>
                    <a:pt x="608" y="11002"/>
                    <a:pt x="2247" y="11002"/>
                  </a:cubicBezTo>
                  <a:cubicBezTo>
                    <a:pt x="2506" y="11002"/>
                    <a:pt x="2791" y="10902"/>
                    <a:pt x="3098" y="10670"/>
                  </a:cubicBezTo>
                  <a:cubicBezTo>
                    <a:pt x="3098" y="10761"/>
                    <a:pt x="3128" y="10791"/>
                    <a:pt x="3128" y="10852"/>
                  </a:cubicBezTo>
                  <a:cubicBezTo>
                    <a:pt x="3402" y="11855"/>
                    <a:pt x="3736" y="12767"/>
                    <a:pt x="4192" y="13436"/>
                  </a:cubicBezTo>
                  <a:cubicBezTo>
                    <a:pt x="4831" y="14408"/>
                    <a:pt x="5560" y="15016"/>
                    <a:pt x="6229" y="15381"/>
                  </a:cubicBezTo>
                  <a:cubicBezTo>
                    <a:pt x="7209" y="15928"/>
                    <a:pt x="8035" y="15996"/>
                    <a:pt x="8387" y="15996"/>
                  </a:cubicBezTo>
                  <a:cubicBezTo>
                    <a:pt x="8505" y="15996"/>
                    <a:pt x="8569" y="15989"/>
                    <a:pt x="8569" y="15989"/>
                  </a:cubicBezTo>
                  <a:lnTo>
                    <a:pt x="9116" y="15989"/>
                  </a:lnTo>
                  <a:cubicBezTo>
                    <a:pt x="9116" y="15989"/>
                    <a:pt x="9170" y="15994"/>
                    <a:pt x="9269" y="15994"/>
                  </a:cubicBezTo>
                  <a:cubicBezTo>
                    <a:pt x="9638" y="15994"/>
                    <a:pt x="10633" y="15919"/>
                    <a:pt x="11761" y="15199"/>
                  </a:cubicBezTo>
                  <a:cubicBezTo>
                    <a:pt x="12308" y="14803"/>
                    <a:pt x="12916" y="14256"/>
                    <a:pt x="13493" y="13436"/>
                  </a:cubicBezTo>
                  <a:cubicBezTo>
                    <a:pt x="13949" y="12767"/>
                    <a:pt x="14344" y="11855"/>
                    <a:pt x="14557" y="10822"/>
                  </a:cubicBezTo>
                  <a:cubicBezTo>
                    <a:pt x="14557" y="10761"/>
                    <a:pt x="14618" y="10670"/>
                    <a:pt x="14618" y="10609"/>
                  </a:cubicBezTo>
                  <a:cubicBezTo>
                    <a:pt x="14955" y="10884"/>
                    <a:pt x="15267" y="11002"/>
                    <a:pt x="15548" y="11002"/>
                  </a:cubicBezTo>
                  <a:cubicBezTo>
                    <a:pt x="17189" y="11002"/>
                    <a:pt x="17783" y="6978"/>
                    <a:pt x="16381" y="6901"/>
                  </a:cubicBezTo>
                  <a:cubicBezTo>
                    <a:pt x="16329" y="6898"/>
                    <a:pt x="16279" y="6897"/>
                    <a:pt x="16231" y="6897"/>
                  </a:cubicBezTo>
                  <a:cubicBezTo>
                    <a:pt x="15625" y="6897"/>
                    <a:pt x="15271" y="7068"/>
                    <a:pt x="15074" y="7265"/>
                  </a:cubicBezTo>
                  <a:cubicBezTo>
                    <a:pt x="15165" y="5168"/>
                    <a:pt x="15013" y="3253"/>
                    <a:pt x="14861" y="2645"/>
                  </a:cubicBezTo>
                  <a:cubicBezTo>
                    <a:pt x="14527" y="1490"/>
                    <a:pt x="11791" y="1"/>
                    <a:pt x="8873" y="1"/>
                  </a:cubicBezTo>
                  <a:close/>
                </a:path>
              </a:pathLst>
            </a:custGeom>
            <a:solidFill>
              <a:srgbClr val="DBAFB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8" name="Google Shape;2823;p61">
              <a:extLst>
                <a:ext uri="{FF2B5EF4-FFF2-40B4-BE49-F238E27FC236}">
                  <a16:creationId xmlns:a16="http://schemas.microsoft.com/office/drawing/2014/main" id="{11654356-A69B-7F23-206A-76BC53388099}"/>
                </a:ext>
              </a:extLst>
            </p:cNvPr>
            <p:cNvSpPr/>
            <p:nvPr/>
          </p:nvSpPr>
          <p:spPr>
            <a:xfrm>
              <a:off x="2768550" y="1320700"/>
              <a:ext cx="45625" cy="49700"/>
            </a:xfrm>
            <a:custGeom>
              <a:avLst/>
              <a:gdLst/>
              <a:ahLst/>
              <a:cxnLst/>
              <a:rect l="l" t="t" r="r" b="b"/>
              <a:pathLst>
                <a:path w="1825" h="1988" extrusionOk="0">
                  <a:moveTo>
                    <a:pt x="646" y="0"/>
                  </a:moveTo>
                  <a:cubicBezTo>
                    <a:pt x="593" y="0"/>
                    <a:pt x="540" y="4"/>
                    <a:pt x="487" y="12"/>
                  </a:cubicBezTo>
                  <a:cubicBezTo>
                    <a:pt x="305" y="42"/>
                    <a:pt x="122" y="194"/>
                    <a:pt x="92" y="376"/>
                  </a:cubicBezTo>
                  <a:cubicBezTo>
                    <a:pt x="1" y="559"/>
                    <a:pt x="31" y="772"/>
                    <a:pt x="92" y="924"/>
                  </a:cubicBezTo>
                  <a:cubicBezTo>
                    <a:pt x="122" y="1075"/>
                    <a:pt x="153" y="1258"/>
                    <a:pt x="274" y="1379"/>
                  </a:cubicBezTo>
                  <a:cubicBezTo>
                    <a:pt x="183" y="1227"/>
                    <a:pt x="183" y="1045"/>
                    <a:pt x="183" y="954"/>
                  </a:cubicBezTo>
                  <a:cubicBezTo>
                    <a:pt x="153" y="802"/>
                    <a:pt x="183" y="620"/>
                    <a:pt x="244" y="498"/>
                  </a:cubicBezTo>
                  <a:cubicBezTo>
                    <a:pt x="297" y="320"/>
                    <a:pt x="445" y="246"/>
                    <a:pt x="600" y="246"/>
                  </a:cubicBezTo>
                  <a:cubicBezTo>
                    <a:pt x="710" y="246"/>
                    <a:pt x="824" y="283"/>
                    <a:pt x="913" y="346"/>
                  </a:cubicBezTo>
                  <a:cubicBezTo>
                    <a:pt x="1186" y="498"/>
                    <a:pt x="1399" y="772"/>
                    <a:pt x="1520" y="1015"/>
                  </a:cubicBezTo>
                  <a:cubicBezTo>
                    <a:pt x="1642" y="1288"/>
                    <a:pt x="1672" y="1623"/>
                    <a:pt x="1703" y="1987"/>
                  </a:cubicBezTo>
                  <a:cubicBezTo>
                    <a:pt x="1794" y="1623"/>
                    <a:pt x="1824" y="1288"/>
                    <a:pt x="1703" y="954"/>
                  </a:cubicBezTo>
                  <a:cubicBezTo>
                    <a:pt x="1612" y="620"/>
                    <a:pt x="1369" y="316"/>
                    <a:pt x="1065" y="103"/>
                  </a:cubicBezTo>
                  <a:cubicBezTo>
                    <a:pt x="951" y="34"/>
                    <a:pt x="802" y="0"/>
                    <a:pt x="646" y="0"/>
                  </a:cubicBezTo>
                  <a:close/>
                </a:path>
              </a:pathLst>
            </a:custGeom>
            <a:solidFill>
              <a:srgbClr val="C19FA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49" name="Google Shape;2824;p61">
              <a:extLst>
                <a:ext uri="{FF2B5EF4-FFF2-40B4-BE49-F238E27FC236}">
                  <a16:creationId xmlns:a16="http://schemas.microsoft.com/office/drawing/2014/main" id="{FD63CD18-C56C-710E-0E30-774FE0EDFA25}"/>
                </a:ext>
              </a:extLst>
            </p:cNvPr>
            <p:cNvSpPr/>
            <p:nvPr/>
          </p:nvSpPr>
          <p:spPr>
            <a:xfrm>
              <a:off x="2786800" y="1335050"/>
              <a:ext cx="18250" cy="36100"/>
            </a:xfrm>
            <a:custGeom>
              <a:avLst/>
              <a:gdLst/>
              <a:ahLst/>
              <a:cxnLst/>
              <a:rect l="l" t="t" r="r" b="b"/>
              <a:pathLst>
                <a:path w="730" h="1444" extrusionOk="0">
                  <a:moveTo>
                    <a:pt x="547" y="0"/>
                  </a:moveTo>
                  <a:cubicBezTo>
                    <a:pt x="423" y="0"/>
                    <a:pt x="292" y="47"/>
                    <a:pt x="213" y="106"/>
                  </a:cubicBezTo>
                  <a:cubicBezTo>
                    <a:pt x="61" y="228"/>
                    <a:pt x="0" y="410"/>
                    <a:pt x="0" y="562"/>
                  </a:cubicBezTo>
                  <a:cubicBezTo>
                    <a:pt x="0" y="775"/>
                    <a:pt x="0" y="927"/>
                    <a:pt x="61" y="1079"/>
                  </a:cubicBezTo>
                  <a:cubicBezTo>
                    <a:pt x="122" y="1231"/>
                    <a:pt x="213" y="1383"/>
                    <a:pt x="365" y="1444"/>
                  </a:cubicBezTo>
                  <a:cubicBezTo>
                    <a:pt x="304" y="1292"/>
                    <a:pt x="274" y="1170"/>
                    <a:pt x="274" y="988"/>
                  </a:cubicBezTo>
                  <a:lnTo>
                    <a:pt x="274" y="562"/>
                  </a:lnTo>
                  <a:cubicBezTo>
                    <a:pt x="274" y="441"/>
                    <a:pt x="304" y="350"/>
                    <a:pt x="365" y="228"/>
                  </a:cubicBezTo>
                  <a:cubicBezTo>
                    <a:pt x="456" y="106"/>
                    <a:pt x="578" y="46"/>
                    <a:pt x="730" y="46"/>
                  </a:cubicBezTo>
                  <a:cubicBezTo>
                    <a:pt x="677" y="14"/>
                    <a:pt x="613" y="0"/>
                    <a:pt x="547" y="0"/>
                  </a:cubicBezTo>
                  <a:close/>
                </a:path>
              </a:pathLst>
            </a:custGeom>
            <a:solidFill>
              <a:srgbClr val="C19FA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0" name="Google Shape;2825;p61">
              <a:extLst>
                <a:ext uri="{FF2B5EF4-FFF2-40B4-BE49-F238E27FC236}">
                  <a16:creationId xmlns:a16="http://schemas.microsoft.com/office/drawing/2014/main" id="{AAD42652-D3EB-204D-C2AB-39F0AA55A539}"/>
                </a:ext>
              </a:extLst>
            </p:cNvPr>
            <p:cNvSpPr/>
            <p:nvPr/>
          </p:nvSpPr>
          <p:spPr>
            <a:xfrm>
              <a:off x="3109750" y="1318425"/>
              <a:ext cx="44100" cy="49700"/>
            </a:xfrm>
            <a:custGeom>
              <a:avLst/>
              <a:gdLst/>
              <a:ahLst/>
              <a:cxnLst/>
              <a:rect l="l" t="t" r="r" b="b"/>
              <a:pathLst>
                <a:path w="1764" h="1988" extrusionOk="0">
                  <a:moveTo>
                    <a:pt x="1174" y="1"/>
                  </a:moveTo>
                  <a:cubicBezTo>
                    <a:pt x="1028" y="1"/>
                    <a:pt x="876" y="40"/>
                    <a:pt x="760" y="133"/>
                  </a:cubicBezTo>
                  <a:cubicBezTo>
                    <a:pt x="456" y="346"/>
                    <a:pt x="213" y="619"/>
                    <a:pt x="92" y="954"/>
                  </a:cubicBezTo>
                  <a:cubicBezTo>
                    <a:pt x="0" y="1318"/>
                    <a:pt x="61" y="1653"/>
                    <a:pt x="92" y="1987"/>
                  </a:cubicBezTo>
                  <a:cubicBezTo>
                    <a:pt x="152" y="1653"/>
                    <a:pt x="183" y="1318"/>
                    <a:pt x="304" y="1045"/>
                  </a:cubicBezTo>
                  <a:cubicBezTo>
                    <a:pt x="396" y="771"/>
                    <a:pt x="639" y="528"/>
                    <a:pt x="912" y="346"/>
                  </a:cubicBezTo>
                  <a:cubicBezTo>
                    <a:pt x="989" y="302"/>
                    <a:pt x="1082" y="278"/>
                    <a:pt x="1174" y="278"/>
                  </a:cubicBezTo>
                  <a:cubicBezTo>
                    <a:pt x="1339" y="278"/>
                    <a:pt x="1503" y="353"/>
                    <a:pt x="1581" y="528"/>
                  </a:cubicBezTo>
                  <a:cubicBezTo>
                    <a:pt x="1611" y="619"/>
                    <a:pt x="1611" y="832"/>
                    <a:pt x="1611" y="984"/>
                  </a:cubicBezTo>
                  <a:cubicBezTo>
                    <a:pt x="1611" y="1166"/>
                    <a:pt x="1611" y="1318"/>
                    <a:pt x="1551" y="1470"/>
                  </a:cubicBezTo>
                  <a:cubicBezTo>
                    <a:pt x="1672" y="1318"/>
                    <a:pt x="1733" y="1166"/>
                    <a:pt x="1733" y="923"/>
                  </a:cubicBezTo>
                  <a:cubicBezTo>
                    <a:pt x="1763" y="771"/>
                    <a:pt x="1763" y="589"/>
                    <a:pt x="1733" y="407"/>
                  </a:cubicBezTo>
                  <a:cubicBezTo>
                    <a:pt x="1703" y="194"/>
                    <a:pt x="1520" y="42"/>
                    <a:pt x="1307" y="11"/>
                  </a:cubicBezTo>
                  <a:cubicBezTo>
                    <a:pt x="1264" y="4"/>
                    <a:pt x="1220" y="1"/>
                    <a:pt x="1174" y="1"/>
                  </a:cubicBezTo>
                  <a:close/>
                </a:path>
              </a:pathLst>
            </a:custGeom>
            <a:solidFill>
              <a:srgbClr val="C19FA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1" name="Google Shape;2826;p61">
              <a:extLst>
                <a:ext uri="{FF2B5EF4-FFF2-40B4-BE49-F238E27FC236}">
                  <a16:creationId xmlns:a16="http://schemas.microsoft.com/office/drawing/2014/main" id="{252BED67-8264-BF96-E143-4642B87DE87B}"/>
                </a:ext>
              </a:extLst>
            </p:cNvPr>
            <p:cNvSpPr/>
            <p:nvPr/>
          </p:nvSpPr>
          <p:spPr>
            <a:xfrm>
              <a:off x="3118875" y="1335325"/>
              <a:ext cx="18250" cy="35825"/>
            </a:xfrm>
            <a:custGeom>
              <a:avLst/>
              <a:gdLst/>
              <a:ahLst/>
              <a:cxnLst/>
              <a:rect l="l" t="t" r="r" b="b"/>
              <a:pathLst>
                <a:path w="730" h="1433" extrusionOk="0">
                  <a:moveTo>
                    <a:pt x="186" y="0"/>
                  </a:moveTo>
                  <a:cubicBezTo>
                    <a:pt x="120" y="0"/>
                    <a:pt x="56" y="20"/>
                    <a:pt x="0" y="65"/>
                  </a:cubicBezTo>
                  <a:cubicBezTo>
                    <a:pt x="152" y="65"/>
                    <a:pt x="274" y="156"/>
                    <a:pt x="365" y="247"/>
                  </a:cubicBezTo>
                  <a:cubicBezTo>
                    <a:pt x="426" y="339"/>
                    <a:pt x="456" y="460"/>
                    <a:pt x="456" y="612"/>
                  </a:cubicBezTo>
                  <a:cubicBezTo>
                    <a:pt x="517" y="764"/>
                    <a:pt x="456" y="855"/>
                    <a:pt x="456" y="1007"/>
                  </a:cubicBezTo>
                  <a:cubicBezTo>
                    <a:pt x="456" y="1159"/>
                    <a:pt x="426" y="1281"/>
                    <a:pt x="365" y="1433"/>
                  </a:cubicBezTo>
                  <a:cubicBezTo>
                    <a:pt x="517" y="1372"/>
                    <a:pt x="608" y="1250"/>
                    <a:pt x="669" y="1098"/>
                  </a:cubicBezTo>
                  <a:cubicBezTo>
                    <a:pt x="730" y="946"/>
                    <a:pt x="730" y="764"/>
                    <a:pt x="730" y="612"/>
                  </a:cubicBezTo>
                  <a:cubicBezTo>
                    <a:pt x="699" y="460"/>
                    <a:pt x="669" y="247"/>
                    <a:pt x="517" y="156"/>
                  </a:cubicBezTo>
                  <a:cubicBezTo>
                    <a:pt x="421" y="60"/>
                    <a:pt x="300" y="0"/>
                    <a:pt x="186" y="0"/>
                  </a:cubicBezTo>
                  <a:close/>
                </a:path>
              </a:pathLst>
            </a:custGeom>
            <a:solidFill>
              <a:srgbClr val="C19FA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2" name="Google Shape;2827;p61">
              <a:extLst>
                <a:ext uri="{FF2B5EF4-FFF2-40B4-BE49-F238E27FC236}">
                  <a16:creationId xmlns:a16="http://schemas.microsoft.com/office/drawing/2014/main" id="{2B646E93-5E62-99F7-1378-F0E6AC9FFB01}"/>
                </a:ext>
              </a:extLst>
            </p:cNvPr>
            <p:cNvSpPr/>
            <p:nvPr/>
          </p:nvSpPr>
          <p:spPr>
            <a:xfrm>
              <a:off x="2912175" y="1412925"/>
              <a:ext cx="20550" cy="10200"/>
            </a:xfrm>
            <a:custGeom>
              <a:avLst/>
              <a:gdLst/>
              <a:ahLst/>
              <a:cxnLst/>
              <a:rect l="l" t="t" r="r" b="b"/>
              <a:pathLst>
                <a:path w="822" h="408" extrusionOk="0">
                  <a:moveTo>
                    <a:pt x="0" y="1"/>
                  </a:moveTo>
                  <a:lnTo>
                    <a:pt x="0" y="1"/>
                  </a:lnTo>
                  <a:cubicBezTo>
                    <a:pt x="61" y="152"/>
                    <a:pt x="213" y="244"/>
                    <a:pt x="335" y="304"/>
                  </a:cubicBezTo>
                  <a:cubicBezTo>
                    <a:pt x="449" y="373"/>
                    <a:pt x="580" y="407"/>
                    <a:pt x="702" y="407"/>
                  </a:cubicBezTo>
                  <a:cubicBezTo>
                    <a:pt x="743" y="407"/>
                    <a:pt x="783" y="403"/>
                    <a:pt x="821" y="396"/>
                  </a:cubicBezTo>
                  <a:cubicBezTo>
                    <a:pt x="669" y="304"/>
                    <a:pt x="578" y="274"/>
                    <a:pt x="426" y="183"/>
                  </a:cubicBezTo>
                  <a:cubicBezTo>
                    <a:pt x="304" y="122"/>
                    <a:pt x="152" y="31"/>
                    <a:pt x="0" y="1"/>
                  </a:cubicBezTo>
                  <a:close/>
                </a:path>
              </a:pathLst>
            </a:custGeom>
            <a:solidFill>
              <a:srgbClr val="C19FA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3" name="Google Shape;2828;p61">
              <a:extLst>
                <a:ext uri="{FF2B5EF4-FFF2-40B4-BE49-F238E27FC236}">
                  <a16:creationId xmlns:a16="http://schemas.microsoft.com/office/drawing/2014/main" id="{3F2C298C-C25F-7195-3AF9-8090E19EC252}"/>
                </a:ext>
              </a:extLst>
            </p:cNvPr>
            <p:cNvSpPr/>
            <p:nvPr/>
          </p:nvSpPr>
          <p:spPr>
            <a:xfrm>
              <a:off x="2902300" y="1381775"/>
              <a:ext cx="60800" cy="34250"/>
            </a:xfrm>
            <a:custGeom>
              <a:avLst/>
              <a:gdLst/>
              <a:ahLst/>
              <a:cxnLst/>
              <a:rect l="l" t="t" r="r" b="b"/>
              <a:pathLst>
                <a:path w="2432" h="1370" extrusionOk="0">
                  <a:moveTo>
                    <a:pt x="0" y="0"/>
                  </a:moveTo>
                  <a:lnTo>
                    <a:pt x="0" y="0"/>
                  </a:lnTo>
                  <a:cubicBezTo>
                    <a:pt x="92" y="213"/>
                    <a:pt x="213" y="456"/>
                    <a:pt x="395" y="608"/>
                  </a:cubicBezTo>
                  <a:cubicBezTo>
                    <a:pt x="547" y="791"/>
                    <a:pt x="730" y="973"/>
                    <a:pt x="973" y="1095"/>
                  </a:cubicBezTo>
                  <a:cubicBezTo>
                    <a:pt x="1186" y="1216"/>
                    <a:pt x="1429" y="1277"/>
                    <a:pt x="1672" y="1338"/>
                  </a:cubicBezTo>
                  <a:cubicBezTo>
                    <a:pt x="1769" y="1359"/>
                    <a:pt x="1866" y="1369"/>
                    <a:pt x="1960" y="1369"/>
                  </a:cubicBezTo>
                  <a:cubicBezTo>
                    <a:pt x="2132" y="1369"/>
                    <a:pt x="2295" y="1336"/>
                    <a:pt x="2432" y="1277"/>
                  </a:cubicBezTo>
                  <a:cubicBezTo>
                    <a:pt x="2219" y="1247"/>
                    <a:pt x="1976" y="1216"/>
                    <a:pt x="1763" y="1125"/>
                  </a:cubicBezTo>
                  <a:cubicBezTo>
                    <a:pt x="1520" y="1064"/>
                    <a:pt x="1307" y="973"/>
                    <a:pt x="1095" y="882"/>
                  </a:cubicBezTo>
                  <a:cubicBezTo>
                    <a:pt x="699" y="639"/>
                    <a:pt x="335" y="335"/>
                    <a:pt x="0" y="0"/>
                  </a:cubicBezTo>
                  <a:close/>
                </a:path>
              </a:pathLst>
            </a:custGeom>
            <a:solidFill>
              <a:srgbClr val="C19FA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4" name="Google Shape;2829;p61">
              <a:extLst>
                <a:ext uri="{FF2B5EF4-FFF2-40B4-BE49-F238E27FC236}">
                  <a16:creationId xmlns:a16="http://schemas.microsoft.com/office/drawing/2014/main" id="{1347005E-0306-8700-7993-4B558864FEEB}"/>
                </a:ext>
              </a:extLst>
            </p:cNvPr>
            <p:cNvSpPr/>
            <p:nvPr/>
          </p:nvSpPr>
          <p:spPr>
            <a:xfrm>
              <a:off x="2971450" y="1286775"/>
              <a:ext cx="23575" cy="99575"/>
            </a:xfrm>
            <a:custGeom>
              <a:avLst/>
              <a:gdLst/>
              <a:ahLst/>
              <a:cxnLst/>
              <a:rect l="l" t="t" r="r" b="b"/>
              <a:pathLst>
                <a:path w="943" h="3983" extrusionOk="0">
                  <a:moveTo>
                    <a:pt x="365" y="1"/>
                  </a:moveTo>
                  <a:cubicBezTo>
                    <a:pt x="183" y="670"/>
                    <a:pt x="213" y="1490"/>
                    <a:pt x="395" y="2189"/>
                  </a:cubicBezTo>
                  <a:cubicBezTo>
                    <a:pt x="517" y="2554"/>
                    <a:pt x="608" y="2888"/>
                    <a:pt x="578" y="3192"/>
                  </a:cubicBezTo>
                  <a:cubicBezTo>
                    <a:pt x="547" y="3496"/>
                    <a:pt x="304" y="3770"/>
                    <a:pt x="0" y="3983"/>
                  </a:cubicBezTo>
                  <a:cubicBezTo>
                    <a:pt x="365" y="3861"/>
                    <a:pt x="699" y="3648"/>
                    <a:pt x="821" y="3223"/>
                  </a:cubicBezTo>
                  <a:cubicBezTo>
                    <a:pt x="943" y="2797"/>
                    <a:pt x="821" y="2432"/>
                    <a:pt x="699" y="2098"/>
                  </a:cubicBezTo>
                  <a:cubicBezTo>
                    <a:pt x="487" y="1399"/>
                    <a:pt x="365" y="730"/>
                    <a:pt x="365" y="1"/>
                  </a:cubicBezTo>
                  <a:close/>
                </a:path>
              </a:pathLst>
            </a:custGeom>
            <a:solidFill>
              <a:srgbClr val="C19FA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5" name="Google Shape;2830;p61">
              <a:extLst>
                <a:ext uri="{FF2B5EF4-FFF2-40B4-BE49-F238E27FC236}">
                  <a16:creationId xmlns:a16="http://schemas.microsoft.com/office/drawing/2014/main" id="{74E034FD-AF1A-FBC6-41CE-AECB825E28FB}"/>
                </a:ext>
              </a:extLst>
            </p:cNvPr>
            <p:cNvSpPr/>
            <p:nvPr/>
          </p:nvSpPr>
          <p:spPr>
            <a:xfrm>
              <a:off x="2945600" y="1378625"/>
              <a:ext cx="9925" cy="8050"/>
            </a:xfrm>
            <a:custGeom>
              <a:avLst/>
              <a:gdLst/>
              <a:ahLst/>
              <a:cxnLst/>
              <a:rect l="l" t="t" r="r" b="b"/>
              <a:pathLst>
                <a:path w="397" h="322" extrusionOk="0">
                  <a:moveTo>
                    <a:pt x="128" y="0"/>
                  </a:moveTo>
                  <a:cubicBezTo>
                    <a:pt x="83" y="0"/>
                    <a:pt x="39" y="9"/>
                    <a:pt x="1" y="35"/>
                  </a:cubicBezTo>
                  <a:cubicBezTo>
                    <a:pt x="31" y="187"/>
                    <a:pt x="62" y="248"/>
                    <a:pt x="153" y="278"/>
                  </a:cubicBezTo>
                  <a:cubicBezTo>
                    <a:pt x="196" y="300"/>
                    <a:pt x="224" y="321"/>
                    <a:pt x="290" y="321"/>
                  </a:cubicBezTo>
                  <a:cubicBezTo>
                    <a:pt x="317" y="321"/>
                    <a:pt x="352" y="318"/>
                    <a:pt x="396" y="309"/>
                  </a:cubicBezTo>
                  <a:cubicBezTo>
                    <a:pt x="396" y="157"/>
                    <a:pt x="366" y="96"/>
                    <a:pt x="305" y="35"/>
                  </a:cubicBezTo>
                  <a:cubicBezTo>
                    <a:pt x="252" y="18"/>
                    <a:pt x="189" y="0"/>
                    <a:pt x="128" y="0"/>
                  </a:cubicBezTo>
                  <a:close/>
                </a:path>
              </a:pathLst>
            </a:custGeom>
            <a:solidFill>
              <a:srgbClr val="C19FA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6" name="Google Shape;2831;p61">
              <a:extLst>
                <a:ext uri="{FF2B5EF4-FFF2-40B4-BE49-F238E27FC236}">
                  <a16:creationId xmlns:a16="http://schemas.microsoft.com/office/drawing/2014/main" id="{7B1D3884-EB3E-679B-452D-65B4EC8965A7}"/>
                </a:ext>
              </a:extLst>
            </p:cNvPr>
            <p:cNvSpPr/>
            <p:nvPr/>
          </p:nvSpPr>
          <p:spPr>
            <a:xfrm>
              <a:off x="2903825" y="1307300"/>
              <a:ext cx="28125" cy="38025"/>
            </a:xfrm>
            <a:custGeom>
              <a:avLst/>
              <a:gdLst/>
              <a:ahLst/>
              <a:cxnLst/>
              <a:rect l="l" t="t" r="r" b="b"/>
              <a:pathLst>
                <a:path w="1125" h="1521" extrusionOk="0">
                  <a:moveTo>
                    <a:pt x="547" y="1"/>
                  </a:moveTo>
                  <a:cubicBezTo>
                    <a:pt x="243" y="1"/>
                    <a:pt x="0" y="335"/>
                    <a:pt x="0" y="760"/>
                  </a:cubicBezTo>
                  <a:cubicBezTo>
                    <a:pt x="0" y="1186"/>
                    <a:pt x="243" y="1520"/>
                    <a:pt x="547" y="1520"/>
                  </a:cubicBezTo>
                  <a:cubicBezTo>
                    <a:pt x="882" y="1520"/>
                    <a:pt x="1125" y="1186"/>
                    <a:pt x="1125" y="760"/>
                  </a:cubicBezTo>
                  <a:cubicBezTo>
                    <a:pt x="1125" y="335"/>
                    <a:pt x="882" y="1"/>
                    <a:pt x="547" y="1"/>
                  </a:cubicBezTo>
                  <a:close/>
                </a:path>
              </a:pathLst>
            </a:custGeom>
            <a:solidFill>
              <a:srgbClr val="36363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7" name="Google Shape;2832;p61">
              <a:extLst>
                <a:ext uri="{FF2B5EF4-FFF2-40B4-BE49-F238E27FC236}">
                  <a16:creationId xmlns:a16="http://schemas.microsoft.com/office/drawing/2014/main" id="{03FBB745-6F3D-A5DA-B79F-8B92BA908A4A}"/>
                </a:ext>
              </a:extLst>
            </p:cNvPr>
            <p:cNvSpPr/>
            <p:nvPr/>
          </p:nvSpPr>
          <p:spPr>
            <a:xfrm>
              <a:off x="3010200" y="1307300"/>
              <a:ext cx="28150" cy="38025"/>
            </a:xfrm>
            <a:custGeom>
              <a:avLst/>
              <a:gdLst/>
              <a:ahLst/>
              <a:cxnLst/>
              <a:rect l="l" t="t" r="r" b="b"/>
              <a:pathLst>
                <a:path w="1126" h="1521" extrusionOk="0">
                  <a:moveTo>
                    <a:pt x="548" y="1"/>
                  </a:moveTo>
                  <a:cubicBezTo>
                    <a:pt x="244" y="1"/>
                    <a:pt x="1" y="365"/>
                    <a:pt x="1" y="760"/>
                  </a:cubicBezTo>
                  <a:cubicBezTo>
                    <a:pt x="1" y="1186"/>
                    <a:pt x="244" y="1520"/>
                    <a:pt x="548" y="1520"/>
                  </a:cubicBezTo>
                  <a:cubicBezTo>
                    <a:pt x="852" y="1520"/>
                    <a:pt x="1125" y="1186"/>
                    <a:pt x="1125" y="760"/>
                  </a:cubicBezTo>
                  <a:cubicBezTo>
                    <a:pt x="1125" y="365"/>
                    <a:pt x="852" y="1"/>
                    <a:pt x="548" y="1"/>
                  </a:cubicBezTo>
                  <a:close/>
                </a:path>
              </a:pathLst>
            </a:custGeom>
            <a:solidFill>
              <a:srgbClr val="36363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8" name="Google Shape;2833;p61">
              <a:extLst>
                <a:ext uri="{FF2B5EF4-FFF2-40B4-BE49-F238E27FC236}">
                  <a16:creationId xmlns:a16="http://schemas.microsoft.com/office/drawing/2014/main" id="{C746E740-77F0-5B7B-79D6-4312CCFAB0F8}"/>
                </a:ext>
              </a:extLst>
            </p:cNvPr>
            <p:cNvSpPr/>
            <p:nvPr/>
          </p:nvSpPr>
          <p:spPr>
            <a:xfrm>
              <a:off x="2868100" y="1253350"/>
              <a:ext cx="79050" cy="28000"/>
            </a:xfrm>
            <a:custGeom>
              <a:avLst/>
              <a:gdLst/>
              <a:ahLst/>
              <a:cxnLst/>
              <a:rect l="l" t="t" r="r" b="b"/>
              <a:pathLst>
                <a:path w="3162" h="1120" extrusionOk="0">
                  <a:moveTo>
                    <a:pt x="2189" y="0"/>
                  </a:moveTo>
                  <a:cubicBezTo>
                    <a:pt x="1915" y="0"/>
                    <a:pt x="1642" y="31"/>
                    <a:pt x="1429" y="122"/>
                  </a:cubicBezTo>
                  <a:cubicBezTo>
                    <a:pt x="1156" y="183"/>
                    <a:pt x="912" y="304"/>
                    <a:pt x="700" y="426"/>
                  </a:cubicBezTo>
                  <a:cubicBezTo>
                    <a:pt x="456" y="578"/>
                    <a:pt x="274" y="730"/>
                    <a:pt x="92" y="882"/>
                  </a:cubicBezTo>
                  <a:cubicBezTo>
                    <a:pt x="61" y="912"/>
                    <a:pt x="1" y="943"/>
                    <a:pt x="61" y="1034"/>
                  </a:cubicBezTo>
                  <a:cubicBezTo>
                    <a:pt x="83" y="1077"/>
                    <a:pt x="120" y="1120"/>
                    <a:pt x="171" y="1120"/>
                  </a:cubicBezTo>
                  <a:cubicBezTo>
                    <a:pt x="193" y="1120"/>
                    <a:pt x="217" y="1112"/>
                    <a:pt x="244" y="1095"/>
                  </a:cubicBezTo>
                  <a:cubicBezTo>
                    <a:pt x="426" y="1003"/>
                    <a:pt x="608" y="912"/>
                    <a:pt x="852" y="852"/>
                  </a:cubicBezTo>
                  <a:cubicBezTo>
                    <a:pt x="1064" y="760"/>
                    <a:pt x="1277" y="730"/>
                    <a:pt x="1490" y="700"/>
                  </a:cubicBezTo>
                  <a:cubicBezTo>
                    <a:pt x="1703" y="700"/>
                    <a:pt x="1915" y="639"/>
                    <a:pt x="2128" y="639"/>
                  </a:cubicBezTo>
                  <a:cubicBezTo>
                    <a:pt x="2371" y="639"/>
                    <a:pt x="2584" y="700"/>
                    <a:pt x="2797" y="700"/>
                  </a:cubicBezTo>
                  <a:cubicBezTo>
                    <a:pt x="2816" y="703"/>
                    <a:pt x="2834" y="705"/>
                    <a:pt x="2851" y="705"/>
                  </a:cubicBezTo>
                  <a:cubicBezTo>
                    <a:pt x="2972" y="705"/>
                    <a:pt x="3051" y="612"/>
                    <a:pt x="3131" y="426"/>
                  </a:cubicBezTo>
                  <a:cubicBezTo>
                    <a:pt x="3162" y="274"/>
                    <a:pt x="3101" y="122"/>
                    <a:pt x="2949" y="92"/>
                  </a:cubicBezTo>
                  <a:cubicBezTo>
                    <a:pt x="2675" y="0"/>
                    <a:pt x="2432" y="0"/>
                    <a:pt x="2189" y="0"/>
                  </a:cubicBezTo>
                  <a:close/>
                </a:path>
              </a:pathLst>
            </a:custGeom>
            <a:solidFill>
              <a:srgbClr val="36363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59" name="Google Shape;2834;p61">
              <a:extLst>
                <a:ext uri="{FF2B5EF4-FFF2-40B4-BE49-F238E27FC236}">
                  <a16:creationId xmlns:a16="http://schemas.microsoft.com/office/drawing/2014/main" id="{A227D0A3-1983-1F73-D1FC-10C4C65883D4}"/>
                </a:ext>
              </a:extLst>
            </p:cNvPr>
            <p:cNvSpPr/>
            <p:nvPr/>
          </p:nvSpPr>
          <p:spPr>
            <a:xfrm>
              <a:off x="2934975" y="1257150"/>
              <a:ext cx="15975" cy="13850"/>
            </a:xfrm>
            <a:custGeom>
              <a:avLst/>
              <a:gdLst/>
              <a:ahLst/>
              <a:cxnLst/>
              <a:rect l="l" t="t" r="r" b="b"/>
              <a:pathLst>
                <a:path w="639" h="554" extrusionOk="0">
                  <a:moveTo>
                    <a:pt x="585" y="46"/>
                  </a:moveTo>
                  <a:cubicBezTo>
                    <a:pt x="578" y="46"/>
                    <a:pt x="578" y="61"/>
                    <a:pt x="608" y="92"/>
                  </a:cubicBezTo>
                  <a:cubicBezTo>
                    <a:pt x="608" y="61"/>
                    <a:pt x="593" y="46"/>
                    <a:pt x="585" y="46"/>
                  </a:cubicBezTo>
                  <a:close/>
                  <a:moveTo>
                    <a:pt x="517" y="0"/>
                  </a:moveTo>
                  <a:cubicBezTo>
                    <a:pt x="517" y="31"/>
                    <a:pt x="517" y="92"/>
                    <a:pt x="487" y="122"/>
                  </a:cubicBezTo>
                  <a:cubicBezTo>
                    <a:pt x="487" y="152"/>
                    <a:pt x="456" y="183"/>
                    <a:pt x="426" y="183"/>
                  </a:cubicBezTo>
                  <a:cubicBezTo>
                    <a:pt x="335" y="244"/>
                    <a:pt x="274" y="244"/>
                    <a:pt x="183" y="244"/>
                  </a:cubicBezTo>
                  <a:lnTo>
                    <a:pt x="152" y="244"/>
                  </a:lnTo>
                  <a:cubicBezTo>
                    <a:pt x="61" y="274"/>
                    <a:pt x="0" y="335"/>
                    <a:pt x="31" y="426"/>
                  </a:cubicBezTo>
                  <a:cubicBezTo>
                    <a:pt x="57" y="478"/>
                    <a:pt x="129" y="554"/>
                    <a:pt x="187" y="554"/>
                  </a:cubicBezTo>
                  <a:cubicBezTo>
                    <a:pt x="196" y="554"/>
                    <a:pt x="205" y="552"/>
                    <a:pt x="213" y="548"/>
                  </a:cubicBezTo>
                  <a:cubicBezTo>
                    <a:pt x="335" y="487"/>
                    <a:pt x="456" y="456"/>
                    <a:pt x="517" y="396"/>
                  </a:cubicBezTo>
                  <a:cubicBezTo>
                    <a:pt x="608" y="304"/>
                    <a:pt x="639" y="183"/>
                    <a:pt x="608" y="92"/>
                  </a:cubicBezTo>
                  <a:cubicBezTo>
                    <a:pt x="517" y="31"/>
                    <a:pt x="517" y="31"/>
                    <a:pt x="517" y="0"/>
                  </a:cubicBezTo>
                  <a:close/>
                </a:path>
              </a:pathLst>
            </a:custGeom>
            <a:solidFill>
              <a:srgbClr val="36363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0" name="Google Shape;2835;p61">
              <a:extLst>
                <a:ext uri="{FF2B5EF4-FFF2-40B4-BE49-F238E27FC236}">
                  <a16:creationId xmlns:a16="http://schemas.microsoft.com/office/drawing/2014/main" id="{AE3D5962-3B6E-0634-7646-74F8C995B7B2}"/>
                </a:ext>
              </a:extLst>
            </p:cNvPr>
            <p:cNvSpPr/>
            <p:nvPr/>
          </p:nvSpPr>
          <p:spPr>
            <a:xfrm>
              <a:off x="2999550" y="1253350"/>
              <a:ext cx="79075" cy="28000"/>
            </a:xfrm>
            <a:custGeom>
              <a:avLst/>
              <a:gdLst/>
              <a:ahLst/>
              <a:cxnLst/>
              <a:rect l="l" t="t" r="r" b="b"/>
              <a:pathLst>
                <a:path w="3163" h="1120" extrusionOk="0">
                  <a:moveTo>
                    <a:pt x="974" y="0"/>
                  </a:moveTo>
                  <a:cubicBezTo>
                    <a:pt x="700" y="0"/>
                    <a:pt x="487" y="0"/>
                    <a:pt x="214" y="92"/>
                  </a:cubicBezTo>
                  <a:cubicBezTo>
                    <a:pt x="62" y="122"/>
                    <a:pt x="1" y="274"/>
                    <a:pt x="31" y="426"/>
                  </a:cubicBezTo>
                  <a:cubicBezTo>
                    <a:pt x="58" y="612"/>
                    <a:pt x="154" y="705"/>
                    <a:pt x="300" y="705"/>
                  </a:cubicBezTo>
                  <a:cubicBezTo>
                    <a:pt x="321" y="705"/>
                    <a:pt x="343" y="703"/>
                    <a:pt x="366" y="700"/>
                  </a:cubicBezTo>
                  <a:cubicBezTo>
                    <a:pt x="579" y="700"/>
                    <a:pt x="791" y="639"/>
                    <a:pt x="1004" y="639"/>
                  </a:cubicBezTo>
                  <a:cubicBezTo>
                    <a:pt x="1247" y="639"/>
                    <a:pt x="1430" y="700"/>
                    <a:pt x="1673" y="700"/>
                  </a:cubicBezTo>
                  <a:cubicBezTo>
                    <a:pt x="1886" y="730"/>
                    <a:pt x="2098" y="760"/>
                    <a:pt x="2311" y="852"/>
                  </a:cubicBezTo>
                  <a:cubicBezTo>
                    <a:pt x="2524" y="912"/>
                    <a:pt x="2737" y="1003"/>
                    <a:pt x="2919" y="1095"/>
                  </a:cubicBezTo>
                  <a:cubicBezTo>
                    <a:pt x="2937" y="1112"/>
                    <a:pt x="2957" y="1120"/>
                    <a:pt x="2978" y="1120"/>
                  </a:cubicBezTo>
                  <a:cubicBezTo>
                    <a:pt x="3028" y="1120"/>
                    <a:pt x="3080" y="1077"/>
                    <a:pt x="3101" y="1034"/>
                  </a:cubicBezTo>
                  <a:cubicBezTo>
                    <a:pt x="3162" y="943"/>
                    <a:pt x="3101" y="912"/>
                    <a:pt x="3071" y="882"/>
                  </a:cubicBezTo>
                  <a:cubicBezTo>
                    <a:pt x="2889" y="730"/>
                    <a:pt x="2676" y="578"/>
                    <a:pt x="2463" y="426"/>
                  </a:cubicBezTo>
                  <a:cubicBezTo>
                    <a:pt x="2220" y="304"/>
                    <a:pt x="2007" y="183"/>
                    <a:pt x="1734" y="122"/>
                  </a:cubicBezTo>
                  <a:cubicBezTo>
                    <a:pt x="1521" y="31"/>
                    <a:pt x="1247" y="0"/>
                    <a:pt x="974" y="0"/>
                  </a:cubicBezTo>
                  <a:close/>
                </a:path>
              </a:pathLst>
            </a:custGeom>
            <a:solidFill>
              <a:srgbClr val="36363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1" name="Google Shape;2836;p61">
              <a:extLst>
                <a:ext uri="{FF2B5EF4-FFF2-40B4-BE49-F238E27FC236}">
                  <a16:creationId xmlns:a16="http://schemas.microsoft.com/office/drawing/2014/main" id="{07E7F0D5-98EB-BA0F-7D96-08BB439DF18A}"/>
                </a:ext>
              </a:extLst>
            </p:cNvPr>
            <p:cNvSpPr/>
            <p:nvPr/>
          </p:nvSpPr>
          <p:spPr>
            <a:xfrm>
              <a:off x="2995775" y="1257150"/>
              <a:ext cx="15975" cy="13850"/>
            </a:xfrm>
            <a:custGeom>
              <a:avLst/>
              <a:gdLst/>
              <a:ahLst/>
              <a:cxnLst/>
              <a:rect l="l" t="t" r="r" b="b"/>
              <a:pathLst>
                <a:path w="639" h="554" extrusionOk="0">
                  <a:moveTo>
                    <a:pt x="91" y="0"/>
                  </a:moveTo>
                  <a:cubicBezTo>
                    <a:pt x="91" y="8"/>
                    <a:pt x="91" y="17"/>
                    <a:pt x="92" y="28"/>
                  </a:cubicBezTo>
                  <a:lnTo>
                    <a:pt x="92" y="28"/>
                  </a:lnTo>
                  <a:cubicBezTo>
                    <a:pt x="101" y="20"/>
                    <a:pt x="103" y="12"/>
                    <a:pt x="91" y="0"/>
                  </a:cubicBezTo>
                  <a:close/>
                  <a:moveTo>
                    <a:pt x="92" y="28"/>
                  </a:moveTo>
                  <a:cubicBezTo>
                    <a:pt x="78" y="40"/>
                    <a:pt x="49" y="55"/>
                    <a:pt x="30" y="92"/>
                  </a:cubicBezTo>
                  <a:cubicBezTo>
                    <a:pt x="0" y="183"/>
                    <a:pt x="30" y="304"/>
                    <a:pt x="91" y="396"/>
                  </a:cubicBezTo>
                  <a:cubicBezTo>
                    <a:pt x="182" y="456"/>
                    <a:pt x="304" y="487"/>
                    <a:pt x="395" y="548"/>
                  </a:cubicBezTo>
                  <a:cubicBezTo>
                    <a:pt x="408" y="552"/>
                    <a:pt x="420" y="554"/>
                    <a:pt x="431" y="554"/>
                  </a:cubicBezTo>
                  <a:cubicBezTo>
                    <a:pt x="503" y="554"/>
                    <a:pt x="555" y="478"/>
                    <a:pt x="608" y="426"/>
                  </a:cubicBezTo>
                  <a:cubicBezTo>
                    <a:pt x="638" y="335"/>
                    <a:pt x="547" y="274"/>
                    <a:pt x="486" y="244"/>
                  </a:cubicBezTo>
                  <a:lnTo>
                    <a:pt x="456" y="244"/>
                  </a:lnTo>
                  <a:cubicBezTo>
                    <a:pt x="365" y="244"/>
                    <a:pt x="304" y="244"/>
                    <a:pt x="213" y="183"/>
                  </a:cubicBezTo>
                  <a:cubicBezTo>
                    <a:pt x="182" y="183"/>
                    <a:pt x="152" y="152"/>
                    <a:pt x="152" y="122"/>
                  </a:cubicBezTo>
                  <a:cubicBezTo>
                    <a:pt x="106" y="99"/>
                    <a:pt x="95" y="59"/>
                    <a:pt x="92" y="28"/>
                  </a:cubicBezTo>
                  <a:close/>
                </a:path>
              </a:pathLst>
            </a:custGeom>
            <a:solidFill>
              <a:srgbClr val="36363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2" name="Google Shape;2837;p61">
              <a:extLst>
                <a:ext uri="{FF2B5EF4-FFF2-40B4-BE49-F238E27FC236}">
                  <a16:creationId xmlns:a16="http://schemas.microsoft.com/office/drawing/2014/main" id="{5174B2B0-CBA1-0606-2D46-C5C9FF6F31A4}"/>
                </a:ext>
              </a:extLst>
            </p:cNvPr>
            <p:cNvSpPr/>
            <p:nvPr/>
          </p:nvSpPr>
          <p:spPr>
            <a:xfrm>
              <a:off x="2754875" y="1073250"/>
              <a:ext cx="412650" cy="282700"/>
            </a:xfrm>
            <a:custGeom>
              <a:avLst/>
              <a:gdLst/>
              <a:ahLst/>
              <a:cxnLst/>
              <a:rect l="l" t="t" r="r" b="b"/>
              <a:pathLst>
                <a:path w="16506" h="11308" extrusionOk="0">
                  <a:moveTo>
                    <a:pt x="13040" y="1"/>
                  </a:moveTo>
                  <a:cubicBezTo>
                    <a:pt x="12402" y="609"/>
                    <a:pt x="11460" y="791"/>
                    <a:pt x="10548" y="791"/>
                  </a:cubicBezTo>
                  <a:cubicBezTo>
                    <a:pt x="9636" y="761"/>
                    <a:pt x="8755" y="548"/>
                    <a:pt x="7873" y="548"/>
                  </a:cubicBezTo>
                  <a:cubicBezTo>
                    <a:pt x="7356" y="548"/>
                    <a:pt x="6809" y="639"/>
                    <a:pt x="6323" y="700"/>
                  </a:cubicBezTo>
                  <a:cubicBezTo>
                    <a:pt x="5229" y="852"/>
                    <a:pt x="4074" y="1004"/>
                    <a:pt x="3101" y="1520"/>
                  </a:cubicBezTo>
                  <a:cubicBezTo>
                    <a:pt x="2098" y="2007"/>
                    <a:pt x="1308" y="2888"/>
                    <a:pt x="1125" y="3983"/>
                  </a:cubicBezTo>
                  <a:cubicBezTo>
                    <a:pt x="1042" y="3948"/>
                    <a:pt x="959" y="3932"/>
                    <a:pt x="878" y="3932"/>
                  </a:cubicBezTo>
                  <a:cubicBezTo>
                    <a:pt x="604" y="3932"/>
                    <a:pt x="354" y="4113"/>
                    <a:pt x="213" y="4347"/>
                  </a:cubicBezTo>
                  <a:cubicBezTo>
                    <a:pt x="1" y="4651"/>
                    <a:pt x="1" y="5046"/>
                    <a:pt x="1" y="5381"/>
                  </a:cubicBezTo>
                  <a:cubicBezTo>
                    <a:pt x="1" y="6110"/>
                    <a:pt x="122" y="6779"/>
                    <a:pt x="274" y="7478"/>
                  </a:cubicBezTo>
                  <a:cubicBezTo>
                    <a:pt x="396" y="7934"/>
                    <a:pt x="548" y="8359"/>
                    <a:pt x="730" y="8815"/>
                  </a:cubicBezTo>
                  <a:lnTo>
                    <a:pt x="821" y="8815"/>
                  </a:lnTo>
                  <a:cubicBezTo>
                    <a:pt x="915" y="8806"/>
                    <a:pt x="1004" y="8802"/>
                    <a:pt x="1089" y="8802"/>
                  </a:cubicBezTo>
                  <a:cubicBezTo>
                    <a:pt x="1548" y="8802"/>
                    <a:pt x="1862" y="8930"/>
                    <a:pt x="2067" y="9059"/>
                  </a:cubicBezTo>
                  <a:cubicBezTo>
                    <a:pt x="2067" y="9059"/>
                    <a:pt x="3253" y="10396"/>
                    <a:pt x="3405" y="11308"/>
                  </a:cubicBezTo>
                  <a:lnTo>
                    <a:pt x="3739" y="6019"/>
                  </a:lnTo>
                  <a:cubicBezTo>
                    <a:pt x="3739" y="6019"/>
                    <a:pt x="5441" y="5685"/>
                    <a:pt x="6171" y="5016"/>
                  </a:cubicBezTo>
                  <a:cubicBezTo>
                    <a:pt x="6171" y="5016"/>
                    <a:pt x="9257" y="6150"/>
                    <a:pt x="11460" y="6150"/>
                  </a:cubicBezTo>
                  <a:cubicBezTo>
                    <a:pt x="12074" y="6150"/>
                    <a:pt x="12619" y="6062"/>
                    <a:pt x="13010" y="5837"/>
                  </a:cubicBezTo>
                  <a:lnTo>
                    <a:pt x="13618" y="10700"/>
                  </a:lnTo>
                  <a:lnTo>
                    <a:pt x="14499" y="9180"/>
                  </a:lnTo>
                  <a:lnTo>
                    <a:pt x="14499" y="9211"/>
                  </a:lnTo>
                  <a:cubicBezTo>
                    <a:pt x="14694" y="9016"/>
                    <a:pt x="15066" y="8872"/>
                    <a:pt x="15640" y="8872"/>
                  </a:cubicBezTo>
                  <a:cubicBezTo>
                    <a:pt x="15693" y="8872"/>
                    <a:pt x="15749" y="8874"/>
                    <a:pt x="15806" y="8876"/>
                  </a:cubicBezTo>
                  <a:lnTo>
                    <a:pt x="15928" y="8876"/>
                  </a:lnTo>
                  <a:cubicBezTo>
                    <a:pt x="16323" y="7539"/>
                    <a:pt x="16505" y="6232"/>
                    <a:pt x="16353" y="4894"/>
                  </a:cubicBezTo>
                  <a:cubicBezTo>
                    <a:pt x="16293" y="4286"/>
                    <a:pt x="16110" y="3770"/>
                    <a:pt x="15715" y="3375"/>
                  </a:cubicBezTo>
                  <a:cubicBezTo>
                    <a:pt x="15746" y="2463"/>
                    <a:pt x="15229" y="1490"/>
                    <a:pt x="14469" y="973"/>
                  </a:cubicBezTo>
                  <a:cubicBezTo>
                    <a:pt x="14317" y="1368"/>
                    <a:pt x="13831" y="1672"/>
                    <a:pt x="13466" y="1672"/>
                  </a:cubicBezTo>
                  <a:cubicBezTo>
                    <a:pt x="13466" y="1095"/>
                    <a:pt x="13344" y="517"/>
                    <a:pt x="13040" y="1"/>
                  </a:cubicBezTo>
                  <a:close/>
                </a:path>
              </a:pathLst>
            </a:custGeom>
            <a:solidFill>
              <a:srgbClr val="8AD0B7"/>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163" name="Google Shape;2838;p61">
            <a:extLst>
              <a:ext uri="{FF2B5EF4-FFF2-40B4-BE49-F238E27FC236}">
                <a16:creationId xmlns:a16="http://schemas.microsoft.com/office/drawing/2014/main" id="{88C5F30D-74EB-4138-8B7A-5C6725F66FE6}"/>
              </a:ext>
            </a:extLst>
          </p:cNvPr>
          <p:cNvGrpSpPr/>
          <p:nvPr/>
        </p:nvGrpSpPr>
        <p:grpSpPr>
          <a:xfrm>
            <a:off x="7434863" y="3743180"/>
            <a:ext cx="1059039" cy="3055711"/>
            <a:chOff x="5384875" y="1045450"/>
            <a:chExt cx="1256125" cy="3624375"/>
          </a:xfrm>
        </p:grpSpPr>
        <p:sp>
          <p:nvSpPr>
            <p:cNvPr id="164" name="Google Shape;2839;p61">
              <a:extLst>
                <a:ext uri="{FF2B5EF4-FFF2-40B4-BE49-F238E27FC236}">
                  <a16:creationId xmlns:a16="http://schemas.microsoft.com/office/drawing/2014/main" id="{DE6EFB86-0B4E-CDED-DB88-FACE4233BF53}"/>
                </a:ext>
              </a:extLst>
            </p:cNvPr>
            <p:cNvSpPr/>
            <p:nvPr/>
          </p:nvSpPr>
          <p:spPr>
            <a:xfrm>
              <a:off x="6178200" y="4213875"/>
              <a:ext cx="424025" cy="441525"/>
            </a:xfrm>
            <a:custGeom>
              <a:avLst/>
              <a:gdLst/>
              <a:ahLst/>
              <a:cxnLst/>
              <a:rect l="l" t="t" r="r" b="b"/>
              <a:pathLst>
                <a:path w="16961" h="17661" extrusionOk="0">
                  <a:moveTo>
                    <a:pt x="8815" y="1"/>
                  </a:moveTo>
                  <a:cubicBezTo>
                    <a:pt x="5897" y="92"/>
                    <a:pt x="2949" y="153"/>
                    <a:pt x="0" y="153"/>
                  </a:cubicBezTo>
                  <a:cubicBezTo>
                    <a:pt x="1216" y="4894"/>
                    <a:pt x="2523" y="8451"/>
                    <a:pt x="3405" y="10639"/>
                  </a:cubicBezTo>
                  <a:cubicBezTo>
                    <a:pt x="3921" y="11976"/>
                    <a:pt x="3921" y="13466"/>
                    <a:pt x="3465" y="14773"/>
                  </a:cubicBezTo>
                  <a:cubicBezTo>
                    <a:pt x="3465" y="14834"/>
                    <a:pt x="3435" y="14894"/>
                    <a:pt x="3435" y="14925"/>
                  </a:cubicBezTo>
                  <a:cubicBezTo>
                    <a:pt x="3253" y="15928"/>
                    <a:pt x="3344" y="16597"/>
                    <a:pt x="3496" y="17022"/>
                  </a:cubicBezTo>
                  <a:cubicBezTo>
                    <a:pt x="3648" y="17417"/>
                    <a:pt x="4012" y="17660"/>
                    <a:pt x="4377" y="17660"/>
                  </a:cubicBezTo>
                  <a:lnTo>
                    <a:pt x="16961" y="17660"/>
                  </a:lnTo>
                  <a:lnTo>
                    <a:pt x="16900" y="16961"/>
                  </a:lnTo>
                  <a:cubicBezTo>
                    <a:pt x="12675" y="15958"/>
                    <a:pt x="10760" y="14287"/>
                    <a:pt x="9818" y="13344"/>
                  </a:cubicBezTo>
                  <a:lnTo>
                    <a:pt x="8815" y="1"/>
                  </a:lnTo>
                  <a:close/>
                </a:path>
              </a:pathLst>
            </a:custGeom>
            <a:solidFill>
              <a:srgbClr val="DBAFB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5" name="Google Shape;2840;p61">
              <a:extLst>
                <a:ext uri="{FF2B5EF4-FFF2-40B4-BE49-F238E27FC236}">
                  <a16:creationId xmlns:a16="http://schemas.microsoft.com/office/drawing/2014/main" id="{D7358850-21BB-CFB2-ECFD-7A50165B138D}"/>
                </a:ext>
              </a:extLst>
            </p:cNvPr>
            <p:cNvSpPr/>
            <p:nvPr/>
          </p:nvSpPr>
          <p:spPr>
            <a:xfrm>
              <a:off x="6245075" y="4542500"/>
              <a:ext cx="375400" cy="127325"/>
            </a:xfrm>
            <a:custGeom>
              <a:avLst/>
              <a:gdLst/>
              <a:ahLst/>
              <a:cxnLst/>
              <a:rect l="l" t="t" r="r" b="b"/>
              <a:pathLst>
                <a:path w="15016" h="5093" extrusionOk="0">
                  <a:moveTo>
                    <a:pt x="7665" y="0"/>
                  </a:moveTo>
                  <a:cubicBezTo>
                    <a:pt x="7286" y="0"/>
                    <a:pt x="7072" y="1569"/>
                    <a:pt x="6657" y="1901"/>
                  </a:cubicBezTo>
                  <a:cubicBezTo>
                    <a:pt x="6201" y="2266"/>
                    <a:pt x="5623" y="2449"/>
                    <a:pt x="5015" y="2509"/>
                  </a:cubicBezTo>
                  <a:cubicBezTo>
                    <a:pt x="4574" y="2586"/>
                    <a:pt x="4124" y="2623"/>
                    <a:pt x="3673" y="2623"/>
                  </a:cubicBezTo>
                  <a:cubicBezTo>
                    <a:pt x="2693" y="2623"/>
                    <a:pt x="1706" y="2447"/>
                    <a:pt x="790" y="2114"/>
                  </a:cubicBezTo>
                  <a:cubicBezTo>
                    <a:pt x="736" y="2091"/>
                    <a:pt x="674" y="2080"/>
                    <a:pt x="609" y="2080"/>
                  </a:cubicBezTo>
                  <a:cubicBezTo>
                    <a:pt x="421" y="2080"/>
                    <a:pt x="212" y="2176"/>
                    <a:pt x="122" y="2357"/>
                  </a:cubicBezTo>
                  <a:cubicBezTo>
                    <a:pt x="0" y="2601"/>
                    <a:pt x="30" y="2874"/>
                    <a:pt x="182" y="3056"/>
                  </a:cubicBezTo>
                  <a:cubicBezTo>
                    <a:pt x="882" y="3269"/>
                    <a:pt x="1702" y="3573"/>
                    <a:pt x="2432" y="3786"/>
                  </a:cubicBezTo>
                  <a:cubicBezTo>
                    <a:pt x="1854" y="3816"/>
                    <a:pt x="1246" y="3847"/>
                    <a:pt x="699" y="3877"/>
                  </a:cubicBezTo>
                  <a:cubicBezTo>
                    <a:pt x="486" y="3877"/>
                    <a:pt x="304" y="3938"/>
                    <a:pt x="182" y="4029"/>
                  </a:cubicBezTo>
                  <a:cubicBezTo>
                    <a:pt x="91" y="4120"/>
                    <a:pt x="30" y="4333"/>
                    <a:pt x="30" y="4576"/>
                  </a:cubicBezTo>
                  <a:cubicBezTo>
                    <a:pt x="30" y="4880"/>
                    <a:pt x="274" y="5093"/>
                    <a:pt x="578" y="5093"/>
                  </a:cubicBezTo>
                  <a:lnTo>
                    <a:pt x="14134" y="5093"/>
                  </a:lnTo>
                  <a:cubicBezTo>
                    <a:pt x="14377" y="5093"/>
                    <a:pt x="14560" y="4637"/>
                    <a:pt x="14590" y="4424"/>
                  </a:cubicBezTo>
                  <a:cubicBezTo>
                    <a:pt x="14772" y="3604"/>
                    <a:pt x="15016" y="1689"/>
                    <a:pt x="13496" y="1263"/>
                  </a:cubicBezTo>
                  <a:cubicBezTo>
                    <a:pt x="13110" y="1162"/>
                    <a:pt x="12747" y="1131"/>
                    <a:pt x="12395" y="1131"/>
                  </a:cubicBezTo>
                  <a:cubicBezTo>
                    <a:pt x="11820" y="1131"/>
                    <a:pt x="11276" y="1214"/>
                    <a:pt x="10709" y="1214"/>
                  </a:cubicBezTo>
                  <a:cubicBezTo>
                    <a:pt x="9847" y="1214"/>
                    <a:pt x="8932" y="1021"/>
                    <a:pt x="7781" y="47"/>
                  </a:cubicBezTo>
                  <a:cubicBezTo>
                    <a:pt x="7741" y="15"/>
                    <a:pt x="7702" y="0"/>
                    <a:pt x="7665" y="0"/>
                  </a:cubicBezTo>
                  <a:close/>
                </a:path>
              </a:pathLst>
            </a:custGeom>
            <a:solidFill>
              <a:srgbClr val="36363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6" name="Google Shape;2841;p61">
              <a:extLst>
                <a:ext uri="{FF2B5EF4-FFF2-40B4-BE49-F238E27FC236}">
                  <a16:creationId xmlns:a16="http://schemas.microsoft.com/office/drawing/2014/main" id="{86E541AF-C912-8188-3801-53418993C10E}"/>
                </a:ext>
              </a:extLst>
            </p:cNvPr>
            <p:cNvSpPr/>
            <p:nvPr/>
          </p:nvSpPr>
          <p:spPr>
            <a:xfrm>
              <a:off x="5568000" y="4227550"/>
              <a:ext cx="337425" cy="429375"/>
            </a:xfrm>
            <a:custGeom>
              <a:avLst/>
              <a:gdLst/>
              <a:ahLst/>
              <a:cxnLst/>
              <a:rect l="l" t="t" r="r" b="b"/>
              <a:pathLst>
                <a:path w="13497" h="17175" extrusionOk="0">
                  <a:moveTo>
                    <a:pt x="0" y="1"/>
                  </a:moveTo>
                  <a:cubicBezTo>
                    <a:pt x="244" y="4438"/>
                    <a:pt x="791" y="7782"/>
                    <a:pt x="1216" y="9940"/>
                  </a:cubicBezTo>
                  <a:cubicBezTo>
                    <a:pt x="1490" y="11399"/>
                    <a:pt x="1277" y="12919"/>
                    <a:pt x="517" y="14165"/>
                  </a:cubicBezTo>
                  <a:cubicBezTo>
                    <a:pt x="456" y="14256"/>
                    <a:pt x="426" y="14347"/>
                    <a:pt x="426" y="14439"/>
                  </a:cubicBezTo>
                  <a:cubicBezTo>
                    <a:pt x="31" y="15411"/>
                    <a:pt x="0" y="16110"/>
                    <a:pt x="61" y="16536"/>
                  </a:cubicBezTo>
                  <a:cubicBezTo>
                    <a:pt x="122" y="16901"/>
                    <a:pt x="456" y="17174"/>
                    <a:pt x="821" y="17174"/>
                  </a:cubicBezTo>
                  <a:lnTo>
                    <a:pt x="13405" y="17174"/>
                  </a:lnTo>
                  <a:lnTo>
                    <a:pt x="13496" y="16445"/>
                  </a:lnTo>
                  <a:cubicBezTo>
                    <a:pt x="9454" y="15411"/>
                    <a:pt x="7903" y="13740"/>
                    <a:pt x="7143" y="12797"/>
                  </a:cubicBezTo>
                  <a:lnTo>
                    <a:pt x="8754" y="1"/>
                  </a:lnTo>
                  <a:close/>
                </a:path>
              </a:pathLst>
            </a:custGeom>
            <a:solidFill>
              <a:srgbClr val="DBAFB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7" name="Google Shape;2842;p61">
              <a:extLst>
                <a:ext uri="{FF2B5EF4-FFF2-40B4-BE49-F238E27FC236}">
                  <a16:creationId xmlns:a16="http://schemas.microsoft.com/office/drawing/2014/main" id="{6A7D5D6B-677D-C90E-7B48-EF5F38FD8328}"/>
                </a:ext>
              </a:extLst>
            </p:cNvPr>
            <p:cNvSpPr/>
            <p:nvPr/>
          </p:nvSpPr>
          <p:spPr>
            <a:xfrm>
              <a:off x="5557350" y="4542500"/>
              <a:ext cx="375425" cy="127325"/>
            </a:xfrm>
            <a:custGeom>
              <a:avLst/>
              <a:gdLst/>
              <a:ahLst/>
              <a:cxnLst/>
              <a:rect l="l" t="t" r="r" b="b"/>
              <a:pathLst>
                <a:path w="15017" h="5093" extrusionOk="0">
                  <a:moveTo>
                    <a:pt x="7666" y="0"/>
                  </a:moveTo>
                  <a:cubicBezTo>
                    <a:pt x="7287" y="0"/>
                    <a:pt x="7073" y="1569"/>
                    <a:pt x="6658" y="1901"/>
                  </a:cubicBezTo>
                  <a:cubicBezTo>
                    <a:pt x="6202" y="2266"/>
                    <a:pt x="5624" y="2449"/>
                    <a:pt x="5016" y="2509"/>
                  </a:cubicBezTo>
                  <a:cubicBezTo>
                    <a:pt x="4575" y="2586"/>
                    <a:pt x="4125" y="2623"/>
                    <a:pt x="3674" y="2623"/>
                  </a:cubicBezTo>
                  <a:cubicBezTo>
                    <a:pt x="2694" y="2623"/>
                    <a:pt x="1707" y="2447"/>
                    <a:pt x="791" y="2114"/>
                  </a:cubicBezTo>
                  <a:cubicBezTo>
                    <a:pt x="737" y="2091"/>
                    <a:pt x="675" y="2080"/>
                    <a:pt x="610" y="2080"/>
                  </a:cubicBezTo>
                  <a:cubicBezTo>
                    <a:pt x="422" y="2080"/>
                    <a:pt x="213" y="2176"/>
                    <a:pt x="123" y="2357"/>
                  </a:cubicBezTo>
                  <a:cubicBezTo>
                    <a:pt x="1" y="2601"/>
                    <a:pt x="31" y="2874"/>
                    <a:pt x="183" y="3056"/>
                  </a:cubicBezTo>
                  <a:cubicBezTo>
                    <a:pt x="882" y="3269"/>
                    <a:pt x="1703" y="3573"/>
                    <a:pt x="2433" y="3786"/>
                  </a:cubicBezTo>
                  <a:cubicBezTo>
                    <a:pt x="1855" y="3816"/>
                    <a:pt x="1247" y="3847"/>
                    <a:pt x="700" y="3877"/>
                  </a:cubicBezTo>
                  <a:cubicBezTo>
                    <a:pt x="487" y="3877"/>
                    <a:pt x="305" y="3938"/>
                    <a:pt x="183" y="4029"/>
                  </a:cubicBezTo>
                  <a:cubicBezTo>
                    <a:pt x="92" y="4120"/>
                    <a:pt x="31" y="4333"/>
                    <a:pt x="31" y="4576"/>
                  </a:cubicBezTo>
                  <a:cubicBezTo>
                    <a:pt x="31" y="4880"/>
                    <a:pt x="274" y="5093"/>
                    <a:pt x="578" y="5093"/>
                  </a:cubicBezTo>
                  <a:lnTo>
                    <a:pt x="14135" y="5093"/>
                  </a:lnTo>
                  <a:cubicBezTo>
                    <a:pt x="14378" y="5093"/>
                    <a:pt x="14560" y="4637"/>
                    <a:pt x="14591" y="4424"/>
                  </a:cubicBezTo>
                  <a:cubicBezTo>
                    <a:pt x="14773" y="3604"/>
                    <a:pt x="15016" y="1689"/>
                    <a:pt x="13497" y="1263"/>
                  </a:cubicBezTo>
                  <a:cubicBezTo>
                    <a:pt x="13110" y="1162"/>
                    <a:pt x="12747" y="1131"/>
                    <a:pt x="12396" y="1131"/>
                  </a:cubicBezTo>
                  <a:cubicBezTo>
                    <a:pt x="11821" y="1131"/>
                    <a:pt x="11277" y="1214"/>
                    <a:pt x="10710" y="1214"/>
                  </a:cubicBezTo>
                  <a:cubicBezTo>
                    <a:pt x="9848" y="1214"/>
                    <a:pt x="8933" y="1021"/>
                    <a:pt x="7782" y="47"/>
                  </a:cubicBezTo>
                  <a:cubicBezTo>
                    <a:pt x="7742" y="15"/>
                    <a:pt x="7703" y="0"/>
                    <a:pt x="7666" y="0"/>
                  </a:cubicBezTo>
                  <a:close/>
                </a:path>
              </a:pathLst>
            </a:custGeom>
            <a:solidFill>
              <a:srgbClr val="36363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8" name="Google Shape;2843;p61">
              <a:extLst>
                <a:ext uri="{FF2B5EF4-FFF2-40B4-BE49-F238E27FC236}">
                  <a16:creationId xmlns:a16="http://schemas.microsoft.com/office/drawing/2014/main" id="{B0373E00-A7E3-F349-8445-E5103324F1AD}"/>
                </a:ext>
              </a:extLst>
            </p:cNvPr>
            <p:cNvSpPr/>
            <p:nvPr/>
          </p:nvSpPr>
          <p:spPr>
            <a:xfrm>
              <a:off x="5516325" y="2302750"/>
              <a:ext cx="932425" cy="2163425"/>
            </a:xfrm>
            <a:custGeom>
              <a:avLst/>
              <a:gdLst/>
              <a:ahLst/>
              <a:cxnLst/>
              <a:rect l="l" t="t" r="r" b="b"/>
              <a:pathLst>
                <a:path w="37297" h="86537" extrusionOk="0">
                  <a:moveTo>
                    <a:pt x="10791" y="1"/>
                  </a:moveTo>
                  <a:cubicBezTo>
                    <a:pt x="10791" y="1"/>
                    <a:pt x="5381" y="10153"/>
                    <a:pt x="4469" y="19272"/>
                  </a:cubicBezTo>
                  <a:cubicBezTo>
                    <a:pt x="3587" y="28390"/>
                    <a:pt x="1" y="74622"/>
                    <a:pt x="2189" y="86537"/>
                  </a:cubicBezTo>
                  <a:lnTo>
                    <a:pt x="10639" y="86537"/>
                  </a:lnTo>
                  <a:lnTo>
                    <a:pt x="18512" y="20518"/>
                  </a:lnTo>
                  <a:lnTo>
                    <a:pt x="26749" y="85990"/>
                  </a:lnTo>
                  <a:lnTo>
                    <a:pt x="37296" y="85990"/>
                  </a:lnTo>
                  <a:lnTo>
                    <a:pt x="31582" y="16202"/>
                  </a:lnTo>
                  <a:lnTo>
                    <a:pt x="27661" y="365"/>
                  </a:lnTo>
                  <a:lnTo>
                    <a:pt x="10791" y="1"/>
                  </a:lnTo>
                  <a:close/>
                </a:path>
              </a:pathLst>
            </a:custGeom>
            <a:solidFill>
              <a:srgbClr val="4566D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69" name="Google Shape;2844;p61">
              <a:extLst>
                <a:ext uri="{FF2B5EF4-FFF2-40B4-BE49-F238E27FC236}">
                  <a16:creationId xmlns:a16="http://schemas.microsoft.com/office/drawing/2014/main" id="{705A43DA-FB37-6C4A-DE12-FAACAA9C0A1F}"/>
                </a:ext>
              </a:extLst>
            </p:cNvPr>
            <p:cNvSpPr/>
            <p:nvPr/>
          </p:nvSpPr>
          <p:spPr>
            <a:xfrm>
              <a:off x="6039900" y="2802000"/>
              <a:ext cx="213550" cy="1628475"/>
            </a:xfrm>
            <a:custGeom>
              <a:avLst/>
              <a:gdLst/>
              <a:ahLst/>
              <a:cxnLst/>
              <a:rect l="l" t="t" r="r" b="b"/>
              <a:pathLst>
                <a:path w="8542" h="65139" extrusionOk="0">
                  <a:moveTo>
                    <a:pt x="0" y="1"/>
                  </a:moveTo>
                  <a:lnTo>
                    <a:pt x="1003" y="8147"/>
                  </a:lnTo>
                  <a:lnTo>
                    <a:pt x="2006" y="16293"/>
                  </a:lnTo>
                  <a:lnTo>
                    <a:pt x="4104" y="32585"/>
                  </a:lnTo>
                  <a:lnTo>
                    <a:pt x="6262" y="48877"/>
                  </a:lnTo>
                  <a:lnTo>
                    <a:pt x="7417" y="57023"/>
                  </a:lnTo>
                  <a:lnTo>
                    <a:pt x="8541" y="65138"/>
                  </a:lnTo>
                  <a:lnTo>
                    <a:pt x="7569" y="57023"/>
                  </a:lnTo>
                  <a:lnTo>
                    <a:pt x="6566" y="48846"/>
                  </a:lnTo>
                  <a:lnTo>
                    <a:pt x="4499" y="32554"/>
                  </a:lnTo>
                  <a:lnTo>
                    <a:pt x="2280" y="16262"/>
                  </a:lnTo>
                  <a:lnTo>
                    <a:pt x="1186" y="8116"/>
                  </a:lnTo>
                  <a:lnTo>
                    <a:pt x="0" y="1"/>
                  </a:lnTo>
                  <a:close/>
                </a:path>
              </a:pathLst>
            </a:custGeom>
            <a:solidFill>
              <a:srgbClr val="33333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0" name="Google Shape;2845;p61">
              <a:extLst>
                <a:ext uri="{FF2B5EF4-FFF2-40B4-BE49-F238E27FC236}">
                  <a16:creationId xmlns:a16="http://schemas.microsoft.com/office/drawing/2014/main" id="{5AE78E72-97D3-E4F6-1E3D-C315682FC2D1}"/>
                </a:ext>
              </a:extLst>
            </p:cNvPr>
            <p:cNvSpPr/>
            <p:nvPr/>
          </p:nvSpPr>
          <p:spPr>
            <a:xfrm>
              <a:off x="6394000" y="2669025"/>
              <a:ext cx="182400" cy="220400"/>
            </a:xfrm>
            <a:custGeom>
              <a:avLst/>
              <a:gdLst/>
              <a:ahLst/>
              <a:cxnLst/>
              <a:rect l="l" t="t" r="r" b="b"/>
              <a:pathLst>
                <a:path w="7296" h="8816" extrusionOk="0">
                  <a:moveTo>
                    <a:pt x="4803" y="0"/>
                  </a:moveTo>
                  <a:cubicBezTo>
                    <a:pt x="3253" y="821"/>
                    <a:pt x="1642" y="1611"/>
                    <a:pt x="1" y="2310"/>
                  </a:cubicBezTo>
                  <a:cubicBezTo>
                    <a:pt x="1125" y="4469"/>
                    <a:pt x="2250" y="6627"/>
                    <a:pt x="3435" y="8815"/>
                  </a:cubicBezTo>
                  <a:cubicBezTo>
                    <a:pt x="4712" y="8298"/>
                    <a:pt x="6049" y="7994"/>
                    <a:pt x="7296" y="7447"/>
                  </a:cubicBezTo>
                  <a:cubicBezTo>
                    <a:pt x="6475" y="5016"/>
                    <a:pt x="5624" y="2493"/>
                    <a:pt x="4803" y="0"/>
                  </a:cubicBezTo>
                  <a:close/>
                </a:path>
              </a:pathLst>
            </a:custGeom>
            <a:solidFill>
              <a:srgbClr val="DBAFB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1" name="Google Shape;2846;p61">
              <a:extLst>
                <a:ext uri="{FF2B5EF4-FFF2-40B4-BE49-F238E27FC236}">
                  <a16:creationId xmlns:a16="http://schemas.microsoft.com/office/drawing/2014/main" id="{2FDFC42A-E7FC-8980-F870-B9F328F7FC37}"/>
                </a:ext>
              </a:extLst>
            </p:cNvPr>
            <p:cNvSpPr/>
            <p:nvPr/>
          </p:nvSpPr>
          <p:spPr>
            <a:xfrm>
              <a:off x="6471500" y="2807025"/>
              <a:ext cx="169500" cy="234375"/>
            </a:xfrm>
            <a:custGeom>
              <a:avLst/>
              <a:gdLst/>
              <a:ahLst/>
              <a:cxnLst/>
              <a:rect l="l" t="t" r="r" b="b"/>
              <a:pathLst>
                <a:path w="6780" h="9375" extrusionOk="0">
                  <a:moveTo>
                    <a:pt x="1647" y="0"/>
                  </a:moveTo>
                  <a:cubicBezTo>
                    <a:pt x="1390" y="0"/>
                    <a:pt x="1124" y="50"/>
                    <a:pt x="852" y="164"/>
                  </a:cubicBezTo>
                  <a:cubicBezTo>
                    <a:pt x="852" y="164"/>
                    <a:pt x="366" y="1046"/>
                    <a:pt x="183" y="2414"/>
                  </a:cubicBezTo>
                  <a:cubicBezTo>
                    <a:pt x="1" y="3781"/>
                    <a:pt x="1095" y="5362"/>
                    <a:pt x="1156" y="6395"/>
                  </a:cubicBezTo>
                  <a:cubicBezTo>
                    <a:pt x="1247" y="7429"/>
                    <a:pt x="1247" y="8310"/>
                    <a:pt x="1551" y="8371"/>
                  </a:cubicBezTo>
                  <a:cubicBezTo>
                    <a:pt x="1573" y="8378"/>
                    <a:pt x="1594" y="8381"/>
                    <a:pt x="1614" y="8381"/>
                  </a:cubicBezTo>
                  <a:cubicBezTo>
                    <a:pt x="1864" y="8381"/>
                    <a:pt x="1920" y="7830"/>
                    <a:pt x="1977" y="6365"/>
                  </a:cubicBezTo>
                  <a:cubicBezTo>
                    <a:pt x="1977" y="6365"/>
                    <a:pt x="2062" y="6009"/>
                    <a:pt x="2185" y="6009"/>
                  </a:cubicBezTo>
                  <a:cubicBezTo>
                    <a:pt x="2241" y="6009"/>
                    <a:pt x="2305" y="6084"/>
                    <a:pt x="2372" y="6304"/>
                  </a:cubicBezTo>
                  <a:cubicBezTo>
                    <a:pt x="2615" y="7064"/>
                    <a:pt x="2645" y="8949"/>
                    <a:pt x="3132" y="9009"/>
                  </a:cubicBezTo>
                  <a:cubicBezTo>
                    <a:pt x="3139" y="9011"/>
                    <a:pt x="3145" y="9012"/>
                    <a:pt x="3152" y="9012"/>
                  </a:cubicBezTo>
                  <a:cubicBezTo>
                    <a:pt x="3547" y="9012"/>
                    <a:pt x="3255" y="6363"/>
                    <a:pt x="3375" y="6213"/>
                  </a:cubicBezTo>
                  <a:cubicBezTo>
                    <a:pt x="3378" y="6210"/>
                    <a:pt x="3381" y="6208"/>
                    <a:pt x="3384" y="6208"/>
                  </a:cubicBezTo>
                  <a:cubicBezTo>
                    <a:pt x="3533" y="6208"/>
                    <a:pt x="4334" y="9374"/>
                    <a:pt x="5047" y="9374"/>
                  </a:cubicBezTo>
                  <a:cubicBezTo>
                    <a:pt x="5776" y="9374"/>
                    <a:pt x="3892" y="6061"/>
                    <a:pt x="4196" y="5788"/>
                  </a:cubicBezTo>
                  <a:cubicBezTo>
                    <a:pt x="4213" y="5770"/>
                    <a:pt x="4232" y="5762"/>
                    <a:pt x="4254" y="5762"/>
                  </a:cubicBezTo>
                  <a:cubicBezTo>
                    <a:pt x="4608" y="5762"/>
                    <a:pt x="5537" y="7919"/>
                    <a:pt x="5902" y="7919"/>
                  </a:cubicBezTo>
                  <a:cubicBezTo>
                    <a:pt x="5911" y="7919"/>
                    <a:pt x="5920" y="7918"/>
                    <a:pt x="5928" y="7915"/>
                  </a:cubicBezTo>
                  <a:cubicBezTo>
                    <a:pt x="6718" y="7642"/>
                    <a:pt x="4287" y="4085"/>
                    <a:pt x="4621" y="3933"/>
                  </a:cubicBezTo>
                  <a:cubicBezTo>
                    <a:pt x="4643" y="3923"/>
                    <a:pt x="4669" y="3919"/>
                    <a:pt x="4698" y="3919"/>
                  </a:cubicBezTo>
                  <a:cubicBezTo>
                    <a:pt x="5047" y="3919"/>
                    <a:pt x="5874" y="4586"/>
                    <a:pt x="6292" y="4586"/>
                  </a:cubicBezTo>
                  <a:cubicBezTo>
                    <a:pt x="6369" y="4586"/>
                    <a:pt x="6431" y="4564"/>
                    <a:pt x="6475" y="4511"/>
                  </a:cubicBezTo>
                  <a:cubicBezTo>
                    <a:pt x="6779" y="4116"/>
                    <a:pt x="5320" y="3204"/>
                    <a:pt x="5107" y="2930"/>
                  </a:cubicBezTo>
                  <a:cubicBezTo>
                    <a:pt x="4947" y="2663"/>
                    <a:pt x="3518" y="0"/>
                    <a:pt x="1647" y="0"/>
                  </a:cubicBezTo>
                  <a:close/>
                </a:path>
              </a:pathLst>
            </a:custGeom>
            <a:solidFill>
              <a:srgbClr val="DBAFB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2" name="Google Shape;2847;p61">
              <a:extLst>
                <a:ext uri="{FF2B5EF4-FFF2-40B4-BE49-F238E27FC236}">
                  <a16:creationId xmlns:a16="http://schemas.microsoft.com/office/drawing/2014/main" id="{B1C7C1DE-1F65-41D2-58D6-DC936ED80991}"/>
                </a:ext>
              </a:extLst>
            </p:cNvPr>
            <p:cNvSpPr/>
            <p:nvPr/>
          </p:nvSpPr>
          <p:spPr>
            <a:xfrm>
              <a:off x="6126525" y="1588450"/>
              <a:ext cx="433150" cy="1281975"/>
            </a:xfrm>
            <a:custGeom>
              <a:avLst/>
              <a:gdLst/>
              <a:ahLst/>
              <a:cxnLst/>
              <a:rect l="l" t="t" r="r" b="b"/>
              <a:pathLst>
                <a:path w="17326" h="51279" extrusionOk="0">
                  <a:moveTo>
                    <a:pt x="0" y="1"/>
                  </a:moveTo>
                  <a:lnTo>
                    <a:pt x="0" y="1"/>
                  </a:lnTo>
                  <a:cubicBezTo>
                    <a:pt x="0" y="1"/>
                    <a:pt x="1216" y="23254"/>
                    <a:pt x="2189" y="26202"/>
                  </a:cubicBezTo>
                  <a:cubicBezTo>
                    <a:pt x="3131" y="29120"/>
                    <a:pt x="12007" y="51278"/>
                    <a:pt x="12007" y="51278"/>
                  </a:cubicBezTo>
                  <a:lnTo>
                    <a:pt x="17326" y="47388"/>
                  </a:lnTo>
                  <a:lnTo>
                    <a:pt x="10274" y="20214"/>
                  </a:lnTo>
                  <a:cubicBezTo>
                    <a:pt x="10274" y="20214"/>
                    <a:pt x="9119" y="4955"/>
                    <a:pt x="6748" y="2736"/>
                  </a:cubicBezTo>
                  <a:cubicBezTo>
                    <a:pt x="4408" y="548"/>
                    <a:pt x="1" y="1"/>
                    <a:pt x="0" y="1"/>
                  </a:cubicBezTo>
                  <a:close/>
                </a:path>
              </a:pathLst>
            </a:custGeom>
            <a:solidFill>
              <a:srgbClr val="E9F3F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3" name="Google Shape;2848;p61">
              <a:extLst>
                <a:ext uri="{FF2B5EF4-FFF2-40B4-BE49-F238E27FC236}">
                  <a16:creationId xmlns:a16="http://schemas.microsoft.com/office/drawing/2014/main" id="{5400CC68-5D6F-3B82-AD5E-6A83A2AC163F}"/>
                </a:ext>
              </a:extLst>
            </p:cNvPr>
            <p:cNvSpPr/>
            <p:nvPr/>
          </p:nvSpPr>
          <p:spPr>
            <a:xfrm>
              <a:off x="5963150" y="1388600"/>
              <a:ext cx="199100" cy="584400"/>
            </a:xfrm>
            <a:custGeom>
              <a:avLst/>
              <a:gdLst/>
              <a:ahLst/>
              <a:cxnLst/>
              <a:rect l="l" t="t" r="r" b="b"/>
              <a:pathLst>
                <a:path w="7964" h="23376" extrusionOk="0">
                  <a:moveTo>
                    <a:pt x="183" y="1"/>
                  </a:moveTo>
                  <a:lnTo>
                    <a:pt x="183" y="8664"/>
                  </a:lnTo>
                  <a:lnTo>
                    <a:pt x="0" y="8664"/>
                  </a:lnTo>
                  <a:cubicBezTo>
                    <a:pt x="608" y="10214"/>
                    <a:pt x="487" y="12554"/>
                    <a:pt x="547" y="13831"/>
                  </a:cubicBezTo>
                  <a:cubicBezTo>
                    <a:pt x="669" y="16931"/>
                    <a:pt x="1155" y="20244"/>
                    <a:pt x="2006" y="23375"/>
                  </a:cubicBezTo>
                  <a:cubicBezTo>
                    <a:pt x="2645" y="21551"/>
                    <a:pt x="3405" y="19819"/>
                    <a:pt x="4134" y="18238"/>
                  </a:cubicBezTo>
                  <a:cubicBezTo>
                    <a:pt x="4620" y="17083"/>
                    <a:pt x="5198" y="15959"/>
                    <a:pt x="5715" y="14804"/>
                  </a:cubicBezTo>
                  <a:cubicBezTo>
                    <a:pt x="6110" y="13831"/>
                    <a:pt x="6475" y="12858"/>
                    <a:pt x="6900" y="11916"/>
                  </a:cubicBezTo>
                  <a:cubicBezTo>
                    <a:pt x="7295" y="11004"/>
                    <a:pt x="7630" y="10062"/>
                    <a:pt x="7964" y="9120"/>
                  </a:cubicBezTo>
                  <a:cubicBezTo>
                    <a:pt x="7508" y="9028"/>
                    <a:pt x="7022" y="8968"/>
                    <a:pt x="6475" y="8876"/>
                  </a:cubicBezTo>
                  <a:lnTo>
                    <a:pt x="6475" y="1"/>
                  </a:lnTo>
                  <a:close/>
                </a:path>
              </a:pathLst>
            </a:custGeom>
            <a:solidFill>
              <a:srgbClr val="DBAFB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4" name="Google Shape;2849;p61">
              <a:extLst>
                <a:ext uri="{FF2B5EF4-FFF2-40B4-BE49-F238E27FC236}">
                  <a16:creationId xmlns:a16="http://schemas.microsoft.com/office/drawing/2014/main" id="{5C046175-F0ED-4CDB-74C2-C891CB350250}"/>
                </a:ext>
              </a:extLst>
            </p:cNvPr>
            <p:cNvSpPr/>
            <p:nvPr/>
          </p:nvSpPr>
          <p:spPr>
            <a:xfrm>
              <a:off x="5968475" y="1409875"/>
              <a:ext cx="158075" cy="157325"/>
            </a:xfrm>
            <a:custGeom>
              <a:avLst/>
              <a:gdLst/>
              <a:ahLst/>
              <a:cxnLst/>
              <a:rect l="l" t="t" r="r" b="b"/>
              <a:pathLst>
                <a:path w="6323" h="6293" extrusionOk="0">
                  <a:moveTo>
                    <a:pt x="6322" y="1"/>
                  </a:moveTo>
                  <a:cubicBezTo>
                    <a:pt x="5806" y="1308"/>
                    <a:pt x="5167" y="2493"/>
                    <a:pt x="4407" y="3253"/>
                  </a:cubicBezTo>
                  <a:cubicBezTo>
                    <a:pt x="3587" y="4074"/>
                    <a:pt x="2705" y="4560"/>
                    <a:pt x="1976" y="4803"/>
                  </a:cubicBezTo>
                  <a:cubicBezTo>
                    <a:pt x="1309" y="5050"/>
                    <a:pt x="703" y="5117"/>
                    <a:pt x="271" y="5117"/>
                  </a:cubicBezTo>
                  <a:cubicBezTo>
                    <a:pt x="171" y="5117"/>
                    <a:pt x="80" y="5113"/>
                    <a:pt x="0" y="5107"/>
                  </a:cubicBezTo>
                  <a:lnTo>
                    <a:pt x="0" y="6293"/>
                  </a:lnTo>
                  <a:cubicBezTo>
                    <a:pt x="456" y="6293"/>
                    <a:pt x="1094" y="6232"/>
                    <a:pt x="1854" y="5989"/>
                  </a:cubicBezTo>
                  <a:cubicBezTo>
                    <a:pt x="2614" y="5715"/>
                    <a:pt x="3465" y="5259"/>
                    <a:pt x="4286" y="4408"/>
                  </a:cubicBezTo>
                  <a:cubicBezTo>
                    <a:pt x="5137" y="3588"/>
                    <a:pt x="5775" y="2281"/>
                    <a:pt x="6322" y="852"/>
                  </a:cubicBezTo>
                  <a:lnTo>
                    <a:pt x="6322" y="1"/>
                  </a:lnTo>
                  <a:close/>
                </a:path>
              </a:pathLst>
            </a:custGeom>
            <a:solidFill>
              <a:srgbClr val="C19FA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5" name="Google Shape;2850;p61">
              <a:extLst>
                <a:ext uri="{FF2B5EF4-FFF2-40B4-BE49-F238E27FC236}">
                  <a16:creationId xmlns:a16="http://schemas.microsoft.com/office/drawing/2014/main" id="{16009138-156A-A536-452E-01C9A979364E}"/>
                </a:ext>
              </a:extLst>
            </p:cNvPr>
            <p:cNvSpPr/>
            <p:nvPr/>
          </p:nvSpPr>
          <p:spPr>
            <a:xfrm>
              <a:off x="5731375" y="1593775"/>
              <a:ext cx="544875" cy="754600"/>
            </a:xfrm>
            <a:custGeom>
              <a:avLst/>
              <a:gdLst/>
              <a:ahLst/>
              <a:cxnLst/>
              <a:rect l="l" t="t" r="r" b="b"/>
              <a:pathLst>
                <a:path w="21795" h="30184" extrusionOk="0">
                  <a:moveTo>
                    <a:pt x="9271" y="1"/>
                  </a:moveTo>
                  <a:lnTo>
                    <a:pt x="2615" y="1520"/>
                  </a:lnTo>
                  <a:cubicBezTo>
                    <a:pt x="2615" y="1520"/>
                    <a:pt x="1" y="9970"/>
                    <a:pt x="760" y="12128"/>
                  </a:cubicBezTo>
                  <a:cubicBezTo>
                    <a:pt x="1520" y="14317"/>
                    <a:pt x="4104" y="23223"/>
                    <a:pt x="4104" y="23223"/>
                  </a:cubicBezTo>
                  <a:lnTo>
                    <a:pt x="426" y="30183"/>
                  </a:lnTo>
                  <a:lnTo>
                    <a:pt x="19332" y="30183"/>
                  </a:lnTo>
                  <a:lnTo>
                    <a:pt x="18177" y="22797"/>
                  </a:lnTo>
                  <a:cubicBezTo>
                    <a:pt x="18177" y="22797"/>
                    <a:pt x="21794" y="10548"/>
                    <a:pt x="21703" y="7843"/>
                  </a:cubicBezTo>
                  <a:cubicBezTo>
                    <a:pt x="21581" y="5107"/>
                    <a:pt x="19515" y="1308"/>
                    <a:pt x="19515" y="1308"/>
                  </a:cubicBezTo>
                  <a:lnTo>
                    <a:pt x="15806" y="487"/>
                  </a:lnTo>
                  <a:lnTo>
                    <a:pt x="12645" y="6900"/>
                  </a:lnTo>
                  <a:lnTo>
                    <a:pt x="9271" y="1"/>
                  </a:lnTo>
                  <a:close/>
                </a:path>
              </a:pathLst>
            </a:custGeom>
            <a:solidFill>
              <a:srgbClr val="4566D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6" name="Google Shape;2851;p61">
              <a:extLst>
                <a:ext uri="{FF2B5EF4-FFF2-40B4-BE49-F238E27FC236}">
                  <a16:creationId xmlns:a16="http://schemas.microsoft.com/office/drawing/2014/main" id="{AE90B14F-1426-6B76-10B7-C1FE7FDA0D9E}"/>
                </a:ext>
              </a:extLst>
            </p:cNvPr>
            <p:cNvSpPr/>
            <p:nvPr/>
          </p:nvSpPr>
          <p:spPr>
            <a:xfrm>
              <a:off x="5587000" y="1588450"/>
              <a:ext cx="774350" cy="1343950"/>
            </a:xfrm>
            <a:custGeom>
              <a:avLst/>
              <a:gdLst/>
              <a:ahLst/>
              <a:cxnLst/>
              <a:rect l="l" t="t" r="r" b="b"/>
              <a:pathLst>
                <a:path w="30974" h="53758" extrusionOk="0">
                  <a:moveTo>
                    <a:pt x="15259" y="1"/>
                  </a:moveTo>
                  <a:lnTo>
                    <a:pt x="8846" y="1338"/>
                  </a:lnTo>
                  <a:cubicBezTo>
                    <a:pt x="7994" y="1521"/>
                    <a:pt x="7417" y="2220"/>
                    <a:pt x="7356" y="3101"/>
                  </a:cubicBezTo>
                  <a:lnTo>
                    <a:pt x="6079" y="27023"/>
                  </a:lnTo>
                  <a:cubicBezTo>
                    <a:pt x="2949" y="34166"/>
                    <a:pt x="0" y="53163"/>
                    <a:pt x="0" y="53163"/>
                  </a:cubicBezTo>
                  <a:cubicBezTo>
                    <a:pt x="2432" y="53609"/>
                    <a:pt x="4529" y="53757"/>
                    <a:pt x="6245" y="53757"/>
                  </a:cubicBezTo>
                  <a:cubicBezTo>
                    <a:pt x="9676" y="53757"/>
                    <a:pt x="11581" y="53163"/>
                    <a:pt x="11581" y="53163"/>
                  </a:cubicBezTo>
                  <a:cubicBezTo>
                    <a:pt x="12645" y="52433"/>
                    <a:pt x="16171" y="47357"/>
                    <a:pt x="17144" y="45989"/>
                  </a:cubicBezTo>
                  <a:lnTo>
                    <a:pt x="29332" y="53467"/>
                  </a:lnTo>
                  <a:lnTo>
                    <a:pt x="30974" y="53467"/>
                  </a:lnTo>
                  <a:lnTo>
                    <a:pt x="24651" y="23618"/>
                  </a:lnTo>
                  <a:cubicBezTo>
                    <a:pt x="24651" y="23618"/>
                    <a:pt x="28724" y="8785"/>
                    <a:pt x="28177" y="7661"/>
                  </a:cubicBezTo>
                  <a:cubicBezTo>
                    <a:pt x="27843" y="6840"/>
                    <a:pt x="26840" y="4165"/>
                    <a:pt x="26293" y="2524"/>
                  </a:cubicBezTo>
                  <a:cubicBezTo>
                    <a:pt x="26019" y="1733"/>
                    <a:pt x="25381" y="1126"/>
                    <a:pt x="24530" y="882"/>
                  </a:cubicBezTo>
                  <a:lnTo>
                    <a:pt x="21521" y="62"/>
                  </a:lnTo>
                  <a:lnTo>
                    <a:pt x="18299" y="15138"/>
                  </a:lnTo>
                  <a:lnTo>
                    <a:pt x="15259" y="1"/>
                  </a:lnTo>
                  <a:close/>
                </a:path>
              </a:pathLst>
            </a:custGeom>
            <a:solidFill>
              <a:srgbClr val="E9F3F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7" name="Google Shape;2852;p61">
              <a:extLst>
                <a:ext uri="{FF2B5EF4-FFF2-40B4-BE49-F238E27FC236}">
                  <a16:creationId xmlns:a16="http://schemas.microsoft.com/office/drawing/2014/main" id="{09BC3C67-661D-AB0C-D60A-102F00D8D547}"/>
                </a:ext>
              </a:extLst>
            </p:cNvPr>
            <p:cNvSpPr/>
            <p:nvPr/>
          </p:nvSpPr>
          <p:spPr>
            <a:xfrm>
              <a:off x="6020900" y="1960800"/>
              <a:ext cx="23575" cy="762950"/>
            </a:xfrm>
            <a:custGeom>
              <a:avLst/>
              <a:gdLst/>
              <a:ahLst/>
              <a:cxnLst/>
              <a:rect l="l" t="t" r="r" b="b"/>
              <a:pathLst>
                <a:path w="943" h="30518" extrusionOk="0">
                  <a:moveTo>
                    <a:pt x="943" y="1"/>
                  </a:moveTo>
                  <a:lnTo>
                    <a:pt x="943" y="1"/>
                  </a:lnTo>
                  <a:cubicBezTo>
                    <a:pt x="791" y="2554"/>
                    <a:pt x="699" y="5107"/>
                    <a:pt x="578" y="7660"/>
                  </a:cubicBezTo>
                  <a:cubicBezTo>
                    <a:pt x="487" y="10183"/>
                    <a:pt x="426" y="12736"/>
                    <a:pt x="304" y="15290"/>
                  </a:cubicBezTo>
                  <a:lnTo>
                    <a:pt x="122" y="22919"/>
                  </a:lnTo>
                  <a:lnTo>
                    <a:pt x="31" y="26718"/>
                  </a:lnTo>
                  <a:cubicBezTo>
                    <a:pt x="0" y="27965"/>
                    <a:pt x="0" y="29272"/>
                    <a:pt x="0" y="30518"/>
                  </a:cubicBezTo>
                  <a:cubicBezTo>
                    <a:pt x="122" y="29272"/>
                    <a:pt x="152" y="27965"/>
                    <a:pt x="213" y="26718"/>
                  </a:cubicBezTo>
                  <a:lnTo>
                    <a:pt x="426" y="22919"/>
                  </a:lnTo>
                  <a:lnTo>
                    <a:pt x="669" y="15290"/>
                  </a:lnTo>
                  <a:cubicBezTo>
                    <a:pt x="760" y="12736"/>
                    <a:pt x="821" y="10183"/>
                    <a:pt x="882" y="7660"/>
                  </a:cubicBezTo>
                  <a:cubicBezTo>
                    <a:pt x="912" y="5107"/>
                    <a:pt x="943" y="2554"/>
                    <a:pt x="943" y="1"/>
                  </a:cubicBezTo>
                  <a:close/>
                </a:path>
              </a:pathLst>
            </a:custGeom>
            <a:solidFill>
              <a:srgbClr val="33333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8" name="Google Shape;2853;p61">
              <a:extLst>
                <a:ext uri="{FF2B5EF4-FFF2-40B4-BE49-F238E27FC236}">
                  <a16:creationId xmlns:a16="http://schemas.microsoft.com/office/drawing/2014/main" id="{4AC7423A-72FB-7671-A446-3B1EFF0E60FF}"/>
                </a:ext>
              </a:extLst>
            </p:cNvPr>
            <p:cNvSpPr/>
            <p:nvPr/>
          </p:nvSpPr>
          <p:spPr>
            <a:xfrm>
              <a:off x="5842325" y="1593775"/>
              <a:ext cx="188475" cy="487125"/>
            </a:xfrm>
            <a:custGeom>
              <a:avLst/>
              <a:gdLst/>
              <a:ahLst/>
              <a:cxnLst/>
              <a:rect l="l" t="t" r="r" b="b"/>
              <a:pathLst>
                <a:path w="7539" h="19485" extrusionOk="0">
                  <a:moveTo>
                    <a:pt x="4408" y="1"/>
                  </a:moveTo>
                  <a:lnTo>
                    <a:pt x="4408" y="1"/>
                  </a:lnTo>
                  <a:cubicBezTo>
                    <a:pt x="3678" y="852"/>
                    <a:pt x="3040" y="1764"/>
                    <a:pt x="2462" y="2645"/>
                  </a:cubicBezTo>
                  <a:cubicBezTo>
                    <a:pt x="1824" y="3557"/>
                    <a:pt x="1216" y="4499"/>
                    <a:pt x="699" y="5502"/>
                  </a:cubicBezTo>
                  <a:cubicBezTo>
                    <a:pt x="426" y="5989"/>
                    <a:pt x="152" y="6475"/>
                    <a:pt x="31" y="7083"/>
                  </a:cubicBezTo>
                  <a:cubicBezTo>
                    <a:pt x="31" y="7235"/>
                    <a:pt x="0" y="7387"/>
                    <a:pt x="31" y="7569"/>
                  </a:cubicBezTo>
                  <a:cubicBezTo>
                    <a:pt x="31" y="7660"/>
                    <a:pt x="31" y="7691"/>
                    <a:pt x="92" y="7721"/>
                  </a:cubicBezTo>
                  <a:cubicBezTo>
                    <a:pt x="92" y="7782"/>
                    <a:pt x="122" y="7812"/>
                    <a:pt x="152" y="7843"/>
                  </a:cubicBezTo>
                  <a:cubicBezTo>
                    <a:pt x="183" y="7934"/>
                    <a:pt x="335" y="7995"/>
                    <a:pt x="395" y="7995"/>
                  </a:cubicBezTo>
                  <a:cubicBezTo>
                    <a:pt x="639" y="8116"/>
                    <a:pt x="912" y="8238"/>
                    <a:pt x="1186" y="8299"/>
                  </a:cubicBezTo>
                  <a:cubicBezTo>
                    <a:pt x="2151" y="8630"/>
                    <a:pt x="3117" y="8886"/>
                    <a:pt x="4105" y="9180"/>
                  </a:cubicBezTo>
                  <a:lnTo>
                    <a:pt x="4105" y="9180"/>
                  </a:lnTo>
                  <a:cubicBezTo>
                    <a:pt x="3377" y="9916"/>
                    <a:pt x="2706" y="10647"/>
                    <a:pt x="2158" y="11551"/>
                  </a:cubicBezTo>
                  <a:cubicBezTo>
                    <a:pt x="2006" y="11794"/>
                    <a:pt x="1854" y="12037"/>
                    <a:pt x="1794" y="12341"/>
                  </a:cubicBezTo>
                  <a:cubicBezTo>
                    <a:pt x="1702" y="12584"/>
                    <a:pt x="1642" y="12980"/>
                    <a:pt x="1854" y="13284"/>
                  </a:cubicBezTo>
                  <a:cubicBezTo>
                    <a:pt x="2250" y="13739"/>
                    <a:pt x="2584" y="14165"/>
                    <a:pt x="2979" y="14591"/>
                  </a:cubicBezTo>
                  <a:cubicBezTo>
                    <a:pt x="4438" y="16262"/>
                    <a:pt x="5958" y="17873"/>
                    <a:pt x="7538" y="19484"/>
                  </a:cubicBezTo>
                  <a:lnTo>
                    <a:pt x="3192" y="14378"/>
                  </a:lnTo>
                  <a:cubicBezTo>
                    <a:pt x="2858" y="13983"/>
                    <a:pt x="2523" y="13496"/>
                    <a:pt x="2158" y="13101"/>
                  </a:cubicBezTo>
                  <a:cubicBezTo>
                    <a:pt x="2006" y="12949"/>
                    <a:pt x="2067" y="12676"/>
                    <a:pt x="2128" y="12463"/>
                  </a:cubicBezTo>
                  <a:cubicBezTo>
                    <a:pt x="2189" y="12189"/>
                    <a:pt x="2310" y="11946"/>
                    <a:pt x="2462" y="11733"/>
                  </a:cubicBezTo>
                  <a:cubicBezTo>
                    <a:pt x="3040" y="10821"/>
                    <a:pt x="3800" y="9970"/>
                    <a:pt x="4590" y="9211"/>
                  </a:cubicBezTo>
                  <a:cubicBezTo>
                    <a:pt x="4590" y="9211"/>
                    <a:pt x="4651" y="9180"/>
                    <a:pt x="4651" y="9150"/>
                  </a:cubicBezTo>
                  <a:cubicBezTo>
                    <a:pt x="4651" y="9028"/>
                    <a:pt x="4590" y="8967"/>
                    <a:pt x="4499" y="8907"/>
                  </a:cubicBezTo>
                  <a:cubicBezTo>
                    <a:pt x="3374" y="8663"/>
                    <a:pt x="2310" y="8359"/>
                    <a:pt x="1247" y="7995"/>
                  </a:cubicBezTo>
                  <a:cubicBezTo>
                    <a:pt x="1003" y="7934"/>
                    <a:pt x="730" y="7843"/>
                    <a:pt x="456" y="7752"/>
                  </a:cubicBezTo>
                  <a:cubicBezTo>
                    <a:pt x="335" y="7660"/>
                    <a:pt x="335" y="7660"/>
                    <a:pt x="304" y="7539"/>
                  </a:cubicBezTo>
                  <a:cubicBezTo>
                    <a:pt x="274" y="7478"/>
                    <a:pt x="304" y="7326"/>
                    <a:pt x="304" y="7204"/>
                  </a:cubicBezTo>
                  <a:cubicBezTo>
                    <a:pt x="395" y="6718"/>
                    <a:pt x="639" y="6171"/>
                    <a:pt x="882" y="5685"/>
                  </a:cubicBezTo>
                  <a:cubicBezTo>
                    <a:pt x="1368" y="4712"/>
                    <a:pt x="1946" y="3739"/>
                    <a:pt x="2554" y="2797"/>
                  </a:cubicBezTo>
                  <a:cubicBezTo>
                    <a:pt x="3161" y="1855"/>
                    <a:pt x="3769" y="913"/>
                    <a:pt x="4408" y="1"/>
                  </a:cubicBezTo>
                  <a:close/>
                </a:path>
              </a:pathLst>
            </a:custGeom>
            <a:solidFill>
              <a:srgbClr val="33333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79" name="Google Shape;2854;p61">
              <a:extLst>
                <a:ext uri="{FF2B5EF4-FFF2-40B4-BE49-F238E27FC236}">
                  <a16:creationId xmlns:a16="http://schemas.microsoft.com/office/drawing/2014/main" id="{3487E057-5185-E344-5E00-EB3D62E88711}"/>
                </a:ext>
              </a:extLst>
            </p:cNvPr>
            <p:cNvSpPr/>
            <p:nvPr/>
          </p:nvSpPr>
          <p:spPr>
            <a:xfrm>
              <a:off x="5707050" y="2477525"/>
              <a:ext cx="248525" cy="54750"/>
            </a:xfrm>
            <a:custGeom>
              <a:avLst/>
              <a:gdLst/>
              <a:ahLst/>
              <a:cxnLst/>
              <a:rect l="l" t="t" r="r" b="b"/>
              <a:pathLst>
                <a:path w="9941" h="2190" extrusionOk="0">
                  <a:moveTo>
                    <a:pt x="7265" y="1"/>
                  </a:moveTo>
                  <a:cubicBezTo>
                    <a:pt x="6475" y="1"/>
                    <a:pt x="5624" y="62"/>
                    <a:pt x="4834" y="62"/>
                  </a:cubicBezTo>
                  <a:lnTo>
                    <a:pt x="2402" y="92"/>
                  </a:lnTo>
                  <a:lnTo>
                    <a:pt x="1" y="153"/>
                  </a:lnTo>
                  <a:lnTo>
                    <a:pt x="1" y="153"/>
                  </a:lnTo>
                  <a:lnTo>
                    <a:pt x="1" y="153"/>
                  </a:lnTo>
                  <a:lnTo>
                    <a:pt x="2463" y="244"/>
                  </a:lnTo>
                  <a:lnTo>
                    <a:pt x="4895" y="274"/>
                  </a:lnTo>
                  <a:cubicBezTo>
                    <a:pt x="5685" y="274"/>
                    <a:pt x="6475" y="305"/>
                    <a:pt x="7265" y="305"/>
                  </a:cubicBezTo>
                  <a:lnTo>
                    <a:pt x="9484" y="305"/>
                  </a:lnTo>
                  <a:lnTo>
                    <a:pt x="9484" y="1734"/>
                  </a:lnTo>
                  <a:lnTo>
                    <a:pt x="9484" y="1734"/>
                  </a:lnTo>
                  <a:lnTo>
                    <a:pt x="4834" y="1764"/>
                  </a:lnTo>
                  <a:cubicBezTo>
                    <a:pt x="3282" y="1794"/>
                    <a:pt x="1672" y="1823"/>
                    <a:pt x="89" y="1882"/>
                  </a:cubicBezTo>
                  <a:lnTo>
                    <a:pt x="89" y="1882"/>
                  </a:lnTo>
                  <a:lnTo>
                    <a:pt x="1" y="153"/>
                  </a:lnTo>
                  <a:lnTo>
                    <a:pt x="1" y="1946"/>
                  </a:lnTo>
                  <a:cubicBezTo>
                    <a:pt x="1" y="1976"/>
                    <a:pt x="62" y="2037"/>
                    <a:pt x="92" y="2037"/>
                  </a:cubicBezTo>
                  <a:cubicBezTo>
                    <a:pt x="1673" y="2098"/>
                    <a:pt x="3314" y="2098"/>
                    <a:pt x="4925" y="2128"/>
                  </a:cubicBezTo>
                  <a:lnTo>
                    <a:pt x="9728" y="2189"/>
                  </a:lnTo>
                  <a:cubicBezTo>
                    <a:pt x="9849" y="2189"/>
                    <a:pt x="9940" y="2098"/>
                    <a:pt x="9940" y="1976"/>
                  </a:cubicBezTo>
                  <a:lnTo>
                    <a:pt x="9940" y="213"/>
                  </a:lnTo>
                  <a:cubicBezTo>
                    <a:pt x="9940" y="92"/>
                    <a:pt x="9849" y="1"/>
                    <a:pt x="9728" y="1"/>
                  </a:cubicBezTo>
                  <a:close/>
                </a:path>
              </a:pathLst>
            </a:custGeom>
            <a:solidFill>
              <a:srgbClr val="33333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0" name="Google Shape;2855;p61">
              <a:extLst>
                <a:ext uri="{FF2B5EF4-FFF2-40B4-BE49-F238E27FC236}">
                  <a16:creationId xmlns:a16="http://schemas.microsoft.com/office/drawing/2014/main" id="{DF54BA28-B108-2E90-766B-7A42AFCAD009}"/>
                </a:ext>
              </a:extLst>
            </p:cNvPr>
            <p:cNvSpPr/>
            <p:nvPr/>
          </p:nvSpPr>
          <p:spPr>
            <a:xfrm>
              <a:off x="6064975" y="1593775"/>
              <a:ext cx="187700" cy="487875"/>
            </a:xfrm>
            <a:custGeom>
              <a:avLst/>
              <a:gdLst/>
              <a:ahLst/>
              <a:cxnLst/>
              <a:rect l="l" t="t" r="r" b="b"/>
              <a:pathLst>
                <a:path w="7508" h="19515" extrusionOk="0">
                  <a:moveTo>
                    <a:pt x="3040" y="1"/>
                  </a:moveTo>
                  <a:lnTo>
                    <a:pt x="3040" y="1"/>
                  </a:lnTo>
                  <a:cubicBezTo>
                    <a:pt x="3678" y="913"/>
                    <a:pt x="4316" y="1824"/>
                    <a:pt x="4924" y="2827"/>
                  </a:cubicBezTo>
                  <a:cubicBezTo>
                    <a:pt x="5502" y="3800"/>
                    <a:pt x="6110" y="4742"/>
                    <a:pt x="6596" y="5715"/>
                  </a:cubicBezTo>
                  <a:cubicBezTo>
                    <a:pt x="6839" y="6232"/>
                    <a:pt x="7052" y="6748"/>
                    <a:pt x="7174" y="7235"/>
                  </a:cubicBezTo>
                  <a:cubicBezTo>
                    <a:pt x="7174" y="7356"/>
                    <a:pt x="7204" y="7508"/>
                    <a:pt x="7174" y="7600"/>
                  </a:cubicBezTo>
                  <a:cubicBezTo>
                    <a:pt x="7174" y="7691"/>
                    <a:pt x="7143" y="7752"/>
                    <a:pt x="7022" y="7782"/>
                  </a:cubicBezTo>
                  <a:cubicBezTo>
                    <a:pt x="6748" y="7843"/>
                    <a:pt x="6475" y="7964"/>
                    <a:pt x="6231" y="8055"/>
                  </a:cubicBezTo>
                  <a:cubicBezTo>
                    <a:pt x="5168" y="8390"/>
                    <a:pt x="4104" y="8694"/>
                    <a:pt x="2979" y="8967"/>
                  </a:cubicBezTo>
                  <a:cubicBezTo>
                    <a:pt x="2979" y="8967"/>
                    <a:pt x="2949" y="8967"/>
                    <a:pt x="2918" y="8998"/>
                  </a:cubicBezTo>
                  <a:cubicBezTo>
                    <a:pt x="2827" y="9059"/>
                    <a:pt x="2827" y="9180"/>
                    <a:pt x="2918" y="9271"/>
                  </a:cubicBezTo>
                  <a:cubicBezTo>
                    <a:pt x="3678" y="10031"/>
                    <a:pt x="4468" y="10852"/>
                    <a:pt x="5046" y="11764"/>
                  </a:cubicBezTo>
                  <a:cubicBezTo>
                    <a:pt x="5198" y="12007"/>
                    <a:pt x="5320" y="12250"/>
                    <a:pt x="5380" y="12493"/>
                  </a:cubicBezTo>
                  <a:cubicBezTo>
                    <a:pt x="5441" y="12706"/>
                    <a:pt x="5441" y="12980"/>
                    <a:pt x="5350" y="13132"/>
                  </a:cubicBezTo>
                  <a:cubicBezTo>
                    <a:pt x="5046" y="13557"/>
                    <a:pt x="4651" y="14013"/>
                    <a:pt x="4316" y="14439"/>
                  </a:cubicBezTo>
                  <a:lnTo>
                    <a:pt x="0" y="19515"/>
                  </a:lnTo>
                  <a:cubicBezTo>
                    <a:pt x="1550" y="17934"/>
                    <a:pt x="3070" y="16293"/>
                    <a:pt x="4560" y="14621"/>
                  </a:cubicBezTo>
                  <a:cubicBezTo>
                    <a:pt x="4924" y="14195"/>
                    <a:pt x="5320" y="13770"/>
                    <a:pt x="5654" y="13314"/>
                  </a:cubicBezTo>
                  <a:cubicBezTo>
                    <a:pt x="5867" y="13010"/>
                    <a:pt x="5806" y="12645"/>
                    <a:pt x="5715" y="12372"/>
                  </a:cubicBezTo>
                  <a:cubicBezTo>
                    <a:pt x="5623" y="12068"/>
                    <a:pt x="5502" y="11794"/>
                    <a:pt x="5350" y="11581"/>
                  </a:cubicBezTo>
                  <a:cubicBezTo>
                    <a:pt x="4798" y="10727"/>
                    <a:pt x="4122" y="9947"/>
                    <a:pt x="3389" y="9220"/>
                  </a:cubicBezTo>
                  <a:lnTo>
                    <a:pt x="3389" y="9220"/>
                  </a:lnTo>
                  <a:cubicBezTo>
                    <a:pt x="4361" y="8943"/>
                    <a:pt x="5354" y="8664"/>
                    <a:pt x="6323" y="8359"/>
                  </a:cubicBezTo>
                  <a:cubicBezTo>
                    <a:pt x="6596" y="8238"/>
                    <a:pt x="6870" y="8147"/>
                    <a:pt x="7113" y="8055"/>
                  </a:cubicBezTo>
                  <a:cubicBezTo>
                    <a:pt x="7174" y="8055"/>
                    <a:pt x="7265" y="7964"/>
                    <a:pt x="7356" y="7904"/>
                  </a:cubicBezTo>
                  <a:cubicBezTo>
                    <a:pt x="7386" y="7843"/>
                    <a:pt x="7386" y="7812"/>
                    <a:pt x="7447" y="7782"/>
                  </a:cubicBezTo>
                  <a:cubicBezTo>
                    <a:pt x="7447" y="7691"/>
                    <a:pt x="7478" y="7660"/>
                    <a:pt x="7478" y="7630"/>
                  </a:cubicBezTo>
                  <a:cubicBezTo>
                    <a:pt x="7508" y="7448"/>
                    <a:pt x="7508" y="7296"/>
                    <a:pt x="7478" y="7144"/>
                  </a:cubicBezTo>
                  <a:cubicBezTo>
                    <a:pt x="7356" y="6566"/>
                    <a:pt x="7082" y="6019"/>
                    <a:pt x="6839" y="5533"/>
                  </a:cubicBezTo>
                  <a:cubicBezTo>
                    <a:pt x="6292" y="4530"/>
                    <a:pt x="5684" y="3587"/>
                    <a:pt x="5046" y="2675"/>
                  </a:cubicBezTo>
                  <a:cubicBezTo>
                    <a:pt x="4408" y="1764"/>
                    <a:pt x="3739" y="852"/>
                    <a:pt x="3040" y="1"/>
                  </a:cubicBezTo>
                  <a:close/>
                </a:path>
              </a:pathLst>
            </a:custGeom>
            <a:solidFill>
              <a:srgbClr val="33333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1" name="Google Shape;2856;p61">
              <a:extLst>
                <a:ext uri="{FF2B5EF4-FFF2-40B4-BE49-F238E27FC236}">
                  <a16:creationId xmlns:a16="http://schemas.microsoft.com/office/drawing/2014/main" id="{CD055B20-1986-41FF-E89F-41EEED0A0417}"/>
                </a:ext>
              </a:extLst>
            </p:cNvPr>
            <p:cNvSpPr/>
            <p:nvPr/>
          </p:nvSpPr>
          <p:spPr>
            <a:xfrm>
              <a:off x="6077125" y="2476000"/>
              <a:ext cx="196850" cy="54000"/>
            </a:xfrm>
            <a:custGeom>
              <a:avLst/>
              <a:gdLst/>
              <a:ahLst/>
              <a:cxnLst/>
              <a:rect l="l" t="t" r="r" b="b"/>
              <a:pathLst>
                <a:path w="7874" h="2160" extrusionOk="0">
                  <a:moveTo>
                    <a:pt x="183" y="1"/>
                  </a:moveTo>
                  <a:cubicBezTo>
                    <a:pt x="61" y="1"/>
                    <a:pt x="1" y="62"/>
                    <a:pt x="1" y="183"/>
                  </a:cubicBezTo>
                  <a:lnTo>
                    <a:pt x="1" y="1977"/>
                  </a:lnTo>
                  <a:cubicBezTo>
                    <a:pt x="1" y="2098"/>
                    <a:pt x="61" y="2159"/>
                    <a:pt x="183" y="2159"/>
                  </a:cubicBezTo>
                  <a:cubicBezTo>
                    <a:pt x="1460" y="2159"/>
                    <a:pt x="2736" y="2159"/>
                    <a:pt x="4013" y="2129"/>
                  </a:cubicBezTo>
                  <a:cubicBezTo>
                    <a:pt x="5320" y="2098"/>
                    <a:pt x="6566" y="2037"/>
                    <a:pt x="7873" y="1977"/>
                  </a:cubicBezTo>
                  <a:cubicBezTo>
                    <a:pt x="6566" y="1885"/>
                    <a:pt x="5320" y="1855"/>
                    <a:pt x="4013" y="1825"/>
                  </a:cubicBezTo>
                  <a:cubicBezTo>
                    <a:pt x="2797" y="1796"/>
                    <a:pt x="1581" y="1794"/>
                    <a:pt x="365" y="1794"/>
                  </a:cubicBezTo>
                  <a:lnTo>
                    <a:pt x="365" y="1794"/>
                  </a:lnTo>
                  <a:lnTo>
                    <a:pt x="365" y="366"/>
                  </a:lnTo>
                  <a:lnTo>
                    <a:pt x="365" y="366"/>
                  </a:lnTo>
                  <a:cubicBezTo>
                    <a:pt x="1520" y="366"/>
                    <a:pt x="2675" y="364"/>
                    <a:pt x="3830" y="335"/>
                  </a:cubicBezTo>
                  <a:cubicBezTo>
                    <a:pt x="5046" y="335"/>
                    <a:pt x="6262" y="305"/>
                    <a:pt x="7478" y="214"/>
                  </a:cubicBezTo>
                  <a:cubicBezTo>
                    <a:pt x="6262" y="153"/>
                    <a:pt x="5046" y="123"/>
                    <a:pt x="3830" y="31"/>
                  </a:cubicBezTo>
                  <a:cubicBezTo>
                    <a:pt x="2615" y="31"/>
                    <a:pt x="1399" y="1"/>
                    <a:pt x="183" y="1"/>
                  </a:cubicBezTo>
                  <a:close/>
                </a:path>
              </a:pathLst>
            </a:custGeom>
            <a:solidFill>
              <a:srgbClr val="33333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2" name="Google Shape;2857;p61">
              <a:extLst>
                <a:ext uri="{FF2B5EF4-FFF2-40B4-BE49-F238E27FC236}">
                  <a16:creationId xmlns:a16="http://schemas.microsoft.com/office/drawing/2014/main" id="{E5E324E1-EE2A-183D-1F92-21C0B6FE566E}"/>
                </a:ext>
              </a:extLst>
            </p:cNvPr>
            <p:cNvSpPr/>
            <p:nvPr/>
          </p:nvSpPr>
          <p:spPr>
            <a:xfrm>
              <a:off x="6224550" y="1901525"/>
              <a:ext cx="36500" cy="534225"/>
            </a:xfrm>
            <a:custGeom>
              <a:avLst/>
              <a:gdLst/>
              <a:ahLst/>
              <a:cxnLst/>
              <a:rect l="l" t="t" r="r" b="b"/>
              <a:pathLst>
                <a:path w="1460" h="21369" extrusionOk="0">
                  <a:moveTo>
                    <a:pt x="821" y="1"/>
                  </a:moveTo>
                  <a:lnTo>
                    <a:pt x="821" y="1"/>
                  </a:lnTo>
                  <a:cubicBezTo>
                    <a:pt x="639" y="1126"/>
                    <a:pt x="517" y="2281"/>
                    <a:pt x="365" y="3405"/>
                  </a:cubicBezTo>
                  <a:cubicBezTo>
                    <a:pt x="244" y="4560"/>
                    <a:pt x="92" y="5685"/>
                    <a:pt x="0" y="6840"/>
                  </a:cubicBezTo>
                  <a:lnTo>
                    <a:pt x="0" y="6870"/>
                  </a:lnTo>
                  <a:lnTo>
                    <a:pt x="304" y="10518"/>
                  </a:lnTo>
                  <a:lnTo>
                    <a:pt x="639" y="14165"/>
                  </a:lnTo>
                  <a:cubicBezTo>
                    <a:pt x="730" y="15351"/>
                    <a:pt x="912" y="16566"/>
                    <a:pt x="1003" y="17782"/>
                  </a:cubicBezTo>
                  <a:cubicBezTo>
                    <a:pt x="1155" y="18937"/>
                    <a:pt x="1307" y="20153"/>
                    <a:pt x="1459" y="21369"/>
                  </a:cubicBezTo>
                  <a:lnTo>
                    <a:pt x="1247" y="17721"/>
                  </a:lnTo>
                  <a:cubicBezTo>
                    <a:pt x="1155" y="16506"/>
                    <a:pt x="1095" y="15290"/>
                    <a:pt x="973" y="14074"/>
                  </a:cubicBezTo>
                  <a:lnTo>
                    <a:pt x="669" y="10427"/>
                  </a:lnTo>
                  <a:lnTo>
                    <a:pt x="338" y="6812"/>
                  </a:lnTo>
                  <a:lnTo>
                    <a:pt x="338" y="6812"/>
                  </a:lnTo>
                  <a:cubicBezTo>
                    <a:pt x="457" y="5666"/>
                    <a:pt x="518" y="4551"/>
                    <a:pt x="608" y="3405"/>
                  </a:cubicBezTo>
                  <a:lnTo>
                    <a:pt x="821" y="1"/>
                  </a:lnTo>
                  <a:close/>
                </a:path>
              </a:pathLst>
            </a:custGeom>
            <a:solidFill>
              <a:srgbClr val="33333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3" name="Google Shape;2858;p61">
              <a:extLst>
                <a:ext uri="{FF2B5EF4-FFF2-40B4-BE49-F238E27FC236}">
                  <a16:creationId xmlns:a16="http://schemas.microsoft.com/office/drawing/2014/main" id="{F02803DA-A087-D28B-511F-92BC99C931BE}"/>
                </a:ext>
              </a:extLst>
            </p:cNvPr>
            <p:cNvSpPr/>
            <p:nvPr/>
          </p:nvSpPr>
          <p:spPr>
            <a:xfrm>
              <a:off x="5384875" y="1593775"/>
              <a:ext cx="566125" cy="873900"/>
            </a:xfrm>
            <a:custGeom>
              <a:avLst/>
              <a:gdLst/>
              <a:ahLst/>
              <a:cxnLst/>
              <a:rect l="l" t="t" r="r" b="b"/>
              <a:pathLst>
                <a:path w="22645" h="34956" extrusionOk="0">
                  <a:moveTo>
                    <a:pt x="22645" y="1"/>
                  </a:moveTo>
                  <a:cubicBezTo>
                    <a:pt x="21399" y="1"/>
                    <a:pt x="18025" y="153"/>
                    <a:pt x="14529" y="1581"/>
                  </a:cubicBezTo>
                  <a:cubicBezTo>
                    <a:pt x="10183" y="3375"/>
                    <a:pt x="1368" y="15077"/>
                    <a:pt x="669" y="19059"/>
                  </a:cubicBezTo>
                  <a:cubicBezTo>
                    <a:pt x="0" y="23041"/>
                    <a:pt x="11307" y="34956"/>
                    <a:pt x="11307" y="34956"/>
                  </a:cubicBezTo>
                  <a:lnTo>
                    <a:pt x="17690" y="31217"/>
                  </a:lnTo>
                  <a:lnTo>
                    <a:pt x="9605" y="20852"/>
                  </a:lnTo>
                  <a:lnTo>
                    <a:pt x="17082" y="12098"/>
                  </a:lnTo>
                  <a:cubicBezTo>
                    <a:pt x="15472" y="10092"/>
                    <a:pt x="14772" y="7630"/>
                    <a:pt x="15897" y="5016"/>
                  </a:cubicBezTo>
                  <a:cubicBezTo>
                    <a:pt x="17052" y="2432"/>
                    <a:pt x="19788" y="213"/>
                    <a:pt x="22645" y="1"/>
                  </a:cubicBezTo>
                  <a:close/>
                </a:path>
              </a:pathLst>
            </a:custGeom>
            <a:solidFill>
              <a:srgbClr val="E9F3F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4" name="Google Shape;2859;p61">
              <a:extLst>
                <a:ext uri="{FF2B5EF4-FFF2-40B4-BE49-F238E27FC236}">
                  <a16:creationId xmlns:a16="http://schemas.microsoft.com/office/drawing/2014/main" id="{177CB2CC-4A64-ED89-4F05-C905AA054731}"/>
                </a:ext>
              </a:extLst>
            </p:cNvPr>
            <p:cNvSpPr/>
            <p:nvPr/>
          </p:nvSpPr>
          <p:spPr>
            <a:xfrm>
              <a:off x="5759500" y="1918250"/>
              <a:ext cx="52450" cy="42575"/>
            </a:xfrm>
            <a:custGeom>
              <a:avLst/>
              <a:gdLst/>
              <a:ahLst/>
              <a:cxnLst/>
              <a:rect l="l" t="t" r="r" b="b"/>
              <a:pathLst>
                <a:path w="2098" h="1703" extrusionOk="0">
                  <a:moveTo>
                    <a:pt x="2097" y="1"/>
                  </a:moveTo>
                  <a:lnTo>
                    <a:pt x="2097" y="1"/>
                  </a:lnTo>
                  <a:cubicBezTo>
                    <a:pt x="1642" y="183"/>
                    <a:pt x="1246" y="457"/>
                    <a:pt x="912" y="730"/>
                  </a:cubicBezTo>
                  <a:cubicBezTo>
                    <a:pt x="578" y="1004"/>
                    <a:pt x="274" y="1308"/>
                    <a:pt x="0" y="1703"/>
                  </a:cubicBezTo>
                  <a:cubicBezTo>
                    <a:pt x="456" y="1551"/>
                    <a:pt x="821" y="1308"/>
                    <a:pt x="1186" y="1004"/>
                  </a:cubicBezTo>
                  <a:cubicBezTo>
                    <a:pt x="1520" y="730"/>
                    <a:pt x="1824" y="426"/>
                    <a:pt x="2097" y="1"/>
                  </a:cubicBezTo>
                  <a:close/>
                </a:path>
              </a:pathLst>
            </a:custGeom>
            <a:solidFill>
              <a:srgbClr val="33333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5" name="Google Shape;2860;p61">
              <a:extLst>
                <a:ext uri="{FF2B5EF4-FFF2-40B4-BE49-F238E27FC236}">
                  <a16:creationId xmlns:a16="http://schemas.microsoft.com/office/drawing/2014/main" id="{B7D798AD-8893-4A25-5450-22BC0D3141E3}"/>
                </a:ext>
              </a:extLst>
            </p:cNvPr>
            <p:cNvSpPr/>
            <p:nvPr/>
          </p:nvSpPr>
          <p:spPr>
            <a:xfrm>
              <a:off x="5601425" y="2061100"/>
              <a:ext cx="30425" cy="63100"/>
            </a:xfrm>
            <a:custGeom>
              <a:avLst/>
              <a:gdLst/>
              <a:ahLst/>
              <a:cxnLst/>
              <a:rect l="l" t="t" r="r" b="b"/>
              <a:pathLst>
                <a:path w="1217" h="2524" extrusionOk="0">
                  <a:moveTo>
                    <a:pt x="822" y="1"/>
                  </a:moveTo>
                  <a:cubicBezTo>
                    <a:pt x="761" y="396"/>
                    <a:pt x="761" y="822"/>
                    <a:pt x="761" y="1217"/>
                  </a:cubicBezTo>
                  <a:cubicBezTo>
                    <a:pt x="761" y="1383"/>
                    <a:pt x="767" y="1563"/>
                    <a:pt x="777" y="1743"/>
                  </a:cubicBezTo>
                  <a:lnTo>
                    <a:pt x="777" y="1743"/>
                  </a:lnTo>
                  <a:cubicBezTo>
                    <a:pt x="545" y="1445"/>
                    <a:pt x="291" y="1176"/>
                    <a:pt x="1" y="943"/>
                  </a:cubicBezTo>
                  <a:lnTo>
                    <a:pt x="1" y="943"/>
                  </a:lnTo>
                  <a:cubicBezTo>
                    <a:pt x="214" y="1521"/>
                    <a:pt x="518" y="2007"/>
                    <a:pt x="852" y="2463"/>
                  </a:cubicBezTo>
                  <a:cubicBezTo>
                    <a:pt x="913" y="2493"/>
                    <a:pt x="943" y="2524"/>
                    <a:pt x="1004" y="2524"/>
                  </a:cubicBezTo>
                  <a:cubicBezTo>
                    <a:pt x="1126" y="2524"/>
                    <a:pt x="1217" y="2463"/>
                    <a:pt x="1217" y="2341"/>
                  </a:cubicBezTo>
                  <a:cubicBezTo>
                    <a:pt x="1217" y="1977"/>
                    <a:pt x="1126" y="1551"/>
                    <a:pt x="1095" y="1156"/>
                  </a:cubicBezTo>
                  <a:cubicBezTo>
                    <a:pt x="1004" y="791"/>
                    <a:pt x="943" y="366"/>
                    <a:pt x="822" y="1"/>
                  </a:cubicBezTo>
                  <a:close/>
                </a:path>
              </a:pathLst>
            </a:custGeom>
            <a:solidFill>
              <a:srgbClr val="33333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6" name="Google Shape;2861;p61">
              <a:extLst>
                <a:ext uri="{FF2B5EF4-FFF2-40B4-BE49-F238E27FC236}">
                  <a16:creationId xmlns:a16="http://schemas.microsoft.com/office/drawing/2014/main" id="{AB71B451-DE3D-0C44-3F77-E9EFA2DF9F36}"/>
                </a:ext>
              </a:extLst>
            </p:cNvPr>
            <p:cNvSpPr/>
            <p:nvPr/>
          </p:nvSpPr>
          <p:spPr>
            <a:xfrm>
              <a:off x="5738975" y="2255650"/>
              <a:ext cx="99575" cy="123125"/>
            </a:xfrm>
            <a:custGeom>
              <a:avLst/>
              <a:gdLst/>
              <a:ahLst/>
              <a:cxnLst/>
              <a:rect l="l" t="t" r="r" b="b"/>
              <a:pathLst>
                <a:path w="3983" h="4925" extrusionOk="0">
                  <a:moveTo>
                    <a:pt x="0" y="0"/>
                  </a:moveTo>
                  <a:cubicBezTo>
                    <a:pt x="517" y="821"/>
                    <a:pt x="1125" y="1642"/>
                    <a:pt x="1855" y="2401"/>
                  </a:cubicBezTo>
                  <a:cubicBezTo>
                    <a:pt x="2159" y="2766"/>
                    <a:pt x="2493" y="3161"/>
                    <a:pt x="2827" y="3526"/>
                  </a:cubicBezTo>
                  <a:cubicBezTo>
                    <a:pt x="3140" y="3839"/>
                    <a:pt x="3479" y="4204"/>
                    <a:pt x="3795" y="4523"/>
                  </a:cubicBezTo>
                  <a:lnTo>
                    <a:pt x="3795" y="4523"/>
                  </a:lnTo>
                  <a:cubicBezTo>
                    <a:pt x="3635" y="4657"/>
                    <a:pt x="3478" y="4791"/>
                    <a:pt x="3344" y="4924"/>
                  </a:cubicBezTo>
                  <a:cubicBezTo>
                    <a:pt x="3526" y="4864"/>
                    <a:pt x="3770" y="4742"/>
                    <a:pt x="3952" y="4620"/>
                  </a:cubicBezTo>
                  <a:cubicBezTo>
                    <a:pt x="3952" y="4590"/>
                    <a:pt x="3982" y="4560"/>
                    <a:pt x="3952" y="4529"/>
                  </a:cubicBezTo>
                  <a:cubicBezTo>
                    <a:pt x="3648" y="4104"/>
                    <a:pt x="3344" y="3678"/>
                    <a:pt x="3040" y="3313"/>
                  </a:cubicBezTo>
                  <a:cubicBezTo>
                    <a:pt x="2736" y="2918"/>
                    <a:pt x="2432" y="2553"/>
                    <a:pt x="2098" y="2158"/>
                  </a:cubicBezTo>
                  <a:cubicBezTo>
                    <a:pt x="1429" y="1398"/>
                    <a:pt x="760" y="669"/>
                    <a:pt x="0" y="0"/>
                  </a:cubicBezTo>
                  <a:close/>
                </a:path>
              </a:pathLst>
            </a:custGeom>
            <a:solidFill>
              <a:srgbClr val="33333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7" name="Google Shape;2862;p61">
              <a:extLst>
                <a:ext uri="{FF2B5EF4-FFF2-40B4-BE49-F238E27FC236}">
                  <a16:creationId xmlns:a16="http://schemas.microsoft.com/office/drawing/2014/main" id="{17D12941-54AF-9009-51A1-9D1D3C20B047}"/>
                </a:ext>
              </a:extLst>
            </p:cNvPr>
            <p:cNvSpPr/>
            <p:nvPr/>
          </p:nvSpPr>
          <p:spPr>
            <a:xfrm>
              <a:off x="5674375" y="2435725"/>
              <a:ext cx="50175" cy="28900"/>
            </a:xfrm>
            <a:custGeom>
              <a:avLst/>
              <a:gdLst/>
              <a:ahLst/>
              <a:cxnLst/>
              <a:rect l="l" t="t" r="r" b="b"/>
              <a:pathLst>
                <a:path w="2007" h="1156" extrusionOk="0">
                  <a:moveTo>
                    <a:pt x="2007" y="1"/>
                  </a:moveTo>
                  <a:cubicBezTo>
                    <a:pt x="1581" y="92"/>
                    <a:pt x="1247" y="244"/>
                    <a:pt x="913" y="426"/>
                  </a:cubicBezTo>
                  <a:cubicBezTo>
                    <a:pt x="548" y="609"/>
                    <a:pt x="274" y="852"/>
                    <a:pt x="1" y="1156"/>
                  </a:cubicBezTo>
                  <a:cubicBezTo>
                    <a:pt x="426" y="1126"/>
                    <a:pt x="761" y="913"/>
                    <a:pt x="1095" y="730"/>
                  </a:cubicBezTo>
                  <a:cubicBezTo>
                    <a:pt x="1429" y="548"/>
                    <a:pt x="1733" y="305"/>
                    <a:pt x="2007" y="1"/>
                  </a:cubicBezTo>
                  <a:close/>
                </a:path>
              </a:pathLst>
            </a:custGeom>
            <a:solidFill>
              <a:srgbClr val="33333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8" name="Google Shape;2863;p61">
              <a:extLst>
                <a:ext uri="{FF2B5EF4-FFF2-40B4-BE49-F238E27FC236}">
                  <a16:creationId xmlns:a16="http://schemas.microsoft.com/office/drawing/2014/main" id="{F86D6C50-D237-312D-4B55-A4B109CCC996}"/>
                </a:ext>
              </a:extLst>
            </p:cNvPr>
            <p:cNvSpPr/>
            <p:nvPr/>
          </p:nvSpPr>
          <p:spPr>
            <a:xfrm>
              <a:off x="5716950" y="2377975"/>
              <a:ext cx="177825" cy="100350"/>
            </a:xfrm>
            <a:custGeom>
              <a:avLst/>
              <a:gdLst/>
              <a:ahLst/>
              <a:cxnLst/>
              <a:rect l="l" t="t" r="r" b="b"/>
              <a:pathLst>
                <a:path w="7113" h="4014" extrusionOk="0">
                  <a:moveTo>
                    <a:pt x="4073" y="1"/>
                  </a:moveTo>
                  <a:lnTo>
                    <a:pt x="0" y="2372"/>
                  </a:lnTo>
                  <a:cubicBezTo>
                    <a:pt x="517" y="2828"/>
                    <a:pt x="1094" y="3314"/>
                    <a:pt x="1641" y="3770"/>
                  </a:cubicBezTo>
                  <a:cubicBezTo>
                    <a:pt x="1672" y="3861"/>
                    <a:pt x="1672" y="3952"/>
                    <a:pt x="1702" y="4013"/>
                  </a:cubicBezTo>
                  <a:lnTo>
                    <a:pt x="1976" y="4013"/>
                  </a:lnTo>
                  <a:lnTo>
                    <a:pt x="4407" y="3983"/>
                  </a:lnTo>
                  <a:cubicBezTo>
                    <a:pt x="5198" y="3983"/>
                    <a:pt x="6049" y="3952"/>
                    <a:pt x="6839" y="3952"/>
                  </a:cubicBezTo>
                  <a:lnTo>
                    <a:pt x="7113" y="3952"/>
                  </a:lnTo>
                  <a:cubicBezTo>
                    <a:pt x="6839" y="3740"/>
                    <a:pt x="6565" y="3496"/>
                    <a:pt x="6444" y="3344"/>
                  </a:cubicBezTo>
                  <a:cubicBezTo>
                    <a:pt x="6383" y="3223"/>
                    <a:pt x="6079" y="2585"/>
                    <a:pt x="5593" y="1916"/>
                  </a:cubicBezTo>
                  <a:cubicBezTo>
                    <a:pt x="5593" y="1855"/>
                    <a:pt x="5623" y="1855"/>
                    <a:pt x="5623" y="1855"/>
                  </a:cubicBezTo>
                  <a:cubicBezTo>
                    <a:pt x="5107" y="1247"/>
                    <a:pt x="4590" y="639"/>
                    <a:pt x="4073" y="1"/>
                  </a:cubicBezTo>
                  <a:close/>
                </a:path>
              </a:pathLst>
            </a:custGeom>
            <a:solidFill>
              <a:srgbClr val="DBAFB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89" name="Google Shape;2864;p61">
              <a:extLst>
                <a:ext uri="{FF2B5EF4-FFF2-40B4-BE49-F238E27FC236}">
                  <a16:creationId xmlns:a16="http://schemas.microsoft.com/office/drawing/2014/main" id="{AF87FF4D-A9D7-67B1-A50D-E91BB9A23094}"/>
                </a:ext>
              </a:extLst>
            </p:cNvPr>
            <p:cNvSpPr/>
            <p:nvPr/>
          </p:nvSpPr>
          <p:spPr>
            <a:xfrm>
              <a:off x="5823325" y="1124875"/>
              <a:ext cx="405025" cy="414150"/>
            </a:xfrm>
            <a:custGeom>
              <a:avLst/>
              <a:gdLst/>
              <a:ahLst/>
              <a:cxnLst/>
              <a:rect l="l" t="t" r="r" b="b"/>
              <a:pathLst>
                <a:path w="16201" h="16566" extrusionOk="0">
                  <a:moveTo>
                    <a:pt x="6291" y="1"/>
                  </a:moveTo>
                  <a:cubicBezTo>
                    <a:pt x="3931" y="1"/>
                    <a:pt x="1870" y="828"/>
                    <a:pt x="1429" y="1735"/>
                  </a:cubicBezTo>
                  <a:cubicBezTo>
                    <a:pt x="943" y="2677"/>
                    <a:pt x="0" y="6781"/>
                    <a:pt x="183" y="10124"/>
                  </a:cubicBezTo>
                  <a:cubicBezTo>
                    <a:pt x="274" y="11188"/>
                    <a:pt x="426" y="12161"/>
                    <a:pt x="791" y="12921"/>
                  </a:cubicBezTo>
                  <a:cubicBezTo>
                    <a:pt x="1186" y="13772"/>
                    <a:pt x="1642" y="14380"/>
                    <a:pt x="2098" y="14866"/>
                  </a:cubicBezTo>
                  <a:cubicBezTo>
                    <a:pt x="3374" y="16234"/>
                    <a:pt x="4742" y="16355"/>
                    <a:pt x="4742" y="16355"/>
                  </a:cubicBezTo>
                  <a:lnTo>
                    <a:pt x="5320" y="16477"/>
                  </a:lnTo>
                  <a:cubicBezTo>
                    <a:pt x="5320" y="16477"/>
                    <a:pt x="5631" y="16566"/>
                    <a:pt x="6137" y="16566"/>
                  </a:cubicBezTo>
                  <a:cubicBezTo>
                    <a:pt x="6567" y="16566"/>
                    <a:pt x="7139" y="16502"/>
                    <a:pt x="7782" y="16264"/>
                  </a:cubicBezTo>
                  <a:cubicBezTo>
                    <a:pt x="8542" y="16021"/>
                    <a:pt x="9393" y="15565"/>
                    <a:pt x="10213" y="14714"/>
                  </a:cubicBezTo>
                  <a:cubicBezTo>
                    <a:pt x="11095" y="13893"/>
                    <a:pt x="11794" y="12465"/>
                    <a:pt x="12311" y="11006"/>
                  </a:cubicBezTo>
                  <a:cubicBezTo>
                    <a:pt x="12749" y="11401"/>
                    <a:pt x="13153" y="11568"/>
                    <a:pt x="13515" y="11568"/>
                  </a:cubicBezTo>
                  <a:cubicBezTo>
                    <a:pt x="15463" y="11568"/>
                    <a:pt x="16200" y="6736"/>
                    <a:pt x="14560" y="6659"/>
                  </a:cubicBezTo>
                  <a:cubicBezTo>
                    <a:pt x="14498" y="6656"/>
                    <a:pt x="14439" y="6654"/>
                    <a:pt x="14381" y="6654"/>
                  </a:cubicBezTo>
                  <a:cubicBezTo>
                    <a:pt x="13900" y="6654"/>
                    <a:pt x="13561" y="6760"/>
                    <a:pt x="13344" y="6842"/>
                  </a:cubicBezTo>
                  <a:cubicBezTo>
                    <a:pt x="13557" y="5535"/>
                    <a:pt x="13648" y="4471"/>
                    <a:pt x="13587" y="3954"/>
                  </a:cubicBezTo>
                  <a:cubicBezTo>
                    <a:pt x="13496" y="2708"/>
                    <a:pt x="10973" y="702"/>
                    <a:pt x="8025" y="155"/>
                  </a:cubicBezTo>
                  <a:cubicBezTo>
                    <a:pt x="7442" y="49"/>
                    <a:pt x="6858" y="1"/>
                    <a:pt x="6291" y="1"/>
                  </a:cubicBezTo>
                  <a:close/>
                </a:path>
              </a:pathLst>
            </a:custGeom>
            <a:solidFill>
              <a:srgbClr val="DBAFB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0" name="Google Shape;2865;p61">
              <a:extLst>
                <a:ext uri="{FF2B5EF4-FFF2-40B4-BE49-F238E27FC236}">
                  <a16:creationId xmlns:a16="http://schemas.microsoft.com/office/drawing/2014/main" id="{24461590-3465-7AA1-A15D-8B4FDA92DD0D}"/>
                </a:ext>
              </a:extLst>
            </p:cNvPr>
            <p:cNvSpPr/>
            <p:nvPr/>
          </p:nvSpPr>
          <p:spPr>
            <a:xfrm>
              <a:off x="6139450" y="1323100"/>
              <a:ext cx="55475" cy="59450"/>
            </a:xfrm>
            <a:custGeom>
              <a:avLst/>
              <a:gdLst/>
              <a:ahLst/>
              <a:cxnLst/>
              <a:rect l="l" t="t" r="r" b="b"/>
              <a:pathLst>
                <a:path w="2219" h="2378" extrusionOk="0">
                  <a:moveTo>
                    <a:pt x="1535" y="1"/>
                  </a:moveTo>
                  <a:cubicBezTo>
                    <a:pt x="1311" y="1"/>
                    <a:pt x="1127" y="80"/>
                    <a:pt x="942" y="159"/>
                  </a:cubicBezTo>
                  <a:cubicBezTo>
                    <a:pt x="578" y="432"/>
                    <a:pt x="304" y="736"/>
                    <a:pt x="152" y="1162"/>
                  </a:cubicBezTo>
                  <a:cubicBezTo>
                    <a:pt x="0" y="1587"/>
                    <a:pt x="30" y="1983"/>
                    <a:pt x="122" y="2378"/>
                  </a:cubicBezTo>
                  <a:cubicBezTo>
                    <a:pt x="152" y="1983"/>
                    <a:pt x="182" y="1587"/>
                    <a:pt x="334" y="1223"/>
                  </a:cubicBezTo>
                  <a:cubicBezTo>
                    <a:pt x="486" y="919"/>
                    <a:pt x="760" y="645"/>
                    <a:pt x="1064" y="432"/>
                  </a:cubicBezTo>
                  <a:cubicBezTo>
                    <a:pt x="1187" y="358"/>
                    <a:pt x="1330" y="320"/>
                    <a:pt x="1465" y="320"/>
                  </a:cubicBezTo>
                  <a:cubicBezTo>
                    <a:pt x="1663" y="320"/>
                    <a:pt x="1843" y="404"/>
                    <a:pt x="1915" y="584"/>
                  </a:cubicBezTo>
                  <a:cubicBezTo>
                    <a:pt x="1976" y="736"/>
                    <a:pt x="1976" y="949"/>
                    <a:pt x="1976" y="1131"/>
                  </a:cubicBezTo>
                  <a:cubicBezTo>
                    <a:pt x="1945" y="1314"/>
                    <a:pt x="1945" y="1496"/>
                    <a:pt x="1885" y="1709"/>
                  </a:cubicBezTo>
                  <a:cubicBezTo>
                    <a:pt x="1976" y="1557"/>
                    <a:pt x="2067" y="1314"/>
                    <a:pt x="2128" y="1131"/>
                  </a:cubicBezTo>
                  <a:cubicBezTo>
                    <a:pt x="2158" y="919"/>
                    <a:pt x="2219" y="706"/>
                    <a:pt x="2128" y="463"/>
                  </a:cubicBezTo>
                  <a:cubicBezTo>
                    <a:pt x="2097" y="250"/>
                    <a:pt x="1854" y="68"/>
                    <a:pt x="1641" y="7"/>
                  </a:cubicBezTo>
                  <a:cubicBezTo>
                    <a:pt x="1605" y="3"/>
                    <a:pt x="1569" y="1"/>
                    <a:pt x="1535" y="1"/>
                  </a:cubicBezTo>
                  <a:close/>
                </a:path>
              </a:pathLst>
            </a:custGeom>
            <a:solidFill>
              <a:srgbClr val="C19FA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1" name="Google Shape;2866;p61">
              <a:extLst>
                <a:ext uri="{FF2B5EF4-FFF2-40B4-BE49-F238E27FC236}">
                  <a16:creationId xmlns:a16="http://schemas.microsoft.com/office/drawing/2014/main" id="{8308F27C-2376-3C24-C0C5-6920D67C9AC6}"/>
                </a:ext>
              </a:extLst>
            </p:cNvPr>
            <p:cNvSpPr/>
            <p:nvPr/>
          </p:nvSpPr>
          <p:spPr>
            <a:xfrm>
              <a:off x="6152350" y="1342925"/>
              <a:ext cx="20550" cy="42675"/>
            </a:xfrm>
            <a:custGeom>
              <a:avLst/>
              <a:gdLst/>
              <a:ahLst/>
              <a:cxnLst/>
              <a:rect l="l" t="t" r="r" b="b"/>
              <a:pathLst>
                <a:path w="822" h="1707" extrusionOk="0">
                  <a:moveTo>
                    <a:pt x="196" y="0"/>
                  </a:moveTo>
                  <a:cubicBezTo>
                    <a:pt x="125" y="0"/>
                    <a:pt x="57" y="20"/>
                    <a:pt x="1" y="65"/>
                  </a:cubicBezTo>
                  <a:cubicBezTo>
                    <a:pt x="183" y="65"/>
                    <a:pt x="335" y="186"/>
                    <a:pt x="396" y="308"/>
                  </a:cubicBezTo>
                  <a:cubicBezTo>
                    <a:pt x="487" y="399"/>
                    <a:pt x="517" y="551"/>
                    <a:pt x="517" y="703"/>
                  </a:cubicBezTo>
                  <a:cubicBezTo>
                    <a:pt x="548" y="855"/>
                    <a:pt x="548" y="1068"/>
                    <a:pt x="517" y="1220"/>
                  </a:cubicBezTo>
                  <a:cubicBezTo>
                    <a:pt x="487" y="1372"/>
                    <a:pt x="457" y="1554"/>
                    <a:pt x="366" y="1706"/>
                  </a:cubicBezTo>
                  <a:cubicBezTo>
                    <a:pt x="517" y="1585"/>
                    <a:pt x="669" y="1433"/>
                    <a:pt x="761" y="1281"/>
                  </a:cubicBezTo>
                  <a:cubicBezTo>
                    <a:pt x="821" y="1098"/>
                    <a:pt x="821" y="916"/>
                    <a:pt x="821" y="703"/>
                  </a:cubicBezTo>
                  <a:cubicBezTo>
                    <a:pt x="791" y="521"/>
                    <a:pt x="700" y="308"/>
                    <a:pt x="548" y="156"/>
                  </a:cubicBezTo>
                  <a:cubicBezTo>
                    <a:pt x="452" y="60"/>
                    <a:pt x="319" y="0"/>
                    <a:pt x="196" y="0"/>
                  </a:cubicBezTo>
                  <a:close/>
                </a:path>
              </a:pathLst>
            </a:custGeom>
            <a:solidFill>
              <a:srgbClr val="C19FA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2" name="Google Shape;2867;p61">
              <a:extLst>
                <a:ext uri="{FF2B5EF4-FFF2-40B4-BE49-F238E27FC236}">
                  <a16:creationId xmlns:a16="http://schemas.microsoft.com/office/drawing/2014/main" id="{4056FB82-A1B1-C44A-B6A3-B5AC3E858879}"/>
                </a:ext>
              </a:extLst>
            </p:cNvPr>
            <p:cNvSpPr/>
            <p:nvPr/>
          </p:nvSpPr>
          <p:spPr>
            <a:xfrm>
              <a:off x="5978350" y="1421275"/>
              <a:ext cx="22050" cy="10200"/>
            </a:xfrm>
            <a:custGeom>
              <a:avLst/>
              <a:gdLst/>
              <a:ahLst/>
              <a:cxnLst/>
              <a:rect l="l" t="t" r="r" b="b"/>
              <a:pathLst>
                <a:path w="882" h="408" extrusionOk="0">
                  <a:moveTo>
                    <a:pt x="882" y="1"/>
                  </a:moveTo>
                  <a:cubicBezTo>
                    <a:pt x="730" y="62"/>
                    <a:pt x="547" y="122"/>
                    <a:pt x="426" y="214"/>
                  </a:cubicBezTo>
                  <a:cubicBezTo>
                    <a:pt x="274" y="244"/>
                    <a:pt x="152" y="305"/>
                    <a:pt x="0" y="396"/>
                  </a:cubicBezTo>
                  <a:cubicBezTo>
                    <a:pt x="46" y="404"/>
                    <a:pt x="89" y="407"/>
                    <a:pt x="132" y="407"/>
                  </a:cubicBezTo>
                  <a:cubicBezTo>
                    <a:pt x="259" y="407"/>
                    <a:pt x="372" y="373"/>
                    <a:pt x="486" y="305"/>
                  </a:cubicBezTo>
                  <a:cubicBezTo>
                    <a:pt x="638" y="244"/>
                    <a:pt x="790" y="153"/>
                    <a:pt x="882" y="1"/>
                  </a:cubicBezTo>
                  <a:close/>
                </a:path>
              </a:pathLst>
            </a:custGeom>
            <a:solidFill>
              <a:srgbClr val="C19FA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3" name="Google Shape;2868;p61">
              <a:extLst>
                <a:ext uri="{FF2B5EF4-FFF2-40B4-BE49-F238E27FC236}">
                  <a16:creationId xmlns:a16="http://schemas.microsoft.com/office/drawing/2014/main" id="{E0D6A7C6-B95C-B3EB-4672-92AAF49A7045}"/>
                </a:ext>
              </a:extLst>
            </p:cNvPr>
            <p:cNvSpPr/>
            <p:nvPr/>
          </p:nvSpPr>
          <p:spPr>
            <a:xfrm>
              <a:off x="5948700" y="1390125"/>
              <a:ext cx="60825" cy="34550"/>
            </a:xfrm>
            <a:custGeom>
              <a:avLst/>
              <a:gdLst/>
              <a:ahLst/>
              <a:cxnLst/>
              <a:rect l="l" t="t" r="r" b="b"/>
              <a:pathLst>
                <a:path w="2433" h="1382" extrusionOk="0">
                  <a:moveTo>
                    <a:pt x="2432" y="1"/>
                  </a:moveTo>
                  <a:lnTo>
                    <a:pt x="2432" y="1"/>
                  </a:lnTo>
                  <a:cubicBezTo>
                    <a:pt x="2098" y="335"/>
                    <a:pt x="1703" y="639"/>
                    <a:pt x="1338" y="882"/>
                  </a:cubicBezTo>
                  <a:cubicBezTo>
                    <a:pt x="913" y="1156"/>
                    <a:pt x="487" y="1247"/>
                    <a:pt x="1" y="1338"/>
                  </a:cubicBezTo>
                  <a:cubicBezTo>
                    <a:pt x="194" y="1360"/>
                    <a:pt x="357" y="1381"/>
                    <a:pt x="533" y="1381"/>
                  </a:cubicBezTo>
                  <a:cubicBezTo>
                    <a:pt x="606" y="1381"/>
                    <a:pt x="680" y="1377"/>
                    <a:pt x="761" y="1368"/>
                  </a:cubicBezTo>
                  <a:cubicBezTo>
                    <a:pt x="1034" y="1368"/>
                    <a:pt x="1247" y="1247"/>
                    <a:pt x="1490" y="1156"/>
                  </a:cubicBezTo>
                  <a:cubicBezTo>
                    <a:pt x="1916" y="882"/>
                    <a:pt x="2280" y="487"/>
                    <a:pt x="2432" y="1"/>
                  </a:cubicBezTo>
                  <a:close/>
                </a:path>
              </a:pathLst>
            </a:custGeom>
            <a:solidFill>
              <a:srgbClr val="C19FA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4" name="Google Shape;2869;p61">
              <a:extLst>
                <a:ext uri="{FF2B5EF4-FFF2-40B4-BE49-F238E27FC236}">
                  <a16:creationId xmlns:a16="http://schemas.microsoft.com/office/drawing/2014/main" id="{763F7CD9-08CD-8D74-7586-2A88F52A982D}"/>
                </a:ext>
              </a:extLst>
            </p:cNvPr>
            <p:cNvSpPr/>
            <p:nvPr/>
          </p:nvSpPr>
          <p:spPr>
            <a:xfrm>
              <a:off x="5917550" y="1295150"/>
              <a:ext cx="22825" cy="98800"/>
            </a:xfrm>
            <a:custGeom>
              <a:avLst/>
              <a:gdLst/>
              <a:ahLst/>
              <a:cxnLst/>
              <a:rect l="l" t="t" r="r" b="b"/>
              <a:pathLst>
                <a:path w="913" h="3952" extrusionOk="0">
                  <a:moveTo>
                    <a:pt x="578" y="0"/>
                  </a:moveTo>
                  <a:lnTo>
                    <a:pt x="578" y="0"/>
                  </a:lnTo>
                  <a:cubicBezTo>
                    <a:pt x="517" y="730"/>
                    <a:pt x="456" y="1398"/>
                    <a:pt x="213" y="2037"/>
                  </a:cubicBezTo>
                  <a:cubicBezTo>
                    <a:pt x="152" y="2401"/>
                    <a:pt x="0" y="2766"/>
                    <a:pt x="92" y="3192"/>
                  </a:cubicBezTo>
                  <a:cubicBezTo>
                    <a:pt x="213" y="3617"/>
                    <a:pt x="578" y="3830"/>
                    <a:pt x="912" y="3952"/>
                  </a:cubicBezTo>
                  <a:cubicBezTo>
                    <a:pt x="608" y="3769"/>
                    <a:pt x="365" y="3465"/>
                    <a:pt x="335" y="3161"/>
                  </a:cubicBezTo>
                  <a:cubicBezTo>
                    <a:pt x="304" y="2857"/>
                    <a:pt x="426" y="2523"/>
                    <a:pt x="517" y="2158"/>
                  </a:cubicBezTo>
                  <a:cubicBezTo>
                    <a:pt x="760" y="1490"/>
                    <a:pt x="791" y="699"/>
                    <a:pt x="578" y="0"/>
                  </a:cubicBezTo>
                  <a:close/>
                </a:path>
              </a:pathLst>
            </a:custGeom>
            <a:solidFill>
              <a:srgbClr val="C19FA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5" name="Google Shape;2870;p61">
              <a:extLst>
                <a:ext uri="{FF2B5EF4-FFF2-40B4-BE49-F238E27FC236}">
                  <a16:creationId xmlns:a16="http://schemas.microsoft.com/office/drawing/2014/main" id="{CD291E50-F35D-C583-54D0-29BF43A7FB82}"/>
                </a:ext>
              </a:extLst>
            </p:cNvPr>
            <p:cNvSpPr/>
            <p:nvPr/>
          </p:nvSpPr>
          <p:spPr>
            <a:xfrm>
              <a:off x="5956300" y="1387100"/>
              <a:ext cx="9900" cy="7625"/>
            </a:xfrm>
            <a:custGeom>
              <a:avLst/>
              <a:gdLst/>
              <a:ahLst/>
              <a:cxnLst/>
              <a:rect l="l" t="t" r="r" b="b"/>
              <a:pathLst>
                <a:path w="396" h="305" extrusionOk="0">
                  <a:moveTo>
                    <a:pt x="236" y="0"/>
                  </a:moveTo>
                  <a:cubicBezTo>
                    <a:pt x="191" y="0"/>
                    <a:pt x="153" y="15"/>
                    <a:pt x="122" y="30"/>
                  </a:cubicBezTo>
                  <a:cubicBezTo>
                    <a:pt x="31" y="91"/>
                    <a:pt x="1" y="152"/>
                    <a:pt x="1" y="304"/>
                  </a:cubicBezTo>
                  <a:cubicBezTo>
                    <a:pt x="122" y="304"/>
                    <a:pt x="183" y="304"/>
                    <a:pt x="274" y="274"/>
                  </a:cubicBezTo>
                  <a:cubicBezTo>
                    <a:pt x="305" y="243"/>
                    <a:pt x="335" y="213"/>
                    <a:pt x="396" y="61"/>
                  </a:cubicBezTo>
                  <a:cubicBezTo>
                    <a:pt x="335" y="15"/>
                    <a:pt x="282" y="0"/>
                    <a:pt x="236" y="0"/>
                  </a:cubicBezTo>
                  <a:close/>
                </a:path>
              </a:pathLst>
            </a:custGeom>
            <a:solidFill>
              <a:srgbClr val="C19FA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6" name="Google Shape;2871;p61">
              <a:extLst>
                <a:ext uri="{FF2B5EF4-FFF2-40B4-BE49-F238E27FC236}">
                  <a16:creationId xmlns:a16="http://schemas.microsoft.com/office/drawing/2014/main" id="{FDF0814B-C3EF-6DB3-AA9A-471D7EC53E1F}"/>
                </a:ext>
              </a:extLst>
            </p:cNvPr>
            <p:cNvSpPr/>
            <p:nvPr/>
          </p:nvSpPr>
          <p:spPr>
            <a:xfrm>
              <a:off x="5979850" y="1314900"/>
              <a:ext cx="28900" cy="38025"/>
            </a:xfrm>
            <a:custGeom>
              <a:avLst/>
              <a:gdLst/>
              <a:ahLst/>
              <a:cxnLst/>
              <a:rect l="l" t="t" r="r" b="b"/>
              <a:pathLst>
                <a:path w="1156" h="1521" extrusionOk="0">
                  <a:moveTo>
                    <a:pt x="578" y="0"/>
                  </a:moveTo>
                  <a:cubicBezTo>
                    <a:pt x="274" y="0"/>
                    <a:pt x="1" y="365"/>
                    <a:pt x="1" y="760"/>
                  </a:cubicBezTo>
                  <a:cubicBezTo>
                    <a:pt x="1" y="1186"/>
                    <a:pt x="274" y="1520"/>
                    <a:pt x="578" y="1520"/>
                  </a:cubicBezTo>
                  <a:cubicBezTo>
                    <a:pt x="882" y="1520"/>
                    <a:pt x="1156" y="1186"/>
                    <a:pt x="1156" y="760"/>
                  </a:cubicBezTo>
                  <a:cubicBezTo>
                    <a:pt x="1156" y="365"/>
                    <a:pt x="882" y="0"/>
                    <a:pt x="578" y="0"/>
                  </a:cubicBezTo>
                  <a:close/>
                </a:path>
              </a:pathLst>
            </a:custGeom>
            <a:solidFill>
              <a:srgbClr val="36363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7" name="Google Shape;2872;p61">
              <a:extLst>
                <a:ext uri="{FF2B5EF4-FFF2-40B4-BE49-F238E27FC236}">
                  <a16:creationId xmlns:a16="http://schemas.microsoft.com/office/drawing/2014/main" id="{152607DA-2935-5AEA-A574-C49084789F98}"/>
                </a:ext>
              </a:extLst>
            </p:cNvPr>
            <p:cNvSpPr/>
            <p:nvPr/>
          </p:nvSpPr>
          <p:spPr>
            <a:xfrm>
              <a:off x="5873475" y="1314900"/>
              <a:ext cx="28900" cy="38025"/>
            </a:xfrm>
            <a:custGeom>
              <a:avLst/>
              <a:gdLst/>
              <a:ahLst/>
              <a:cxnLst/>
              <a:rect l="l" t="t" r="r" b="b"/>
              <a:pathLst>
                <a:path w="1156" h="1521" extrusionOk="0">
                  <a:moveTo>
                    <a:pt x="578" y="0"/>
                  </a:moveTo>
                  <a:cubicBezTo>
                    <a:pt x="274" y="0"/>
                    <a:pt x="1" y="365"/>
                    <a:pt x="1" y="760"/>
                  </a:cubicBezTo>
                  <a:cubicBezTo>
                    <a:pt x="1" y="1186"/>
                    <a:pt x="274" y="1520"/>
                    <a:pt x="578" y="1520"/>
                  </a:cubicBezTo>
                  <a:cubicBezTo>
                    <a:pt x="882" y="1520"/>
                    <a:pt x="1156" y="1186"/>
                    <a:pt x="1156" y="760"/>
                  </a:cubicBezTo>
                  <a:cubicBezTo>
                    <a:pt x="1156" y="365"/>
                    <a:pt x="882" y="0"/>
                    <a:pt x="578" y="0"/>
                  </a:cubicBezTo>
                  <a:close/>
                </a:path>
              </a:pathLst>
            </a:custGeom>
            <a:solidFill>
              <a:srgbClr val="36363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8" name="Google Shape;2873;p61">
              <a:extLst>
                <a:ext uri="{FF2B5EF4-FFF2-40B4-BE49-F238E27FC236}">
                  <a16:creationId xmlns:a16="http://schemas.microsoft.com/office/drawing/2014/main" id="{E638CC63-4BCC-B014-F509-C2BB67EC45BA}"/>
                </a:ext>
              </a:extLst>
            </p:cNvPr>
            <p:cNvSpPr/>
            <p:nvPr/>
          </p:nvSpPr>
          <p:spPr>
            <a:xfrm>
              <a:off x="5964675" y="1261700"/>
              <a:ext cx="79050" cy="28425"/>
            </a:xfrm>
            <a:custGeom>
              <a:avLst/>
              <a:gdLst/>
              <a:ahLst/>
              <a:cxnLst/>
              <a:rect l="l" t="t" r="r" b="b"/>
              <a:pathLst>
                <a:path w="3162" h="1137" extrusionOk="0">
                  <a:moveTo>
                    <a:pt x="1003" y="1"/>
                  </a:moveTo>
                  <a:cubicBezTo>
                    <a:pt x="730" y="1"/>
                    <a:pt x="517" y="1"/>
                    <a:pt x="243" y="92"/>
                  </a:cubicBezTo>
                  <a:cubicBezTo>
                    <a:pt x="91" y="122"/>
                    <a:pt x="0" y="274"/>
                    <a:pt x="61" y="426"/>
                  </a:cubicBezTo>
                  <a:cubicBezTo>
                    <a:pt x="87" y="632"/>
                    <a:pt x="199" y="707"/>
                    <a:pt x="325" y="707"/>
                  </a:cubicBezTo>
                  <a:cubicBezTo>
                    <a:pt x="348" y="707"/>
                    <a:pt x="372" y="705"/>
                    <a:pt x="395" y="700"/>
                  </a:cubicBezTo>
                  <a:cubicBezTo>
                    <a:pt x="578" y="700"/>
                    <a:pt x="821" y="669"/>
                    <a:pt x="1033" y="669"/>
                  </a:cubicBezTo>
                  <a:cubicBezTo>
                    <a:pt x="1277" y="669"/>
                    <a:pt x="1459" y="700"/>
                    <a:pt x="1672" y="700"/>
                  </a:cubicBezTo>
                  <a:cubicBezTo>
                    <a:pt x="1915" y="730"/>
                    <a:pt x="2097" y="761"/>
                    <a:pt x="2340" y="852"/>
                  </a:cubicBezTo>
                  <a:cubicBezTo>
                    <a:pt x="2553" y="913"/>
                    <a:pt x="2736" y="1004"/>
                    <a:pt x="2948" y="1125"/>
                  </a:cubicBezTo>
                  <a:cubicBezTo>
                    <a:pt x="2964" y="1133"/>
                    <a:pt x="2981" y="1137"/>
                    <a:pt x="2998" y="1137"/>
                  </a:cubicBezTo>
                  <a:cubicBezTo>
                    <a:pt x="3051" y="1137"/>
                    <a:pt x="3108" y="1103"/>
                    <a:pt x="3131" y="1034"/>
                  </a:cubicBezTo>
                  <a:cubicBezTo>
                    <a:pt x="3161" y="973"/>
                    <a:pt x="3131" y="913"/>
                    <a:pt x="3100" y="882"/>
                  </a:cubicBezTo>
                  <a:cubicBezTo>
                    <a:pt x="2888" y="730"/>
                    <a:pt x="2705" y="578"/>
                    <a:pt x="2492" y="426"/>
                  </a:cubicBezTo>
                  <a:cubicBezTo>
                    <a:pt x="2249" y="305"/>
                    <a:pt x="2037" y="214"/>
                    <a:pt x="1763" y="122"/>
                  </a:cubicBezTo>
                  <a:cubicBezTo>
                    <a:pt x="1520" y="62"/>
                    <a:pt x="1277" y="1"/>
                    <a:pt x="1003" y="1"/>
                  </a:cubicBezTo>
                  <a:close/>
                </a:path>
              </a:pathLst>
            </a:custGeom>
            <a:solidFill>
              <a:srgbClr val="36363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9" name="Google Shape;2874;p61">
              <a:extLst>
                <a:ext uri="{FF2B5EF4-FFF2-40B4-BE49-F238E27FC236}">
                  <a16:creationId xmlns:a16="http://schemas.microsoft.com/office/drawing/2014/main" id="{CA0E7FCB-BE27-0DB4-5938-F138B152A2DD}"/>
                </a:ext>
              </a:extLst>
            </p:cNvPr>
            <p:cNvSpPr/>
            <p:nvPr/>
          </p:nvSpPr>
          <p:spPr>
            <a:xfrm>
              <a:off x="5960875" y="1264750"/>
              <a:ext cx="16725" cy="13850"/>
            </a:xfrm>
            <a:custGeom>
              <a:avLst/>
              <a:gdLst/>
              <a:ahLst/>
              <a:cxnLst/>
              <a:rect l="l" t="t" r="r" b="b"/>
              <a:pathLst>
                <a:path w="669" h="554" extrusionOk="0">
                  <a:moveTo>
                    <a:pt x="122" y="0"/>
                  </a:moveTo>
                  <a:cubicBezTo>
                    <a:pt x="122" y="92"/>
                    <a:pt x="91" y="31"/>
                    <a:pt x="61" y="92"/>
                  </a:cubicBezTo>
                  <a:cubicBezTo>
                    <a:pt x="0" y="183"/>
                    <a:pt x="61" y="304"/>
                    <a:pt x="122" y="396"/>
                  </a:cubicBezTo>
                  <a:cubicBezTo>
                    <a:pt x="213" y="456"/>
                    <a:pt x="304" y="487"/>
                    <a:pt x="426" y="547"/>
                  </a:cubicBezTo>
                  <a:cubicBezTo>
                    <a:pt x="438" y="552"/>
                    <a:pt x="450" y="554"/>
                    <a:pt x="461" y="554"/>
                  </a:cubicBezTo>
                  <a:cubicBezTo>
                    <a:pt x="533" y="554"/>
                    <a:pt x="582" y="478"/>
                    <a:pt x="608" y="426"/>
                  </a:cubicBezTo>
                  <a:cubicBezTo>
                    <a:pt x="669" y="335"/>
                    <a:pt x="578" y="274"/>
                    <a:pt x="517" y="244"/>
                  </a:cubicBezTo>
                  <a:lnTo>
                    <a:pt x="456" y="244"/>
                  </a:lnTo>
                  <a:cubicBezTo>
                    <a:pt x="395" y="244"/>
                    <a:pt x="304" y="244"/>
                    <a:pt x="243" y="183"/>
                  </a:cubicBezTo>
                  <a:cubicBezTo>
                    <a:pt x="213" y="183"/>
                    <a:pt x="152" y="152"/>
                    <a:pt x="152" y="122"/>
                  </a:cubicBezTo>
                  <a:cubicBezTo>
                    <a:pt x="122" y="92"/>
                    <a:pt x="122" y="31"/>
                    <a:pt x="122" y="0"/>
                  </a:cubicBezTo>
                  <a:close/>
                </a:path>
              </a:pathLst>
            </a:custGeom>
            <a:solidFill>
              <a:srgbClr val="36363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0" name="Google Shape;2875;p61">
              <a:extLst>
                <a:ext uri="{FF2B5EF4-FFF2-40B4-BE49-F238E27FC236}">
                  <a16:creationId xmlns:a16="http://schemas.microsoft.com/office/drawing/2014/main" id="{83C0D52F-1AA9-A0F6-BDD4-7ED5DCBB8DCF}"/>
                </a:ext>
              </a:extLst>
            </p:cNvPr>
            <p:cNvSpPr/>
            <p:nvPr/>
          </p:nvSpPr>
          <p:spPr>
            <a:xfrm>
              <a:off x="5833950" y="1261700"/>
              <a:ext cx="78300" cy="28425"/>
            </a:xfrm>
            <a:custGeom>
              <a:avLst/>
              <a:gdLst/>
              <a:ahLst/>
              <a:cxnLst/>
              <a:rect l="l" t="t" r="r" b="b"/>
              <a:pathLst>
                <a:path w="3132" h="1137" extrusionOk="0">
                  <a:moveTo>
                    <a:pt x="2159" y="1"/>
                  </a:moveTo>
                  <a:cubicBezTo>
                    <a:pt x="1885" y="1"/>
                    <a:pt x="1612" y="62"/>
                    <a:pt x="1399" y="122"/>
                  </a:cubicBezTo>
                  <a:cubicBezTo>
                    <a:pt x="1126" y="214"/>
                    <a:pt x="913" y="305"/>
                    <a:pt x="670" y="426"/>
                  </a:cubicBezTo>
                  <a:cubicBezTo>
                    <a:pt x="457" y="578"/>
                    <a:pt x="244" y="730"/>
                    <a:pt x="62" y="882"/>
                  </a:cubicBezTo>
                  <a:cubicBezTo>
                    <a:pt x="31" y="913"/>
                    <a:pt x="1" y="973"/>
                    <a:pt x="31" y="1034"/>
                  </a:cubicBezTo>
                  <a:cubicBezTo>
                    <a:pt x="54" y="1103"/>
                    <a:pt x="111" y="1137"/>
                    <a:pt x="164" y="1137"/>
                  </a:cubicBezTo>
                  <a:cubicBezTo>
                    <a:pt x="181" y="1137"/>
                    <a:pt x="199" y="1133"/>
                    <a:pt x="214" y="1125"/>
                  </a:cubicBezTo>
                  <a:cubicBezTo>
                    <a:pt x="396" y="1004"/>
                    <a:pt x="609" y="913"/>
                    <a:pt x="822" y="852"/>
                  </a:cubicBezTo>
                  <a:cubicBezTo>
                    <a:pt x="1065" y="761"/>
                    <a:pt x="1247" y="730"/>
                    <a:pt x="1460" y="700"/>
                  </a:cubicBezTo>
                  <a:cubicBezTo>
                    <a:pt x="1703" y="700"/>
                    <a:pt x="1885" y="669"/>
                    <a:pt x="2129" y="669"/>
                  </a:cubicBezTo>
                  <a:cubicBezTo>
                    <a:pt x="2341" y="669"/>
                    <a:pt x="2585" y="700"/>
                    <a:pt x="2767" y="700"/>
                  </a:cubicBezTo>
                  <a:cubicBezTo>
                    <a:pt x="2790" y="705"/>
                    <a:pt x="2814" y="707"/>
                    <a:pt x="2837" y="707"/>
                  </a:cubicBezTo>
                  <a:cubicBezTo>
                    <a:pt x="2963" y="707"/>
                    <a:pt x="3076" y="632"/>
                    <a:pt x="3101" y="426"/>
                  </a:cubicBezTo>
                  <a:cubicBezTo>
                    <a:pt x="3132" y="274"/>
                    <a:pt x="3071" y="122"/>
                    <a:pt x="2919" y="92"/>
                  </a:cubicBezTo>
                  <a:cubicBezTo>
                    <a:pt x="2645" y="1"/>
                    <a:pt x="2433" y="1"/>
                    <a:pt x="2159" y="1"/>
                  </a:cubicBezTo>
                  <a:close/>
                </a:path>
              </a:pathLst>
            </a:custGeom>
            <a:solidFill>
              <a:srgbClr val="36363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1" name="Google Shape;2876;p61">
              <a:extLst>
                <a:ext uri="{FF2B5EF4-FFF2-40B4-BE49-F238E27FC236}">
                  <a16:creationId xmlns:a16="http://schemas.microsoft.com/office/drawing/2014/main" id="{12B80661-FC72-A51F-D57D-60184E56BC36}"/>
                </a:ext>
              </a:extLst>
            </p:cNvPr>
            <p:cNvSpPr/>
            <p:nvPr/>
          </p:nvSpPr>
          <p:spPr>
            <a:xfrm>
              <a:off x="5900075" y="1264750"/>
              <a:ext cx="16750" cy="13850"/>
            </a:xfrm>
            <a:custGeom>
              <a:avLst/>
              <a:gdLst/>
              <a:ahLst/>
              <a:cxnLst/>
              <a:rect l="l" t="t" r="r" b="b"/>
              <a:pathLst>
                <a:path w="670" h="554" extrusionOk="0">
                  <a:moveTo>
                    <a:pt x="548" y="0"/>
                  </a:moveTo>
                  <a:cubicBezTo>
                    <a:pt x="548" y="31"/>
                    <a:pt x="548" y="92"/>
                    <a:pt x="517" y="122"/>
                  </a:cubicBezTo>
                  <a:cubicBezTo>
                    <a:pt x="517" y="152"/>
                    <a:pt x="456" y="183"/>
                    <a:pt x="426" y="183"/>
                  </a:cubicBezTo>
                  <a:cubicBezTo>
                    <a:pt x="365" y="244"/>
                    <a:pt x="274" y="244"/>
                    <a:pt x="213" y="244"/>
                  </a:cubicBezTo>
                  <a:lnTo>
                    <a:pt x="152" y="244"/>
                  </a:lnTo>
                  <a:cubicBezTo>
                    <a:pt x="92" y="274"/>
                    <a:pt x="0" y="335"/>
                    <a:pt x="61" y="426"/>
                  </a:cubicBezTo>
                  <a:cubicBezTo>
                    <a:pt x="87" y="478"/>
                    <a:pt x="136" y="554"/>
                    <a:pt x="208" y="554"/>
                  </a:cubicBezTo>
                  <a:cubicBezTo>
                    <a:pt x="219" y="554"/>
                    <a:pt x="231" y="552"/>
                    <a:pt x="244" y="547"/>
                  </a:cubicBezTo>
                  <a:cubicBezTo>
                    <a:pt x="365" y="487"/>
                    <a:pt x="456" y="456"/>
                    <a:pt x="548" y="396"/>
                  </a:cubicBezTo>
                  <a:cubicBezTo>
                    <a:pt x="608" y="304"/>
                    <a:pt x="669" y="183"/>
                    <a:pt x="608" y="92"/>
                  </a:cubicBezTo>
                  <a:cubicBezTo>
                    <a:pt x="548" y="31"/>
                    <a:pt x="548" y="92"/>
                    <a:pt x="548" y="0"/>
                  </a:cubicBezTo>
                  <a:close/>
                </a:path>
              </a:pathLst>
            </a:custGeom>
            <a:solidFill>
              <a:srgbClr val="36363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2" name="Google Shape;2877;p61">
              <a:extLst>
                <a:ext uri="{FF2B5EF4-FFF2-40B4-BE49-F238E27FC236}">
                  <a16:creationId xmlns:a16="http://schemas.microsoft.com/office/drawing/2014/main" id="{5245332A-420C-1EEF-E51E-0A0E46CD6FB8}"/>
                </a:ext>
              </a:extLst>
            </p:cNvPr>
            <p:cNvSpPr/>
            <p:nvPr/>
          </p:nvSpPr>
          <p:spPr>
            <a:xfrm>
              <a:off x="5782300" y="1045450"/>
              <a:ext cx="462025" cy="317425"/>
            </a:xfrm>
            <a:custGeom>
              <a:avLst/>
              <a:gdLst/>
              <a:ahLst/>
              <a:cxnLst/>
              <a:rect l="l" t="t" r="r" b="b"/>
              <a:pathLst>
                <a:path w="18481" h="12697" extrusionOk="0">
                  <a:moveTo>
                    <a:pt x="8094" y="0"/>
                  </a:moveTo>
                  <a:cubicBezTo>
                    <a:pt x="7167" y="0"/>
                    <a:pt x="6254" y="324"/>
                    <a:pt x="5471" y="870"/>
                  </a:cubicBezTo>
                  <a:cubicBezTo>
                    <a:pt x="4772" y="1356"/>
                    <a:pt x="4195" y="2116"/>
                    <a:pt x="4103" y="2967"/>
                  </a:cubicBezTo>
                  <a:cubicBezTo>
                    <a:pt x="3834" y="2760"/>
                    <a:pt x="3452" y="2651"/>
                    <a:pt x="3073" y="2651"/>
                  </a:cubicBezTo>
                  <a:cubicBezTo>
                    <a:pt x="2895" y="2651"/>
                    <a:pt x="2718" y="2675"/>
                    <a:pt x="2553" y="2724"/>
                  </a:cubicBezTo>
                  <a:cubicBezTo>
                    <a:pt x="2037" y="2876"/>
                    <a:pt x="1550" y="3240"/>
                    <a:pt x="1185" y="3605"/>
                  </a:cubicBezTo>
                  <a:cubicBezTo>
                    <a:pt x="1003" y="3788"/>
                    <a:pt x="851" y="4000"/>
                    <a:pt x="730" y="4213"/>
                  </a:cubicBezTo>
                  <a:cubicBezTo>
                    <a:pt x="547" y="4578"/>
                    <a:pt x="578" y="5003"/>
                    <a:pt x="578" y="5398"/>
                  </a:cubicBezTo>
                  <a:cubicBezTo>
                    <a:pt x="578" y="5763"/>
                    <a:pt x="730" y="6250"/>
                    <a:pt x="1003" y="6493"/>
                  </a:cubicBezTo>
                  <a:cubicBezTo>
                    <a:pt x="395" y="6614"/>
                    <a:pt x="0" y="7283"/>
                    <a:pt x="0" y="7891"/>
                  </a:cubicBezTo>
                  <a:cubicBezTo>
                    <a:pt x="0" y="8560"/>
                    <a:pt x="334" y="9107"/>
                    <a:pt x="730" y="9623"/>
                  </a:cubicBezTo>
                  <a:cubicBezTo>
                    <a:pt x="1064" y="10079"/>
                    <a:pt x="1489" y="10535"/>
                    <a:pt x="1763" y="11052"/>
                  </a:cubicBezTo>
                  <a:cubicBezTo>
                    <a:pt x="1824" y="9867"/>
                    <a:pt x="1976" y="8712"/>
                    <a:pt x="2219" y="7678"/>
                  </a:cubicBezTo>
                  <a:cubicBezTo>
                    <a:pt x="2410" y="7525"/>
                    <a:pt x="2660" y="7457"/>
                    <a:pt x="2926" y="7457"/>
                  </a:cubicBezTo>
                  <a:cubicBezTo>
                    <a:pt x="3083" y="7457"/>
                    <a:pt x="3246" y="7481"/>
                    <a:pt x="3404" y="7526"/>
                  </a:cubicBezTo>
                  <a:cubicBezTo>
                    <a:pt x="3860" y="7617"/>
                    <a:pt x="4255" y="7891"/>
                    <a:pt x="4711" y="8073"/>
                  </a:cubicBezTo>
                  <a:cubicBezTo>
                    <a:pt x="5317" y="8330"/>
                    <a:pt x="5955" y="8465"/>
                    <a:pt x="6593" y="8465"/>
                  </a:cubicBezTo>
                  <a:cubicBezTo>
                    <a:pt x="7013" y="8465"/>
                    <a:pt x="7432" y="8407"/>
                    <a:pt x="7842" y="8286"/>
                  </a:cubicBezTo>
                  <a:cubicBezTo>
                    <a:pt x="8663" y="8043"/>
                    <a:pt x="9484" y="7617"/>
                    <a:pt x="10091" y="6979"/>
                  </a:cubicBezTo>
                  <a:cubicBezTo>
                    <a:pt x="10311" y="6722"/>
                    <a:pt x="10620" y="6587"/>
                    <a:pt x="10937" y="6587"/>
                  </a:cubicBezTo>
                  <a:cubicBezTo>
                    <a:pt x="11145" y="6587"/>
                    <a:pt x="11357" y="6646"/>
                    <a:pt x="11550" y="6766"/>
                  </a:cubicBezTo>
                  <a:cubicBezTo>
                    <a:pt x="11854" y="6979"/>
                    <a:pt x="12098" y="7313"/>
                    <a:pt x="12158" y="7709"/>
                  </a:cubicBezTo>
                  <a:cubicBezTo>
                    <a:pt x="12250" y="8164"/>
                    <a:pt x="12128" y="8590"/>
                    <a:pt x="12219" y="9046"/>
                  </a:cubicBezTo>
                  <a:cubicBezTo>
                    <a:pt x="12219" y="9046"/>
                    <a:pt x="12705" y="12481"/>
                    <a:pt x="12918" y="12693"/>
                  </a:cubicBezTo>
                  <a:cubicBezTo>
                    <a:pt x="12922" y="12696"/>
                    <a:pt x="12927" y="12697"/>
                    <a:pt x="12932" y="12697"/>
                  </a:cubicBezTo>
                  <a:cubicBezTo>
                    <a:pt x="13131" y="12697"/>
                    <a:pt x="14245" y="11081"/>
                    <a:pt x="14985" y="9897"/>
                  </a:cubicBezTo>
                  <a:cubicBezTo>
                    <a:pt x="15222" y="9818"/>
                    <a:pt x="15527" y="9739"/>
                    <a:pt x="15960" y="9739"/>
                  </a:cubicBezTo>
                  <a:cubicBezTo>
                    <a:pt x="16027" y="9739"/>
                    <a:pt x="16097" y="9741"/>
                    <a:pt x="16171" y="9745"/>
                  </a:cubicBezTo>
                  <a:cubicBezTo>
                    <a:pt x="16535" y="9745"/>
                    <a:pt x="16809" y="10019"/>
                    <a:pt x="16930" y="10444"/>
                  </a:cubicBezTo>
                  <a:cubicBezTo>
                    <a:pt x="17022" y="10262"/>
                    <a:pt x="17113" y="10110"/>
                    <a:pt x="17234" y="9958"/>
                  </a:cubicBezTo>
                  <a:cubicBezTo>
                    <a:pt x="17508" y="9532"/>
                    <a:pt x="17842" y="9107"/>
                    <a:pt x="18055" y="8620"/>
                  </a:cubicBezTo>
                  <a:cubicBezTo>
                    <a:pt x="18359" y="8195"/>
                    <a:pt x="18481" y="7678"/>
                    <a:pt x="18329" y="7192"/>
                  </a:cubicBezTo>
                  <a:cubicBezTo>
                    <a:pt x="18177" y="6645"/>
                    <a:pt x="17782" y="6280"/>
                    <a:pt x="17326" y="5976"/>
                  </a:cubicBezTo>
                  <a:cubicBezTo>
                    <a:pt x="16870" y="5702"/>
                    <a:pt x="16353" y="5550"/>
                    <a:pt x="15806" y="5429"/>
                  </a:cubicBezTo>
                  <a:cubicBezTo>
                    <a:pt x="15867" y="4639"/>
                    <a:pt x="15623" y="3788"/>
                    <a:pt x="15046" y="3240"/>
                  </a:cubicBezTo>
                  <a:cubicBezTo>
                    <a:pt x="14742" y="2936"/>
                    <a:pt x="14377" y="2693"/>
                    <a:pt x="13982" y="2541"/>
                  </a:cubicBezTo>
                  <a:cubicBezTo>
                    <a:pt x="13503" y="2346"/>
                    <a:pt x="12961" y="2254"/>
                    <a:pt x="12430" y="2254"/>
                  </a:cubicBezTo>
                  <a:cubicBezTo>
                    <a:pt x="12052" y="2254"/>
                    <a:pt x="11679" y="2301"/>
                    <a:pt x="11338" y="2389"/>
                  </a:cubicBezTo>
                  <a:cubicBezTo>
                    <a:pt x="11094" y="1204"/>
                    <a:pt x="10031" y="353"/>
                    <a:pt x="8876" y="79"/>
                  </a:cubicBezTo>
                  <a:cubicBezTo>
                    <a:pt x="8616" y="26"/>
                    <a:pt x="8354" y="0"/>
                    <a:pt x="8094" y="0"/>
                  </a:cubicBezTo>
                  <a:close/>
                </a:path>
              </a:pathLst>
            </a:custGeom>
            <a:solidFill>
              <a:srgbClr val="36363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3" name="Google Shape;2878;p61">
              <a:extLst>
                <a:ext uri="{FF2B5EF4-FFF2-40B4-BE49-F238E27FC236}">
                  <a16:creationId xmlns:a16="http://schemas.microsoft.com/office/drawing/2014/main" id="{2C6D662D-0A88-1463-4CEC-5835F0CA0D7D}"/>
                </a:ext>
              </a:extLst>
            </p:cNvPr>
            <p:cNvSpPr/>
            <p:nvPr/>
          </p:nvSpPr>
          <p:spPr>
            <a:xfrm>
              <a:off x="6076375" y="1294375"/>
              <a:ext cx="81325" cy="84375"/>
            </a:xfrm>
            <a:custGeom>
              <a:avLst/>
              <a:gdLst/>
              <a:ahLst/>
              <a:cxnLst/>
              <a:rect l="l" t="t" r="r" b="b"/>
              <a:pathLst>
                <a:path w="3253" h="3375" extrusionOk="0">
                  <a:moveTo>
                    <a:pt x="3253" y="1"/>
                  </a:moveTo>
                  <a:cubicBezTo>
                    <a:pt x="2584" y="457"/>
                    <a:pt x="2006" y="973"/>
                    <a:pt x="1459" y="1551"/>
                  </a:cubicBezTo>
                  <a:cubicBezTo>
                    <a:pt x="942" y="2128"/>
                    <a:pt x="395" y="2736"/>
                    <a:pt x="0" y="3375"/>
                  </a:cubicBezTo>
                  <a:cubicBezTo>
                    <a:pt x="669" y="2919"/>
                    <a:pt x="1246" y="2402"/>
                    <a:pt x="1763" y="1825"/>
                  </a:cubicBezTo>
                  <a:cubicBezTo>
                    <a:pt x="2310" y="1247"/>
                    <a:pt x="2827" y="639"/>
                    <a:pt x="3253" y="1"/>
                  </a:cubicBezTo>
                  <a:close/>
                </a:path>
              </a:pathLst>
            </a:custGeom>
            <a:solidFill>
              <a:srgbClr val="4566D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4" name="Google Shape;2879;p61">
              <a:extLst>
                <a:ext uri="{FF2B5EF4-FFF2-40B4-BE49-F238E27FC236}">
                  <a16:creationId xmlns:a16="http://schemas.microsoft.com/office/drawing/2014/main" id="{FDFE371C-7214-E0FC-BB9B-415FB22BDFF4}"/>
                </a:ext>
              </a:extLst>
            </p:cNvPr>
            <p:cNvSpPr/>
            <p:nvPr/>
          </p:nvSpPr>
          <p:spPr>
            <a:xfrm>
              <a:off x="6088525" y="1393175"/>
              <a:ext cx="46375" cy="88175"/>
            </a:xfrm>
            <a:custGeom>
              <a:avLst/>
              <a:gdLst/>
              <a:ahLst/>
              <a:cxnLst/>
              <a:rect l="l" t="t" r="r" b="b"/>
              <a:pathLst>
                <a:path w="1855" h="3527" extrusionOk="0">
                  <a:moveTo>
                    <a:pt x="1855" y="0"/>
                  </a:moveTo>
                  <a:lnTo>
                    <a:pt x="1855" y="0"/>
                  </a:lnTo>
                  <a:cubicBezTo>
                    <a:pt x="1490" y="578"/>
                    <a:pt x="1125" y="1125"/>
                    <a:pt x="821" y="1702"/>
                  </a:cubicBezTo>
                  <a:cubicBezTo>
                    <a:pt x="517" y="2280"/>
                    <a:pt x="213" y="2888"/>
                    <a:pt x="1" y="3526"/>
                  </a:cubicBezTo>
                  <a:cubicBezTo>
                    <a:pt x="456" y="3040"/>
                    <a:pt x="821" y="2462"/>
                    <a:pt x="1186" y="1885"/>
                  </a:cubicBezTo>
                  <a:cubicBezTo>
                    <a:pt x="1338" y="1581"/>
                    <a:pt x="1490" y="1277"/>
                    <a:pt x="1581" y="973"/>
                  </a:cubicBezTo>
                  <a:cubicBezTo>
                    <a:pt x="1703" y="669"/>
                    <a:pt x="1824" y="335"/>
                    <a:pt x="1855" y="0"/>
                  </a:cubicBezTo>
                  <a:close/>
                </a:path>
              </a:pathLst>
            </a:custGeom>
            <a:solidFill>
              <a:srgbClr val="4566D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5" name="Google Shape;2880;p61">
              <a:extLst>
                <a:ext uri="{FF2B5EF4-FFF2-40B4-BE49-F238E27FC236}">
                  <a16:creationId xmlns:a16="http://schemas.microsoft.com/office/drawing/2014/main" id="{356F6EF9-0BA0-52B4-72BD-5671F47A1639}"/>
                </a:ext>
              </a:extLst>
            </p:cNvPr>
            <p:cNvSpPr/>
            <p:nvPr/>
          </p:nvSpPr>
          <p:spPr>
            <a:xfrm>
              <a:off x="5822575" y="1349750"/>
              <a:ext cx="270525" cy="191625"/>
            </a:xfrm>
            <a:custGeom>
              <a:avLst/>
              <a:gdLst/>
              <a:ahLst/>
              <a:cxnLst/>
              <a:rect l="l" t="t" r="r" b="b"/>
              <a:pathLst>
                <a:path w="10821" h="7665" extrusionOk="0">
                  <a:moveTo>
                    <a:pt x="4229" y="0"/>
                  </a:moveTo>
                  <a:cubicBezTo>
                    <a:pt x="4132" y="0"/>
                    <a:pt x="4033" y="31"/>
                    <a:pt x="3951" y="96"/>
                  </a:cubicBezTo>
                  <a:cubicBezTo>
                    <a:pt x="2037" y="1312"/>
                    <a:pt x="213" y="1494"/>
                    <a:pt x="213" y="1494"/>
                  </a:cubicBezTo>
                  <a:cubicBezTo>
                    <a:pt x="213" y="1494"/>
                    <a:pt x="0" y="2315"/>
                    <a:pt x="334" y="3561"/>
                  </a:cubicBezTo>
                  <a:cubicBezTo>
                    <a:pt x="669" y="4807"/>
                    <a:pt x="2189" y="7664"/>
                    <a:pt x="5806" y="7664"/>
                  </a:cubicBezTo>
                  <a:cubicBezTo>
                    <a:pt x="9423" y="7664"/>
                    <a:pt x="10639" y="5263"/>
                    <a:pt x="10639" y="5263"/>
                  </a:cubicBezTo>
                  <a:cubicBezTo>
                    <a:pt x="10821" y="3470"/>
                    <a:pt x="10243" y="977"/>
                    <a:pt x="10243" y="977"/>
                  </a:cubicBezTo>
                  <a:cubicBezTo>
                    <a:pt x="10243" y="977"/>
                    <a:pt x="9879" y="1281"/>
                    <a:pt x="8815" y="1464"/>
                  </a:cubicBezTo>
                  <a:cubicBezTo>
                    <a:pt x="8758" y="1473"/>
                    <a:pt x="8694" y="1478"/>
                    <a:pt x="8625" y="1478"/>
                  </a:cubicBezTo>
                  <a:cubicBezTo>
                    <a:pt x="7586" y="1478"/>
                    <a:pt x="5266" y="464"/>
                    <a:pt x="4468" y="65"/>
                  </a:cubicBezTo>
                  <a:cubicBezTo>
                    <a:pt x="4398" y="23"/>
                    <a:pt x="4314" y="0"/>
                    <a:pt x="4229" y="0"/>
                  </a:cubicBezTo>
                  <a:close/>
                </a:path>
              </a:pathLst>
            </a:custGeom>
            <a:solidFill>
              <a:srgbClr val="4566D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6" name="Google Shape;2881;p61">
              <a:extLst>
                <a:ext uri="{FF2B5EF4-FFF2-40B4-BE49-F238E27FC236}">
                  <a16:creationId xmlns:a16="http://schemas.microsoft.com/office/drawing/2014/main" id="{16E5D897-1671-E74F-DBFB-30D374B3A7B7}"/>
                </a:ext>
              </a:extLst>
            </p:cNvPr>
            <p:cNvSpPr/>
            <p:nvPr/>
          </p:nvSpPr>
          <p:spPr>
            <a:xfrm>
              <a:off x="5867400" y="1392400"/>
              <a:ext cx="142125" cy="15225"/>
            </a:xfrm>
            <a:custGeom>
              <a:avLst/>
              <a:gdLst/>
              <a:ahLst/>
              <a:cxnLst/>
              <a:rect l="l" t="t" r="r" b="b"/>
              <a:pathLst>
                <a:path w="5685" h="609" extrusionOk="0">
                  <a:moveTo>
                    <a:pt x="5684" y="1"/>
                  </a:moveTo>
                  <a:cubicBezTo>
                    <a:pt x="4712" y="92"/>
                    <a:pt x="3800" y="214"/>
                    <a:pt x="2827" y="214"/>
                  </a:cubicBezTo>
                  <a:cubicBezTo>
                    <a:pt x="2660" y="219"/>
                    <a:pt x="2493" y="222"/>
                    <a:pt x="2326" y="222"/>
                  </a:cubicBezTo>
                  <a:cubicBezTo>
                    <a:pt x="1551" y="222"/>
                    <a:pt x="776" y="167"/>
                    <a:pt x="0" y="92"/>
                  </a:cubicBezTo>
                  <a:lnTo>
                    <a:pt x="0" y="92"/>
                  </a:lnTo>
                  <a:cubicBezTo>
                    <a:pt x="912" y="457"/>
                    <a:pt x="1885" y="609"/>
                    <a:pt x="2888" y="609"/>
                  </a:cubicBezTo>
                  <a:cubicBezTo>
                    <a:pt x="3830" y="609"/>
                    <a:pt x="4803" y="396"/>
                    <a:pt x="5684" y="1"/>
                  </a:cubicBezTo>
                  <a:close/>
                </a:path>
              </a:pathLst>
            </a:custGeom>
            <a:solidFill>
              <a:srgbClr val="BECFF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7" name="Google Shape;2882;p61">
              <a:extLst>
                <a:ext uri="{FF2B5EF4-FFF2-40B4-BE49-F238E27FC236}">
                  <a16:creationId xmlns:a16="http://schemas.microsoft.com/office/drawing/2014/main" id="{19EDFB5F-75FA-11C5-7E44-9E8F40CE12ED}"/>
                </a:ext>
              </a:extLst>
            </p:cNvPr>
            <p:cNvSpPr/>
            <p:nvPr/>
          </p:nvSpPr>
          <p:spPr>
            <a:xfrm>
              <a:off x="5845350" y="1434950"/>
              <a:ext cx="197600" cy="30475"/>
            </a:xfrm>
            <a:custGeom>
              <a:avLst/>
              <a:gdLst/>
              <a:ahLst/>
              <a:cxnLst/>
              <a:rect l="l" t="t" r="r" b="b"/>
              <a:pathLst>
                <a:path w="7904" h="1219" extrusionOk="0">
                  <a:moveTo>
                    <a:pt x="7904" y="1"/>
                  </a:moveTo>
                  <a:lnTo>
                    <a:pt x="7904" y="1"/>
                  </a:lnTo>
                  <a:cubicBezTo>
                    <a:pt x="6744" y="523"/>
                    <a:pt x="5445" y="824"/>
                    <a:pt x="4166" y="824"/>
                  </a:cubicBezTo>
                  <a:cubicBezTo>
                    <a:pt x="4105" y="824"/>
                    <a:pt x="4044" y="823"/>
                    <a:pt x="3983" y="822"/>
                  </a:cubicBezTo>
                  <a:cubicBezTo>
                    <a:pt x="2615" y="791"/>
                    <a:pt x="1278" y="487"/>
                    <a:pt x="1" y="31"/>
                  </a:cubicBezTo>
                  <a:lnTo>
                    <a:pt x="1" y="31"/>
                  </a:lnTo>
                  <a:cubicBezTo>
                    <a:pt x="1186" y="761"/>
                    <a:pt x="2554" y="1186"/>
                    <a:pt x="3952" y="1217"/>
                  </a:cubicBezTo>
                  <a:cubicBezTo>
                    <a:pt x="4002" y="1218"/>
                    <a:pt x="4052" y="1218"/>
                    <a:pt x="4102" y="1218"/>
                  </a:cubicBezTo>
                  <a:cubicBezTo>
                    <a:pt x="5452" y="1218"/>
                    <a:pt x="6819" y="822"/>
                    <a:pt x="7904" y="1"/>
                  </a:cubicBezTo>
                  <a:close/>
                </a:path>
              </a:pathLst>
            </a:custGeom>
            <a:solidFill>
              <a:srgbClr val="BECFF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8" name="Google Shape;2883;p61">
              <a:extLst>
                <a:ext uri="{FF2B5EF4-FFF2-40B4-BE49-F238E27FC236}">
                  <a16:creationId xmlns:a16="http://schemas.microsoft.com/office/drawing/2014/main" id="{F35DB85F-1AA7-FCE5-9DBF-D9612D055BAF}"/>
                </a:ext>
              </a:extLst>
            </p:cNvPr>
            <p:cNvSpPr/>
            <p:nvPr/>
          </p:nvSpPr>
          <p:spPr>
            <a:xfrm>
              <a:off x="5909200" y="1503350"/>
              <a:ext cx="77525" cy="12950"/>
            </a:xfrm>
            <a:custGeom>
              <a:avLst/>
              <a:gdLst/>
              <a:ahLst/>
              <a:cxnLst/>
              <a:rect l="l" t="t" r="r" b="b"/>
              <a:pathLst>
                <a:path w="3101" h="518" extrusionOk="0">
                  <a:moveTo>
                    <a:pt x="3100" y="1"/>
                  </a:moveTo>
                  <a:lnTo>
                    <a:pt x="3100" y="1"/>
                  </a:lnTo>
                  <a:cubicBezTo>
                    <a:pt x="2584" y="122"/>
                    <a:pt x="2067" y="153"/>
                    <a:pt x="1581" y="153"/>
                  </a:cubicBezTo>
                  <a:cubicBezTo>
                    <a:pt x="1034" y="122"/>
                    <a:pt x="547" y="61"/>
                    <a:pt x="0" y="61"/>
                  </a:cubicBezTo>
                  <a:cubicBezTo>
                    <a:pt x="486" y="335"/>
                    <a:pt x="1003" y="487"/>
                    <a:pt x="1550" y="517"/>
                  </a:cubicBezTo>
                  <a:cubicBezTo>
                    <a:pt x="1854" y="517"/>
                    <a:pt x="2128" y="487"/>
                    <a:pt x="2371" y="426"/>
                  </a:cubicBezTo>
                  <a:cubicBezTo>
                    <a:pt x="2645" y="335"/>
                    <a:pt x="2918" y="183"/>
                    <a:pt x="3100" y="1"/>
                  </a:cubicBezTo>
                  <a:close/>
                </a:path>
              </a:pathLst>
            </a:custGeom>
            <a:solidFill>
              <a:srgbClr val="BECFF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grpSp>
        <p:nvGrpSpPr>
          <p:cNvPr id="209" name="Google Shape;2689;p61">
            <a:extLst>
              <a:ext uri="{FF2B5EF4-FFF2-40B4-BE49-F238E27FC236}">
                <a16:creationId xmlns:a16="http://schemas.microsoft.com/office/drawing/2014/main" id="{402F66C6-9799-1CD9-6B7E-61816B0536CF}"/>
              </a:ext>
            </a:extLst>
          </p:cNvPr>
          <p:cNvGrpSpPr/>
          <p:nvPr/>
        </p:nvGrpSpPr>
        <p:grpSpPr>
          <a:xfrm>
            <a:off x="6173888" y="3738519"/>
            <a:ext cx="1080833" cy="3059420"/>
            <a:chOff x="3876475" y="1041050"/>
            <a:chExt cx="1281975" cy="3628775"/>
          </a:xfrm>
        </p:grpSpPr>
        <p:sp>
          <p:nvSpPr>
            <p:cNvPr id="210" name="Google Shape;2690;p61">
              <a:extLst>
                <a:ext uri="{FF2B5EF4-FFF2-40B4-BE49-F238E27FC236}">
                  <a16:creationId xmlns:a16="http://schemas.microsoft.com/office/drawing/2014/main" id="{58876BEA-FE05-5CE5-D129-4DA7844F8133}"/>
                </a:ext>
              </a:extLst>
            </p:cNvPr>
            <p:cNvSpPr/>
            <p:nvPr/>
          </p:nvSpPr>
          <p:spPr>
            <a:xfrm>
              <a:off x="4221650" y="1125975"/>
              <a:ext cx="439300" cy="402675"/>
            </a:xfrm>
            <a:custGeom>
              <a:avLst/>
              <a:gdLst/>
              <a:ahLst/>
              <a:cxnLst/>
              <a:rect l="l" t="t" r="r" b="b"/>
              <a:pathLst>
                <a:path w="17572" h="16107" extrusionOk="0">
                  <a:moveTo>
                    <a:pt x="9065" y="0"/>
                  </a:moveTo>
                  <a:cubicBezTo>
                    <a:pt x="8592" y="0"/>
                    <a:pt x="8108" y="35"/>
                    <a:pt x="7623" y="111"/>
                  </a:cubicBezTo>
                  <a:cubicBezTo>
                    <a:pt x="4674" y="567"/>
                    <a:pt x="2243" y="2481"/>
                    <a:pt x="2091" y="3697"/>
                  </a:cubicBezTo>
                  <a:cubicBezTo>
                    <a:pt x="2030" y="4336"/>
                    <a:pt x="2182" y="6190"/>
                    <a:pt x="2607" y="8226"/>
                  </a:cubicBezTo>
                  <a:cubicBezTo>
                    <a:pt x="2443" y="8117"/>
                    <a:pt x="2224" y="8062"/>
                    <a:pt x="1944" y="8062"/>
                  </a:cubicBezTo>
                  <a:cubicBezTo>
                    <a:pt x="1757" y="8062"/>
                    <a:pt x="1543" y="8086"/>
                    <a:pt x="1300" y="8135"/>
                  </a:cubicBezTo>
                  <a:cubicBezTo>
                    <a:pt x="1" y="8390"/>
                    <a:pt x="1093" y="12061"/>
                    <a:pt x="2644" y="12061"/>
                  </a:cubicBezTo>
                  <a:cubicBezTo>
                    <a:pt x="2944" y="12061"/>
                    <a:pt x="3260" y="11925"/>
                    <a:pt x="3580" y="11600"/>
                  </a:cubicBezTo>
                  <a:cubicBezTo>
                    <a:pt x="3610" y="11661"/>
                    <a:pt x="3610" y="11691"/>
                    <a:pt x="3671" y="11782"/>
                  </a:cubicBezTo>
                  <a:cubicBezTo>
                    <a:pt x="4066" y="12725"/>
                    <a:pt x="4522" y="13576"/>
                    <a:pt x="5100" y="14184"/>
                  </a:cubicBezTo>
                  <a:cubicBezTo>
                    <a:pt x="5890" y="15004"/>
                    <a:pt x="6711" y="15491"/>
                    <a:pt x="7410" y="15764"/>
                  </a:cubicBezTo>
                  <a:cubicBezTo>
                    <a:pt x="8094" y="16038"/>
                    <a:pt x="8694" y="16106"/>
                    <a:pt x="9123" y="16106"/>
                  </a:cubicBezTo>
                  <a:cubicBezTo>
                    <a:pt x="9553" y="16106"/>
                    <a:pt x="9811" y="16038"/>
                    <a:pt x="9811" y="16038"/>
                  </a:cubicBezTo>
                  <a:lnTo>
                    <a:pt x="10389" y="15947"/>
                  </a:lnTo>
                  <a:cubicBezTo>
                    <a:pt x="10389" y="15947"/>
                    <a:pt x="11604" y="15886"/>
                    <a:pt x="12851" y="14731"/>
                  </a:cubicBezTo>
                  <a:cubicBezTo>
                    <a:pt x="13337" y="14275"/>
                    <a:pt x="13884" y="13637"/>
                    <a:pt x="14310" y="12755"/>
                  </a:cubicBezTo>
                  <a:cubicBezTo>
                    <a:pt x="14644" y="11995"/>
                    <a:pt x="14857" y="11053"/>
                    <a:pt x="14948" y="10020"/>
                  </a:cubicBezTo>
                  <a:lnTo>
                    <a:pt x="14948" y="9807"/>
                  </a:lnTo>
                  <a:cubicBezTo>
                    <a:pt x="15229" y="9955"/>
                    <a:pt x="15481" y="10021"/>
                    <a:pt x="15707" y="10021"/>
                  </a:cubicBezTo>
                  <a:cubicBezTo>
                    <a:pt x="17523" y="10021"/>
                    <a:pt x="17572" y="5729"/>
                    <a:pt x="16238" y="5729"/>
                  </a:cubicBezTo>
                  <a:cubicBezTo>
                    <a:pt x="16214" y="5729"/>
                    <a:pt x="16189" y="5731"/>
                    <a:pt x="16164" y="5734"/>
                  </a:cubicBezTo>
                  <a:cubicBezTo>
                    <a:pt x="15434" y="5825"/>
                    <a:pt x="15100" y="6038"/>
                    <a:pt x="14857" y="6311"/>
                  </a:cubicBezTo>
                  <a:cubicBezTo>
                    <a:pt x="14644" y="4214"/>
                    <a:pt x="14218" y="2390"/>
                    <a:pt x="13945" y="1782"/>
                  </a:cubicBezTo>
                  <a:cubicBezTo>
                    <a:pt x="13514" y="870"/>
                    <a:pt x="11436" y="0"/>
                    <a:pt x="9065" y="0"/>
                  </a:cubicBezTo>
                  <a:close/>
                </a:path>
              </a:pathLst>
            </a:custGeom>
            <a:solidFill>
              <a:srgbClr val="DBAFB0"/>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211" name="Google Shape;2691;p61">
              <a:extLst>
                <a:ext uri="{FF2B5EF4-FFF2-40B4-BE49-F238E27FC236}">
                  <a16:creationId xmlns:a16="http://schemas.microsoft.com/office/drawing/2014/main" id="{A50560E2-B160-D23B-E1AC-9DCC0BF70DDC}"/>
                </a:ext>
              </a:extLst>
            </p:cNvPr>
            <p:cNvSpPr/>
            <p:nvPr/>
          </p:nvSpPr>
          <p:spPr>
            <a:xfrm>
              <a:off x="4254900" y="1354000"/>
              <a:ext cx="49425" cy="46025"/>
            </a:xfrm>
            <a:custGeom>
              <a:avLst/>
              <a:gdLst/>
              <a:ahLst/>
              <a:cxnLst/>
              <a:rect l="l" t="t" r="r" b="b"/>
              <a:pathLst>
                <a:path w="1977" h="1841" extrusionOk="0">
                  <a:moveTo>
                    <a:pt x="644" y="1"/>
                  </a:moveTo>
                  <a:cubicBezTo>
                    <a:pt x="569" y="1"/>
                    <a:pt x="493" y="14"/>
                    <a:pt x="426" y="47"/>
                  </a:cubicBezTo>
                  <a:cubicBezTo>
                    <a:pt x="213" y="108"/>
                    <a:pt x="61" y="321"/>
                    <a:pt x="61" y="503"/>
                  </a:cubicBezTo>
                  <a:cubicBezTo>
                    <a:pt x="1" y="686"/>
                    <a:pt x="61" y="868"/>
                    <a:pt x="122" y="1020"/>
                  </a:cubicBezTo>
                  <a:cubicBezTo>
                    <a:pt x="213" y="1172"/>
                    <a:pt x="274" y="1324"/>
                    <a:pt x="396" y="1446"/>
                  </a:cubicBezTo>
                  <a:cubicBezTo>
                    <a:pt x="305" y="1294"/>
                    <a:pt x="274" y="1142"/>
                    <a:pt x="305" y="1020"/>
                  </a:cubicBezTo>
                  <a:cubicBezTo>
                    <a:pt x="274" y="868"/>
                    <a:pt x="244" y="716"/>
                    <a:pt x="274" y="564"/>
                  </a:cubicBezTo>
                  <a:cubicBezTo>
                    <a:pt x="296" y="394"/>
                    <a:pt x="481" y="298"/>
                    <a:pt x="674" y="298"/>
                  </a:cubicBezTo>
                  <a:cubicBezTo>
                    <a:pt x="757" y="298"/>
                    <a:pt x="840" y="315"/>
                    <a:pt x="913" y="351"/>
                  </a:cubicBezTo>
                  <a:cubicBezTo>
                    <a:pt x="1186" y="443"/>
                    <a:pt x="1490" y="655"/>
                    <a:pt x="1642" y="929"/>
                  </a:cubicBezTo>
                  <a:cubicBezTo>
                    <a:pt x="1794" y="1172"/>
                    <a:pt x="1916" y="1476"/>
                    <a:pt x="1976" y="1841"/>
                  </a:cubicBezTo>
                  <a:cubicBezTo>
                    <a:pt x="1976" y="1476"/>
                    <a:pt x="1946" y="1142"/>
                    <a:pt x="1794" y="807"/>
                  </a:cubicBezTo>
                  <a:cubicBezTo>
                    <a:pt x="1612" y="443"/>
                    <a:pt x="1338" y="230"/>
                    <a:pt x="1004" y="78"/>
                  </a:cubicBezTo>
                  <a:cubicBezTo>
                    <a:pt x="908" y="39"/>
                    <a:pt x="775" y="1"/>
                    <a:pt x="644" y="1"/>
                  </a:cubicBezTo>
                  <a:close/>
                </a:path>
              </a:pathLst>
            </a:custGeom>
            <a:solidFill>
              <a:srgbClr val="C19FA0"/>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212" name="Google Shape;2692;p61">
              <a:extLst>
                <a:ext uri="{FF2B5EF4-FFF2-40B4-BE49-F238E27FC236}">
                  <a16:creationId xmlns:a16="http://schemas.microsoft.com/office/drawing/2014/main" id="{ECACD86C-DE6E-CDFB-FBAB-EC86058971F4}"/>
                </a:ext>
              </a:extLst>
            </p:cNvPr>
            <p:cNvSpPr/>
            <p:nvPr/>
          </p:nvSpPr>
          <p:spPr>
            <a:xfrm>
              <a:off x="4275425" y="1366750"/>
              <a:ext cx="15225" cy="35550"/>
            </a:xfrm>
            <a:custGeom>
              <a:avLst/>
              <a:gdLst/>
              <a:ahLst/>
              <a:cxnLst/>
              <a:rect l="l" t="t" r="r" b="b"/>
              <a:pathLst>
                <a:path w="609" h="1422" extrusionOk="0">
                  <a:moveTo>
                    <a:pt x="481" y="0"/>
                  </a:moveTo>
                  <a:cubicBezTo>
                    <a:pt x="354" y="0"/>
                    <a:pt x="220" y="63"/>
                    <a:pt x="152" y="176"/>
                  </a:cubicBezTo>
                  <a:cubicBezTo>
                    <a:pt x="0" y="328"/>
                    <a:pt x="0" y="510"/>
                    <a:pt x="0" y="662"/>
                  </a:cubicBezTo>
                  <a:cubicBezTo>
                    <a:pt x="31" y="814"/>
                    <a:pt x="61" y="966"/>
                    <a:pt x="152" y="1118"/>
                  </a:cubicBezTo>
                  <a:cubicBezTo>
                    <a:pt x="244" y="1270"/>
                    <a:pt x="365" y="1392"/>
                    <a:pt x="517" y="1422"/>
                  </a:cubicBezTo>
                  <a:cubicBezTo>
                    <a:pt x="396" y="1331"/>
                    <a:pt x="365" y="1209"/>
                    <a:pt x="335" y="1057"/>
                  </a:cubicBezTo>
                  <a:cubicBezTo>
                    <a:pt x="274" y="905"/>
                    <a:pt x="244" y="784"/>
                    <a:pt x="244" y="632"/>
                  </a:cubicBezTo>
                  <a:cubicBezTo>
                    <a:pt x="213" y="480"/>
                    <a:pt x="244" y="358"/>
                    <a:pt x="274" y="237"/>
                  </a:cubicBezTo>
                  <a:cubicBezTo>
                    <a:pt x="335" y="176"/>
                    <a:pt x="456" y="54"/>
                    <a:pt x="608" y="24"/>
                  </a:cubicBezTo>
                  <a:cubicBezTo>
                    <a:pt x="569" y="8"/>
                    <a:pt x="526" y="0"/>
                    <a:pt x="481" y="0"/>
                  </a:cubicBezTo>
                  <a:close/>
                </a:path>
              </a:pathLst>
            </a:custGeom>
            <a:solidFill>
              <a:srgbClr val="C19FA0"/>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213" name="Google Shape;2693;p61">
              <a:extLst>
                <a:ext uri="{FF2B5EF4-FFF2-40B4-BE49-F238E27FC236}">
                  <a16:creationId xmlns:a16="http://schemas.microsoft.com/office/drawing/2014/main" id="{5513D851-ADF8-785C-9314-33823BAAF622}"/>
                </a:ext>
              </a:extLst>
            </p:cNvPr>
            <p:cNvSpPr/>
            <p:nvPr/>
          </p:nvSpPr>
          <p:spPr>
            <a:xfrm>
              <a:off x="4596100" y="1296550"/>
              <a:ext cx="41825" cy="54100"/>
            </a:xfrm>
            <a:custGeom>
              <a:avLst/>
              <a:gdLst/>
              <a:ahLst/>
              <a:cxnLst/>
              <a:rect l="l" t="t" r="r" b="b"/>
              <a:pathLst>
                <a:path w="1673" h="2164" extrusionOk="0">
                  <a:moveTo>
                    <a:pt x="1037" y="0"/>
                  </a:moveTo>
                  <a:cubicBezTo>
                    <a:pt x="874" y="0"/>
                    <a:pt x="714" y="109"/>
                    <a:pt x="578" y="218"/>
                  </a:cubicBezTo>
                  <a:cubicBezTo>
                    <a:pt x="304" y="431"/>
                    <a:pt x="122" y="765"/>
                    <a:pt x="31" y="1130"/>
                  </a:cubicBezTo>
                  <a:cubicBezTo>
                    <a:pt x="0" y="1494"/>
                    <a:pt x="61" y="1859"/>
                    <a:pt x="183" y="2163"/>
                  </a:cubicBezTo>
                  <a:cubicBezTo>
                    <a:pt x="183" y="1798"/>
                    <a:pt x="152" y="1464"/>
                    <a:pt x="244" y="1160"/>
                  </a:cubicBezTo>
                  <a:cubicBezTo>
                    <a:pt x="304" y="886"/>
                    <a:pt x="487" y="583"/>
                    <a:pt x="730" y="400"/>
                  </a:cubicBezTo>
                  <a:cubicBezTo>
                    <a:pt x="821" y="309"/>
                    <a:pt x="950" y="256"/>
                    <a:pt x="1076" y="256"/>
                  </a:cubicBezTo>
                  <a:cubicBezTo>
                    <a:pt x="1201" y="256"/>
                    <a:pt x="1323" y="309"/>
                    <a:pt x="1399" y="431"/>
                  </a:cubicBezTo>
                  <a:cubicBezTo>
                    <a:pt x="1490" y="583"/>
                    <a:pt x="1520" y="734"/>
                    <a:pt x="1520" y="886"/>
                  </a:cubicBezTo>
                  <a:cubicBezTo>
                    <a:pt x="1551" y="1038"/>
                    <a:pt x="1551" y="1221"/>
                    <a:pt x="1520" y="1403"/>
                  </a:cubicBezTo>
                  <a:cubicBezTo>
                    <a:pt x="1611" y="1251"/>
                    <a:pt x="1642" y="1038"/>
                    <a:pt x="1672" y="856"/>
                  </a:cubicBezTo>
                  <a:cubicBezTo>
                    <a:pt x="1672" y="674"/>
                    <a:pt x="1672" y="522"/>
                    <a:pt x="1581" y="309"/>
                  </a:cubicBezTo>
                  <a:cubicBezTo>
                    <a:pt x="1520" y="187"/>
                    <a:pt x="1277" y="5"/>
                    <a:pt x="1095" y="5"/>
                  </a:cubicBezTo>
                  <a:cubicBezTo>
                    <a:pt x="1075" y="2"/>
                    <a:pt x="1056" y="0"/>
                    <a:pt x="1037" y="0"/>
                  </a:cubicBezTo>
                  <a:close/>
                </a:path>
              </a:pathLst>
            </a:custGeom>
            <a:solidFill>
              <a:srgbClr val="C19FA0"/>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214" name="Google Shape;2694;p61">
              <a:extLst>
                <a:ext uri="{FF2B5EF4-FFF2-40B4-BE49-F238E27FC236}">
                  <a16:creationId xmlns:a16="http://schemas.microsoft.com/office/drawing/2014/main" id="{85E9B39D-8087-01BA-2BDA-55D565B721CE}"/>
                </a:ext>
              </a:extLst>
            </p:cNvPr>
            <p:cNvSpPr/>
            <p:nvPr/>
          </p:nvSpPr>
          <p:spPr>
            <a:xfrm>
              <a:off x="4603700" y="1314900"/>
              <a:ext cx="19775" cy="35750"/>
            </a:xfrm>
            <a:custGeom>
              <a:avLst/>
              <a:gdLst/>
              <a:ahLst/>
              <a:cxnLst/>
              <a:rect l="l" t="t" r="r" b="b"/>
              <a:pathLst>
                <a:path w="791" h="1430" extrusionOk="0">
                  <a:moveTo>
                    <a:pt x="232" y="0"/>
                  </a:moveTo>
                  <a:cubicBezTo>
                    <a:pt x="145" y="0"/>
                    <a:pt x="61" y="31"/>
                    <a:pt x="0" y="92"/>
                  </a:cubicBezTo>
                  <a:cubicBezTo>
                    <a:pt x="152" y="92"/>
                    <a:pt x="304" y="152"/>
                    <a:pt x="395" y="244"/>
                  </a:cubicBezTo>
                  <a:cubicBezTo>
                    <a:pt x="456" y="304"/>
                    <a:pt x="487" y="456"/>
                    <a:pt x="517" y="578"/>
                  </a:cubicBezTo>
                  <a:cubicBezTo>
                    <a:pt x="517" y="730"/>
                    <a:pt x="578" y="852"/>
                    <a:pt x="578" y="1004"/>
                  </a:cubicBezTo>
                  <a:cubicBezTo>
                    <a:pt x="578" y="1125"/>
                    <a:pt x="547" y="1247"/>
                    <a:pt x="487" y="1429"/>
                  </a:cubicBezTo>
                  <a:cubicBezTo>
                    <a:pt x="608" y="1338"/>
                    <a:pt x="730" y="1186"/>
                    <a:pt x="760" y="1004"/>
                  </a:cubicBezTo>
                  <a:cubicBezTo>
                    <a:pt x="791" y="852"/>
                    <a:pt x="791" y="669"/>
                    <a:pt x="760" y="487"/>
                  </a:cubicBezTo>
                  <a:cubicBezTo>
                    <a:pt x="730" y="365"/>
                    <a:pt x="639" y="213"/>
                    <a:pt x="487" y="92"/>
                  </a:cubicBezTo>
                  <a:cubicBezTo>
                    <a:pt x="411" y="31"/>
                    <a:pt x="319" y="0"/>
                    <a:pt x="232" y="0"/>
                  </a:cubicBezTo>
                  <a:close/>
                </a:path>
              </a:pathLst>
            </a:custGeom>
            <a:solidFill>
              <a:srgbClr val="C19FA0"/>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215" name="Google Shape;2695;p61">
              <a:extLst>
                <a:ext uri="{FF2B5EF4-FFF2-40B4-BE49-F238E27FC236}">
                  <a16:creationId xmlns:a16="http://schemas.microsoft.com/office/drawing/2014/main" id="{8A4F17D1-C62A-4130-5B87-61E541273B64}"/>
                </a:ext>
              </a:extLst>
            </p:cNvPr>
            <p:cNvSpPr/>
            <p:nvPr/>
          </p:nvSpPr>
          <p:spPr>
            <a:xfrm>
              <a:off x="4409175" y="1425075"/>
              <a:ext cx="22800" cy="8075"/>
            </a:xfrm>
            <a:custGeom>
              <a:avLst/>
              <a:gdLst/>
              <a:ahLst/>
              <a:cxnLst/>
              <a:rect l="l" t="t" r="r" b="b"/>
              <a:pathLst>
                <a:path w="912" h="323" extrusionOk="0">
                  <a:moveTo>
                    <a:pt x="0" y="1"/>
                  </a:moveTo>
                  <a:cubicBezTo>
                    <a:pt x="122" y="153"/>
                    <a:pt x="274" y="244"/>
                    <a:pt x="426" y="274"/>
                  </a:cubicBezTo>
                  <a:cubicBezTo>
                    <a:pt x="518" y="293"/>
                    <a:pt x="621" y="323"/>
                    <a:pt x="723" y="323"/>
                  </a:cubicBezTo>
                  <a:cubicBezTo>
                    <a:pt x="788" y="323"/>
                    <a:pt x="852" y="310"/>
                    <a:pt x="912" y="274"/>
                  </a:cubicBezTo>
                  <a:cubicBezTo>
                    <a:pt x="760" y="214"/>
                    <a:pt x="608" y="153"/>
                    <a:pt x="456" y="122"/>
                  </a:cubicBezTo>
                  <a:lnTo>
                    <a:pt x="0" y="1"/>
                  </a:lnTo>
                  <a:close/>
                </a:path>
              </a:pathLst>
            </a:custGeom>
            <a:solidFill>
              <a:srgbClr val="C19FA0"/>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216" name="Google Shape;2696;p61">
              <a:extLst>
                <a:ext uri="{FF2B5EF4-FFF2-40B4-BE49-F238E27FC236}">
                  <a16:creationId xmlns:a16="http://schemas.microsoft.com/office/drawing/2014/main" id="{6933D7B6-663A-4005-4021-903C3B18899D}"/>
                </a:ext>
              </a:extLst>
            </p:cNvPr>
            <p:cNvSpPr/>
            <p:nvPr/>
          </p:nvSpPr>
          <p:spPr>
            <a:xfrm>
              <a:off x="4394725" y="1396975"/>
              <a:ext cx="64625" cy="27375"/>
            </a:xfrm>
            <a:custGeom>
              <a:avLst/>
              <a:gdLst/>
              <a:ahLst/>
              <a:cxnLst/>
              <a:rect l="l" t="t" r="r" b="b"/>
              <a:pathLst>
                <a:path w="2585" h="1095" extrusionOk="0">
                  <a:moveTo>
                    <a:pt x="1" y="0"/>
                  </a:moveTo>
                  <a:lnTo>
                    <a:pt x="1" y="0"/>
                  </a:lnTo>
                  <a:cubicBezTo>
                    <a:pt x="244" y="426"/>
                    <a:pt x="639" y="760"/>
                    <a:pt x="1095" y="973"/>
                  </a:cubicBezTo>
                  <a:cubicBezTo>
                    <a:pt x="1368" y="1064"/>
                    <a:pt x="1611" y="1094"/>
                    <a:pt x="1855" y="1094"/>
                  </a:cubicBezTo>
                  <a:cubicBezTo>
                    <a:pt x="2128" y="1094"/>
                    <a:pt x="2371" y="1003"/>
                    <a:pt x="2584" y="912"/>
                  </a:cubicBezTo>
                  <a:cubicBezTo>
                    <a:pt x="2098" y="912"/>
                    <a:pt x="1642" y="821"/>
                    <a:pt x="1216" y="669"/>
                  </a:cubicBezTo>
                  <a:cubicBezTo>
                    <a:pt x="791" y="517"/>
                    <a:pt x="396" y="304"/>
                    <a:pt x="1" y="0"/>
                  </a:cubicBezTo>
                  <a:close/>
                </a:path>
              </a:pathLst>
            </a:custGeom>
            <a:solidFill>
              <a:srgbClr val="C19FA0"/>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217" name="Google Shape;2697;p61">
              <a:extLst>
                <a:ext uri="{FF2B5EF4-FFF2-40B4-BE49-F238E27FC236}">
                  <a16:creationId xmlns:a16="http://schemas.microsoft.com/office/drawing/2014/main" id="{330D4C79-1C49-74E2-6042-7C2692DB3339}"/>
                </a:ext>
              </a:extLst>
            </p:cNvPr>
            <p:cNvSpPr/>
            <p:nvPr/>
          </p:nvSpPr>
          <p:spPr>
            <a:xfrm>
              <a:off x="4454750" y="1290575"/>
              <a:ext cx="27375" cy="99575"/>
            </a:xfrm>
            <a:custGeom>
              <a:avLst/>
              <a:gdLst/>
              <a:ahLst/>
              <a:cxnLst/>
              <a:rect l="l" t="t" r="r" b="b"/>
              <a:pathLst>
                <a:path w="1095" h="3983" extrusionOk="0">
                  <a:moveTo>
                    <a:pt x="122" y="1"/>
                  </a:moveTo>
                  <a:lnTo>
                    <a:pt x="122" y="1"/>
                  </a:lnTo>
                  <a:cubicBezTo>
                    <a:pt x="1" y="730"/>
                    <a:pt x="153" y="1490"/>
                    <a:pt x="487" y="2129"/>
                  </a:cubicBezTo>
                  <a:cubicBezTo>
                    <a:pt x="639" y="2432"/>
                    <a:pt x="821" y="2767"/>
                    <a:pt x="821" y="3071"/>
                  </a:cubicBezTo>
                  <a:cubicBezTo>
                    <a:pt x="821" y="3405"/>
                    <a:pt x="639" y="3709"/>
                    <a:pt x="366" y="3983"/>
                  </a:cubicBezTo>
                  <a:cubicBezTo>
                    <a:pt x="730" y="3831"/>
                    <a:pt x="1034" y="3527"/>
                    <a:pt x="1065" y="3101"/>
                  </a:cubicBezTo>
                  <a:cubicBezTo>
                    <a:pt x="1095" y="2706"/>
                    <a:pt x="913" y="2311"/>
                    <a:pt x="761" y="2007"/>
                  </a:cubicBezTo>
                  <a:cubicBezTo>
                    <a:pt x="457" y="1399"/>
                    <a:pt x="214" y="730"/>
                    <a:pt x="122" y="1"/>
                  </a:cubicBezTo>
                  <a:close/>
                </a:path>
              </a:pathLst>
            </a:custGeom>
            <a:solidFill>
              <a:srgbClr val="C19FA0"/>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218" name="Google Shape;2698;p61">
              <a:extLst>
                <a:ext uri="{FF2B5EF4-FFF2-40B4-BE49-F238E27FC236}">
                  <a16:creationId xmlns:a16="http://schemas.microsoft.com/office/drawing/2014/main" id="{08F54A5D-6D87-90B8-1E98-2C086B9E9B3A}"/>
                </a:ext>
              </a:extLst>
            </p:cNvPr>
            <p:cNvSpPr/>
            <p:nvPr/>
          </p:nvSpPr>
          <p:spPr>
            <a:xfrm>
              <a:off x="4437275" y="1386625"/>
              <a:ext cx="10675" cy="7325"/>
            </a:xfrm>
            <a:custGeom>
              <a:avLst/>
              <a:gdLst/>
              <a:ahLst/>
              <a:cxnLst/>
              <a:rect l="l" t="t" r="r" b="b"/>
              <a:pathLst>
                <a:path w="427" h="293" extrusionOk="0">
                  <a:moveTo>
                    <a:pt x="195" y="1"/>
                  </a:moveTo>
                  <a:cubicBezTo>
                    <a:pt x="143" y="1"/>
                    <a:pt x="78" y="22"/>
                    <a:pt x="1" y="80"/>
                  </a:cubicBezTo>
                  <a:cubicBezTo>
                    <a:pt x="61" y="171"/>
                    <a:pt x="92" y="232"/>
                    <a:pt x="153" y="293"/>
                  </a:cubicBezTo>
                  <a:cubicBezTo>
                    <a:pt x="244" y="293"/>
                    <a:pt x="305" y="293"/>
                    <a:pt x="426" y="262"/>
                  </a:cubicBezTo>
                  <a:cubicBezTo>
                    <a:pt x="426" y="141"/>
                    <a:pt x="365" y="80"/>
                    <a:pt x="274" y="19"/>
                  </a:cubicBezTo>
                  <a:cubicBezTo>
                    <a:pt x="252" y="8"/>
                    <a:pt x="226" y="1"/>
                    <a:pt x="195" y="1"/>
                  </a:cubicBezTo>
                  <a:close/>
                </a:path>
              </a:pathLst>
            </a:custGeom>
            <a:solidFill>
              <a:srgbClr val="C19FA0"/>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219" name="Google Shape;2699;p61">
              <a:extLst>
                <a:ext uri="{FF2B5EF4-FFF2-40B4-BE49-F238E27FC236}">
                  <a16:creationId xmlns:a16="http://schemas.microsoft.com/office/drawing/2014/main" id="{2DF3AFA4-54E4-B209-E0FD-B7127C78EF56}"/>
                </a:ext>
              </a:extLst>
            </p:cNvPr>
            <p:cNvSpPr/>
            <p:nvPr/>
          </p:nvSpPr>
          <p:spPr>
            <a:xfrm>
              <a:off x="4384075" y="1320575"/>
              <a:ext cx="32700" cy="37725"/>
            </a:xfrm>
            <a:custGeom>
              <a:avLst/>
              <a:gdLst/>
              <a:ahLst/>
              <a:cxnLst/>
              <a:rect l="l" t="t" r="r" b="b"/>
              <a:pathLst>
                <a:path w="1308" h="1509" extrusionOk="0">
                  <a:moveTo>
                    <a:pt x="667" y="0"/>
                  </a:moveTo>
                  <a:cubicBezTo>
                    <a:pt x="628" y="0"/>
                    <a:pt x="588" y="6"/>
                    <a:pt x="548" y="17"/>
                  </a:cubicBezTo>
                  <a:cubicBezTo>
                    <a:pt x="214" y="47"/>
                    <a:pt x="1" y="442"/>
                    <a:pt x="92" y="837"/>
                  </a:cubicBezTo>
                  <a:cubicBezTo>
                    <a:pt x="150" y="1241"/>
                    <a:pt x="427" y="1508"/>
                    <a:pt x="715" y="1508"/>
                  </a:cubicBezTo>
                  <a:cubicBezTo>
                    <a:pt x="730" y="1508"/>
                    <a:pt x="745" y="1508"/>
                    <a:pt x="761" y="1506"/>
                  </a:cubicBezTo>
                  <a:cubicBezTo>
                    <a:pt x="1126" y="1445"/>
                    <a:pt x="1308" y="1080"/>
                    <a:pt x="1217" y="655"/>
                  </a:cubicBezTo>
                  <a:cubicBezTo>
                    <a:pt x="1190" y="281"/>
                    <a:pt x="952" y="0"/>
                    <a:pt x="667" y="0"/>
                  </a:cubicBezTo>
                  <a:close/>
                </a:path>
              </a:pathLst>
            </a:custGeom>
            <a:solidFill>
              <a:srgbClr val="363636"/>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220" name="Google Shape;2700;p61">
              <a:extLst>
                <a:ext uri="{FF2B5EF4-FFF2-40B4-BE49-F238E27FC236}">
                  <a16:creationId xmlns:a16="http://schemas.microsoft.com/office/drawing/2014/main" id="{51C2D166-84F6-B228-AD81-11E71E0B28D0}"/>
                </a:ext>
              </a:extLst>
            </p:cNvPr>
            <p:cNvSpPr/>
            <p:nvPr/>
          </p:nvSpPr>
          <p:spPr>
            <a:xfrm>
              <a:off x="4391675" y="1312800"/>
              <a:ext cx="29675" cy="19000"/>
            </a:xfrm>
            <a:custGeom>
              <a:avLst/>
              <a:gdLst/>
              <a:ahLst/>
              <a:cxnLst/>
              <a:rect l="l" t="t" r="r" b="b"/>
              <a:pathLst>
                <a:path w="1187" h="760" extrusionOk="0">
                  <a:moveTo>
                    <a:pt x="1095" y="1"/>
                  </a:moveTo>
                  <a:cubicBezTo>
                    <a:pt x="1072" y="1"/>
                    <a:pt x="1050" y="8"/>
                    <a:pt x="1034" y="24"/>
                  </a:cubicBezTo>
                  <a:lnTo>
                    <a:pt x="1004" y="54"/>
                  </a:lnTo>
                  <a:cubicBezTo>
                    <a:pt x="1004" y="84"/>
                    <a:pt x="913" y="145"/>
                    <a:pt x="882" y="176"/>
                  </a:cubicBezTo>
                  <a:cubicBezTo>
                    <a:pt x="852" y="206"/>
                    <a:pt x="761" y="236"/>
                    <a:pt x="700" y="236"/>
                  </a:cubicBezTo>
                  <a:cubicBezTo>
                    <a:pt x="578" y="297"/>
                    <a:pt x="426" y="297"/>
                    <a:pt x="274" y="297"/>
                  </a:cubicBezTo>
                  <a:lnTo>
                    <a:pt x="183" y="297"/>
                  </a:lnTo>
                  <a:cubicBezTo>
                    <a:pt x="92" y="328"/>
                    <a:pt x="1" y="480"/>
                    <a:pt x="62" y="601"/>
                  </a:cubicBezTo>
                  <a:cubicBezTo>
                    <a:pt x="88" y="680"/>
                    <a:pt x="206" y="759"/>
                    <a:pt x="316" y="759"/>
                  </a:cubicBezTo>
                  <a:cubicBezTo>
                    <a:pt x="333" y="759"/>
                    <a:pt x="349" y="757"/>
                    <a:pt x="366" y="753"/>
                  </a:cubicBezTo>
                  <a:lnTo>
                    <a:pt x="822" y="510"/>
                  </a:lnTo>
                  <a:cubicBezTo>
                    <a:pt x="882" y="480"/>
                    <a:pt x="974" y="449"/>
                    <a:pt x="1034" y="358"/>
                  </a:cubicBezTo>
                  <a:cubicBezTo>
                    <a:pt x="1126" y="297"/>
                    <a:pt x="1186" y="236"/>
                    <a:pt x="1186" y="84"/>
                  </a:cubicBezTo>
                  <a:cubicBezTo>
                    <a:pt x="1186" y="54"/>
                    <a:pt x="1186" y="54"/>
                    <a:pt x="1156" y="24"/>
                  </a:cubicBezTo>
                  <a:cubicBezTo>
                    <a:pt x="1141" y="8"/>
                    <a:pt x="1118" y="1"/>
                    <a:pt x="1095" y="1"/>
                  </a:cubicBezTo>
                  <a:close/>
                </a:path>
              </a:pathLst>
            </a:custGeom>
            <a:solidFill>
              <a:srgbClr val="5E2B13"/>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221" name="Google Shape;2701;p61">
              <a:extLst>
                <a:ext uri="{FF2B5EF4-FFF2-40B4-BE49-F238E27FC236}">
                  <a16:creationId xmlns:a16="http://schemas.microsoft.com/office/drawing/2014/main" id="{5ACDF2AE-4983-FC9A-F87B-8F51E1CB8B96}"/>
                </a:ext>
              </a:extLst>
            </p:cNvPr>
            <p:cNvSpPr/>
            <p:nvPr/>
          </p:nvSpPr>
          <p:spPr>
            <a:xfrm>
              <a:off x="4489700" y="1303450"/>
              <a:ext cx="32700" cy="37375"/>
            </a:xfrm>
            <a:custGeom>
              <a:avLst/>
              <a:gdLst/>
              <a:ahLst/>
              <a:cxnLst/>
              <a:rect l="l" t="t" r="r" b="b"/>
              <a:pathLst>
                <a:path w="1308" h="1495" extrusionOk="0">
                  <a:moveTo>
                    <a:pt x="594" y="0"/>
                  </a:moveTo>
                  <a:cubicBezTo>
                    <a:pt x="579" y="0"/>
                    <a:pt x="563" y="1"/>
                    <a:pt x="548" y="3"/>
                  </a:cubicBezTo>
                  <a:cubicBezTo>
                    <a:pt x="183" y="63"/>
                    <a:pt x="1" y="428"/>
                    <a:pt x="92" y="854"/>
                  </a:cubicBezTo>
                  <a:cubicBezTo>
                    <a:pt x="150" y="1255"/>
                    <a:pt x="424" y="1494"/>
                    <a:pt x="710" y="1494"/>
                  </a:cubicBezTo>
                  <a:cubicBezTo>
                    <a:pt x="727" y="1494"/>
                    <a:pt x="744" y="1494"/>
                    <a:pt x="761" y="1492"/>
                  </a:cubicBezTo>
                  <a:cubicBezTo>
                    <a:pt x="1095" y="1462"/>
                    <a:pt x="1308" y="1066"/>
                    <a:pt x="1217" y="671"/>
                  </a:cubicBezTo>
                  <a:cubicBezTo>
                    <a:pt x="1159" y="267"/>
                    <a:pt x="882" y="0"/>
                    <a:pt x="594" y="0"/>
                  </a:cubicBezTo>
                  <a:close/>
                </a:path>
              </a:pathLst>
            </a:custGeom>
            <a:solidFill>
              <a:srgbClr val="363636"/>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222" name="Google Shape;2702;p61">
              <a:extLst>
                <a:ext uri="{FF2B5EF4-FFF2-40B4-BE49-F238E27FC236}">
                  <a16:creationId xmlns:a16="http://schemas.microsoft.com/office/drawing/2014/main" id="{C3F4EACC-2566-A6E3-3949-7F992364FF20}"/>
                </a:ext>
              </a:extLst>
            </p:cNvPr>
            <p:cNvSpPr/>
            <p:nvPr/>
          </p:nvSpPr>
          <p:spPr>
            <a:xfrm>
              <a:off x="4497300" y="1295325"/>
              <a:ext cx="29675" cy="19025"/>
            </a:xfrm>
            <a:custGeom>
              <a:avLst/>
              <a:gdLst/>
              <a:ahLst/>
              <a:cxnLst/>
              <a:rect l="l" t="t" r="r" b="b"/>
              <a:pathLst>
                <a:path w="1187" h="761" extrusionOk="0">
                  <a:moveTo>
                    <a:pt x="1084" y="1"/>
                  </a:moveTo>
                  <a:cubicBezTo>
                    <a:pt x="1065" y="1"/>
                    <a:pt x="1050" y="8"/>
                    <a:pt x="1034" y="24"/>
                  </a:cubicBezTo>
                  <a:lnTo>
                    <a:pt x="1004" y="84"/>
                  </a:lnTo>
                  <a:cubicBezTo>
                    <a:pt x="1004" y="115"/>
                    <a:pt x="913" y="145"/>
                    <a:pt x="882" y="176"/>
                  </a:cubicBezTo>
                  <a:cubicBezTo>
                    <a:pt x="852" y="236"/>
                    <a:pt x="761" y="267"/>
                    <a:pt x="700" y="267"/>
                  </a:cubicBezTo>
                  <a:cubicBezTo>
                    <a:pt x="578" y="297"/>
                    <a:pt x="426" y="297"/>
                    <a:pt x="274" y="297"/>
                  </a:cubicBezTo>
                  <a:lnTo>
                    <a:pt x="183" y="297"/>
                  </a:lnTo>
                  <a:cubicBezTo>
                    <a:pt x="92" y="328"/>
                    <a:pt x="1" y="480"/>
                    <a:pt x="31" y="601"/>
                  </a:cubicBezTo>
                  <a:cubicBezTo>
                    <a:pt x="82" y="702"/>
                    <a:pt x="195" y="761"/>
                    <a:pt x="284" y="761"/>
                  </a:cubicBezTo>
                  <a:cubicBezTo>
                    <a:pt x="302" y="761"/>
                    <a:pt x="320" y="758"/>
                    <a:pt x="335" y="753"/>
                  </a:cubicBezTo>
                  <a:lnTo>
                    <a:pt x="791" y="540"/>
                  </a:lnTo>
                  <a:cubicBezTo>
                    <a:pt x="882" y="480"/>
                    <a:pt x="943" y="449"/>
                    <a:pt x="1034" y="388"/>
                  </a:cubicBezTo>
                  <a:cubicBezTo>
                    <a:pt x="1095" y="297"/>
                    <a:pt x="1186" y="267"/>
                    <a:pt x="1186" y="115"/>
                  </a:cubicBezTo>
                  <a:cubicBezTo>
                    <a:pt x="1186" y="115"/>
                    <a:pt x="1186" y="84"/>
                    <a:pt x="1156" y="24"/>
                  </a:cubicBezTo>
                  <a:cubicBezTo>
                    <a:pt x="1126" y="8"/>
                    <a:pt x="1103" y="1"/>
                    <a:pt x="1084" y="1"/>
                  </a:cubicBezTo>
                  <a:close/>
                </a:path>
              </a:pathLst>
            </a:custGeom>
            <a:solidFill>
              <a:srgbClr val="5E2B13"/>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223" name="Google Shape;2703;p61">
              <a:extLst>
                <a:ext uri="{FF2B5EF4-FFF2-40B4-BE49-F238E27FC236}">
                  <a16:creationId xmlns:a16="http://schemas.microsoft.com/office/drawing/2014/main" id="{618DF7F7-D854-09B9-1652-4B45DBEE8DA7}"/>
                </a:ext>
              </a:extLst>
            </p:cNvPr>
            <p:cNvSpPr/>
            <p:nvPr/>
          </p:nvSpPr>
          <p:spPr>
            <a:xfrm>
              <a:off x="4345325" y="1267475"/>
              <a:ext cx="75250" cy="35800"/>
            </a:xfrm>
            <a:custGeom>
              <a:avLst/>
              <a:gdLst/>
              <a:ahLst/>
              <a:cxnLst/>
              <a:rect l="l" t="t" r="r" b="b"/>
              <a:pathLst>
                <a:path w="3010" h="1432" extrusionOk="0">
                  <a:moveTo>
                    <a:pt x="2483" y="0"/>
                  </a:moveTo>
                  <a:cubicBezTo>
                    <a:pt x="2290" y="0"/>
                    <a:pt x="2118" y="22"/>
                    <a:pt x="1946" y="43"/>
                  </a:cubicBezTo>
                  <a:cubicBezTo>
                    <a:pt x="1703" y="74"/>
                    <a:pt x="1429" y="165"/>
                    <a:pt x="1217" y="287"/>
                  </a:cubicBezTo>
                  <a:cubicBezTo>
                    <a:pt x="973" y="378"/>
                    <a:pt x="761" y="499"/>
                    <a:pt x="578" y="651"/>
                  </a:cubicBezTo>
                  <a:cubicBezTo>
                    <a:pt x="366" y="803"/>
                    <a:pt x="183" y="986"/>
                    <a:pt x="31" y="1198"/>
                  </a:cubicBezTo>
                  <a:cubicBezTo>
                    <a:pt x="1" y="1259"/>
                    <a:pt x="1" y="1350"/>
                    <a:pt x="31" y="1381"/>
                  </a:cubicBezTo>
                  <a:cubicBezTo>
                    <a:pt x="67" y="1416"/>
                    <a:pt x="102" y="1431"/>
                    <a:pt x="138" y="1431"/>
                  </a:cubicBezTo>
                  <a:cubicBezTo>
                    <a:pt x="163" y="1431"/>
                    <a:pt x="188" y="1424"/>
                    <a:pt x="214" y="1411"/>
                  </a:cubicBezTo>
                  <a:lnTo>
                    <a:pt x="791" y="1077"/>
                  </a:lnTo>
                  <a:cubicBezTo>
                    <a:pt x="973" y="955"/>
                    <a:pt x="1217" y="894"/>
                    <a:pt x="1399" y="803"/>
                  </a:cubicBezTo>
                  <a:cubicBezTo>
                    <a:pt x="1642" y="742"/>
                    <a:pt x="1825" y="682"/>
                    <a:pt x="2037" y="651"/>
                  </a:cubicBezTo>
                  <a:cubicBezTo>
                    <a:pt x="2250" y="621"/>
                    <a:pt x="2463" y="590"/>
                    <a:pt x="2676" y="590"/>
                  </a:cubicBezTo>
                  <a:cubicBezTo>
                    <a:pt x="2828" y="530"/>
                    <a:pt x="2919" y="469"/>
                    <a:pt x="2949" y="317"/>
                  </a:cubicBezTo>
                  <a:cubicBezTo>
                    <a:pt x="3010" y="165"/>
                    <a:pt x="2888" y="43"/>
                    <a:pt x="2736" y="13"/>
                  </a:cubicBezTo>
                  <a:cubicBezTo>
                    <a:pt x="2647" y="4"/>
                    <a:pt x="2564" y="0"/>
                    <a:pt x="2483" y="0"/>
                  </a:cubicBezTo>
                  <a:close/>
                </a:path>
              </a:pathLst>
            </a:custGeom>
            <a:solidFill>
              <a:srgbClr val="363636"/>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224" name="Google Shape;2704;p61">
              <a:extLst>
                <a:ext uri="{FF2B5EF4-FFF2-40B4-BE49-F238E27FC236}">
                  <a16:creationId xmlns:a16="http://schemas.microsoft.com/office/drawing/2014/main" id="{CE1FEBC8-4135-4633-C9BF-BB7456AC6FD3}"/>
                </a:ext>
              </a:extLst>
            </p:cNvPr>
            <p:cNvSpPr/>
            <p:nvPr/>
          </p:nvSpPr>
          <p:spPr>
            <a:xfrm>
              <a:off x="4409175" y="1267025"/>
              <a:ext cx="14450" cy="14325"/>
            </a:xfrm>
            <a:custGeom>
              <a:avLst/>
              <a:gdLst/>
              <a:ahLst/>
              <a:cxnLst/>
              <a:rect l="l" t="t" r="r" b="b"/>
              <a:pathLst>
                <a:path w="578" h="573" extrusionOk="0">
                  <a:moveTo>
                    <a:pt x="486" y="1"/>
                  </a:moveTo>
                  <a:cubicBezTo>
                    <a:pt x="486" y="1"/>
                    <a:pt x="456" y="1"/>
                    <a:pt x="456" y="31"/>
                  </a:cubicBezTo>
                  <a:cubicBezTo>
                    <a:pt x="456" y="61"/>
                    <a:pt x="426" y="92"/>
                    <a:pt x="426" y="153"/>
                  </a:cubicBezTo>
                  <a:cubicBezTo>
                    <a:pt x="365" y="183"/>
                    <a:pt x="365" y="213"/>
                    <a:pt x="334" y="213"/>
                  </a:cubicBezTo>
                  <a:cubicBezTo>
                    <a:pt x="304" y="244"/>
                    <a:pt x="213" y="305"/>
                    <a:pt x="152" y="305"/>
                  </a:cubicBezTo>
                  <a:lnTo>
                    <a:pt x="122" y="305"/>
                  </a:lnTo>
                  <a:cubicBezTo>
                    <a:pt x="30" y="335"/>
                    <a:pt x="0" y="396"/>
                    <a:pt x="30" y="487"/>
                  </a:cubicBezTo>
                  <a:cubicBezTo>
                    <a:pt x="52" y="530"/>
                    <a:pt x="104" y="573"/>
                    <a:pt x="154" y="573"/>
                  </a:cubicBezTo>
                  <a:cubicBezTo>
                    <a:pt x="175" y="573"/>
                    <a:pt x="195" y="565"/>
                    <a:pt x="213" y="548"/>
                  </a:cubicBezTo>
                  <a:cubicBezTo>
                    <a:pt x="334" y="517"/>
                    <a:pt x="426" y="487"/>
                    <a:pt x="486" y="365"/>
                  </a:cubicBezTo>
                  <a:cubicBezTo>
                    <a:pt x="578" y="244"/>
                    <a:pt x="578" y="153"/>
                    <a:pt x="517" y="31"/>
                  </a:cubicBezTo>
                  <a:cubicBezTo>
                    <a:pt x="517" y="1"/>
                    <a:pt x="517" y="1"/>
                    <a:pt x="486" y="1"/>
                  </a:cubicBezTo>
                  <a:close/>
                </a:path>
              </a:pathLst>
            </a:custGeom>
            <a:solidFill>
              <a:srgbClr val="363636"/>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225" name="Google Shape;2705;p61">
              <a:extLst>
                <a:ext uri="{FF2B5EF4-FFF2-40B4-BE49-F238E27FC236}">
                  <a16:creationId xmlns:a16="http://schemas.microsoft.com/office/drawing/2014/main" id="{D26F3131-3D8F-F24C-15A3-6704C4450E2D}"/>
                </a:ext>
              </a:extLst>
            </p:cNvPr>
            <p:cNvSpPr/>
            <p:nvPr/>
          </p:nvSpPr>
          <p:spPr>
            <a:xfrm>
              <a:off x="4470725" y="1250700"/>
              <a:ext cx="79800" cy="21100"/>
            </a:xfrm>
            <a:custGeom>
              <a:avLst/>
              <a:gdLst/>
              <a:ahLst/>
              <a:cxnLst/>
              <a:rect l="l" t="t" r="r" b="b"/>
              <a:pathLst>
                <a:path w="3192" h="844" extrusionOk="0">
                  <a:moveTo>
                    <a:pt x="1334" y="0"/>
                  </a:moveTo>
                  <a:cubicBezTo>
                    <a:pt x="1208" y="0"/>
                    <a:pt x="1079" y="15"/>
                    <a:pt x="942" y="46"/>
                  </a:cubicBezTo>
                  <a:cubicBezTo>
                    <a:pt x="699" y="76"/>
                    <a:pt x="456" y="106"/>
                    <a:pt x="182" y="258"/>
                  </a:cubicBezTo>
                  <a:cubicBezTo>
                    <a:pt x="30" y="350"/>
                    <a:pt x="0" y="502"/>
                    <a:pt x="30" y="654"/>
                  </a:cubicBezTo>
                  <a:cubicBezTo>
                    <a:pt x="136" y="733"/>
                    <a:pt x="264" y="812"/>
                    <a:pt x="395" y="812"/>
                  </a:cubicBezTo>
                  <a:cubicBezTo>
                    <a:pt x="415" y="812"/>
                    <a:pt x="436" y="810"/>
                    <a:pt x="456" y="806"/>
                  </a:cubicBezTo>
                  <a:cubicBezTo>
                    <a:pt x="638" y="745"/>
                    <a:pt x="882" y="684"/>
                    <a:pt x="1064" y="684"/>
                  </a:cubicBezTo>
                  <a:cubicBezTo>
                    <a:pt x="1307" y="654"/>
                    <a:pt x="1489" y="654"/>
                    <a:pt x="1702" y="654"/>
                  </a:cubicBezTo>
                  <a:cubicBezTo>
                    <a:pt x="1945" y="654"/>
                    <a:pt x="2128" y="684"/>
                    <a:pt x="2371" y="684"/>
                  </a:cubicBezTo>
                  <a:cubicBezTo>
                    <a:pt x="2584" y="714"/>
                    <a:pt x="2766" y="745"/>
                    <a:pt x="3009" y="836"/>
                  </a:cubicBezTo>
                  <a:cubicBezTo>
                    <a:pt x="3020" y="841"/>
                    <a:pt x="3032" y="844"/>
                    <a:pt x="3044" y="844"/>
                  </a:cubicBezTo>
                  <a:cubicBezTo>
                    <a:pt x="3100" y="844"/>
                    <a:pt x="3167" y="789"/>
                    <a:pt x="3192" y="714"/>
                  </a:cubicBezTo>
                  <a:cubicBezTo>
                    <a:pt x="3192" y="654"/>
                    <a:pt x="3192" y="593"/>
                    <a:pt x="3131" y="562"/>
                  </a:cubicBezTo>
                  <a:cubicBezTo>
                    <a:pt x="2918" y="410"/>
                    <a:pt x="2705" y="289"/>
                    <a:pt x="2432" y="228"/>
                  </a:cubicBezTo>
                  <a:cubicBezTo>
                    <a:pt x="2219" y="137"/>
                    <a:pt x="1945" y="76"/>
                    <a:pt x="1702" y="46"/>
                  </a:cubicBezTo>
                  <a:cubicBezTo>
                    <a:pt x="1581" y="15"/>
                    <a:pt x="1459" y="0"/>
                    <a:pt x="1334" y="0"/>
                  </a:cubicBezTo>
                  <a:close/>
                </a:path>
              </a:pathLst>
            </a:custGeom>
            <a:solidFill>
              <a:srgbClr val="363636"/>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226" name="Google Shape;2706;p61">
              <a:extLst>
                <a:ext uri="{FF2B5EF4-FFF2-40B4-BE49-F238E27FC236}">
                  <a16:creationId xmlns:a16="http://schemas.microsoft.com/office/drawing/2014/main" id="{B293D4B7-0ED2-AFDA-CBF3-4425741A8A6E}"/>
                </a:ext>
              </a:extLst>
            </p:cNvPr>
            <p:cNvSpPr/>
            <p:nvPr/>
          </p:nvSpPr>
          <p:spPr>
            <a:xfrm>
              <a:off x="4467675" y="1259850"/>
              <a:ext cx="15225" cy="10250"/>
            </a:xfrm>
            <a:custGeom>
              <a:avLst/>
              <a:gdLst/>
              <a:ahLst/>
              <a:cxnLst/>
              <a:rect l="l" t="t" r="r" b="b"/>
              <a:pathLst>
                <a:path w="609" h="410" extrusionOk="0">
                  <a:moveTo>
                    <a:pt x="37" y="0"/>
                  </a:moveTo>
                  <a:cubicBezTo>
                    <a:pt x="28" y="0"/>
                    <a:pt x="0" y="14"/>
                    <a:pt x="0" y="14"/>
                  </a:cubicBezTo>
                  <a:cubicBezTo>
                    <a:pt x="0" y="136"/>
                    <a:pt x="61" y="227"/>
                    <a:pt x="152" y="318"/>
                  </a:cubicBezTo>
                  <a:cubicBezTo>
                    <a:pt x="274" y="379"/>
                    <a:pt x="396" y="409"/>
                    <a:pt x="456" y="409"/>
                  </a:cubicBezTo>
                  <a:cubicBezTo>
                    <a:pt x="548" y="409"/>
                    <a:pt x="608" y="379"/>
                    <a:pt x="608" y="318"/>
                  </a:cubicBezTo>
                  <a:cubicBezTo>
                    <a:pt x="608" y="227"/>
                    <a:pt x="578" y="166"/>
                    <a:pt x="517" y="166"/>
                  </a:cubicBezTo>
                  <a:lnTo>
                    <a:pt x="456" y="166"/>
                  </a:lnTo>
                  <a:cubicBezTo>
                    <a:pt x="416" y="166"/>
                    <a:pt x="362" y="179"/>
                    <a:pt x="312" y="179"/>
                  </a:cubicBezTo>
                  <a:cubicBezTo>
                    <a:pt x="288" y="179"/>
                    <a:pt x="264" y="176"/>
                    <a:pt x="244" y="166"/>
                  </a:cubicBezTo>
                  <a:cubicBezTo>
                    <a:pt x="183" y="166"/>
                    <a:pt x="152" y="136"/>
                    <a:pt x="152" y="136"/>
                  </a:cubicBezTo>
                  <a:cubicBezTo>
                    <a:pt x="122" y="75"/>
                    <a:pt x="122" y="44"/>
                    <a:pt x="122" y="44"/>
                  </a:cubicBezTo>
                  <a:cubicBezTo>
                    <a:pt x="122" y="14"/>
                    <a:pt x="92" y="14"/>
                    <a:pt x="31" y="14"/>
                  </a:cubicBezTo>
                  <a:cubicBezTo>
                    <a:pt x="41" y="4"/>
                    <a:pt x="41" y="0"/>
                    <a:pt x="37" y="0"/>
                  </a:cubicBezTo>
                  <a:close/>
                </a:path>
              </a:pathLst>
            </a:custGeom>
            <a:solidFill>
              <a:srgbClr val="363636"/>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227" name="Google Shape;2707;p61">
              <a:extLst>
                <a:ext uri="{FF2B5EF4-FFF2-40B4-BE49-F238E27FC236}">
                  <a16:creationId xmlns:a16="http://schemas.microsoft.com/office/drawing/2014/main" id="{6DCACC5E-7DD5-A964-B1A2-0B5F7DC1A6F2}"/>
                </a:ext>
              </a:extLst>
            </p:cNvPr>
            <p:cNvSpPr/>
            <p:nvPr/>
          </p:nvSpPr>
          <p:spPr>
            <a:xfrm>
              <a:off x="4489700" y="1343025"/>
              <a:ext cx="23600" cy="23575"/>
            </a:xfrm>
            <a:custGeom>
              <a:avLst/>
              <a:gdLst/>
              <a:ahLst/>
              <a:cxnLst/>
              <a:rect l="l" t="t" r="r" b="b"/>
              <a:pathLst>
                <a:path w="944" h="943" extrusionOk="0">
                  <a:moveTo>
                    <a:pt x="1" y="0"/>
                  </a:moveTo>
                  <a:cubicBezTo>
                    <a:pt x="31" y="213"/>
                    <a:pt x="183" y="456"/>
                    <a:pt x="335" y="608"/>
                  </a:cubicBezTo>
                  <a:cubicBezTo>
                    <a:pt x="487" y="760"/>
                    <a:pt x="730" y="912"/>
                    <a:pt x="943" y="942"/>
                  </a:cubicBezTo>
                  <a:cubicBezTo>
                    <a:pt x="791" y="790"/>
                    <a:pt x="609" y="638"/>
                    <a:pt x="457" y="486"/>
                  </a:cubicBezTo>
                  <a:cubicBezTo>
                    <a:pt x="305" y="334"/>
                    <a:pt x="153" y="182"/>
                    <a:pt x="1" y="0"/>
                  </a:cubicBezTo>
                  <a:close/>
                </a:path>
              </a:pathLst>
            </a:custGeom>
            <a:solidFill>
              <a:srgbClr val="C19FA0"/>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228" name="Google Shape;2708;p61">
              <a:extLst>
                <a:ext uri="{FF2B5EF4-FFF2-40B4-BE49-F238E27FC236}">
                  <a16:creationId xmlns:a16="http://schemas.microsoft.com/office/drawing/2014/main" id="{A66B27B1-9B86-03FC-6C28-145DFB6EDB3C}"/>
                </a:ext>
              </a:extLst>
            </p:cNvPr>
            <p:cNvSpPr/>
            <p:nvPr/>
          </p:nvSpPr>
          <p:spPr>
            <a:xfrm>
              <a:off x="4418275" y="1352125"/>
              <a:ext cx="15225" cy="29675"/>
            </a:xfrm>
            <a:custGeom>
              <a:avLst/>
              <a:gdLst/>
              <a:ahLst/>
              <a:cxnLst/>
              <a:rect l="l" t="t" r="r" b="b"/>
              <a:pathLst>
                <a:path w="609" h="1187" extrusionOk="0">
                  <a:moveTo>
                    <a:pt x="609" y="1"/>
                  </a:moveTo>
                  <a:lnTo>
                    <a:pt x="609" y="1"/>
                  </a:lnTo>
                  <a:cubicBezTo>
                    <a:pt x="517" y="244"/>
                    <a:pt x="426" y="426"/>
                    <a:pt x="366" y="609"/>
                  </a:cubicBezTo>
                  <a:lnTo>
                    <a:pt x="1" y="1186"/>
                  </a:lnTo>
                  <a:cubicBezTo>
                    <a:pt x="214" y="1065"/>
                    <a:pt x="396" y="882"/>
                    <a:pt x="457" y="639"/>
                  </a:cubicBezTo>
                  <a:cubicBezTo>
                    <a:pt x="578" y="457"/>
                    <a:pt x="609" y="244"/>
                    <a:pt x="609" y="1"/>
                  </a:cubicBezTo>
                  <a:close/>
                </a:path>
              </a:pathLst>
            </a:custGeom>
            <a:solidFill>
              <a:srgbClr val="C19FA0"/>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229" name="Google Shape;2709;p61">
              <a:extLst>
                <a:ext uri="{FF2B5EF4-FFF2-40B4-BE49-F238E27FC236}">
                  <a16:creationId xmlns:a16="http://schemas.microsoft.com/office/drawing/2014/main" id="{BCAA3FDF-59F6-3A36-AE58-A54DB13860C7}"/>
                </a:ext>
              </a:extLst>
            </p:cNvPr>
            <p:cNvSpPr/>
            <p:nvPr/>
          </p:nvSpPr>
          <p:spPr>
            <a:xfrm>
              <a:off x="4390925" y="1238150"/>
              <a:ext cx="104900" cy="18275"/>
            </a:xfrm>
            <a:custGeom>
              <a:avLst/>
              <a:gdLst/>
              <a:ahLst/>
              <a:cxnLst/>
              <a:rect l="l" t="t" r="r" b="b"/>
              <a:pathLst>
                <a:path w="4196" h="731" extrusionOk="0">
                  <a:moveTo>
                    <a:pt x="3131" y="1"/>
                  </a:moveTo>
                  <a:cubicBezTo>
                    <a:pt x="2767" y="1"/>
                    <a:pt x="2402" y="31"/>
                    <a:pt x="2067" y="122"/>
                  </a:cubicBezTo>
                  <a:cubicBezTo>
                    <a:pt x="1368" y="274"/>
                    <a:pt x="639" y="456"/>
                    <a:pt x="1" y="730"/>
                  </a:cubicBezTo>
                  <a:cubicBezTo>
                    <a:pt x="335" y="608"/>
                    <a:pt x="700" y="548"/>
                    <a:pt x="973" y="456"/>
                  </a:cubicBezTo>
                  <a:cubicBezTo>
                    <a:pt x="1368" y="396"/>
                    <a:pt x="1703" y="304"/>
                    <a:pt x="2067" y="244"/>
                  </a:cubicBezTo>
                  <a:cubicBezTo>
                    <a:pt x="2552" y="134"/>
                    <a:pt x="3069" y="55"/>
                    <a:pt x="3594" y="55"/>
                  </a:cubicBezTo>
                  <a:cubicBezTo>
                    <a:pt x="3794" y="55"/>
                    <a:pt x="3994" y="67"/>
                    <a:pt x="4195" y="92"/>
                  </a:cubicBezTo>
                  <a:cubicBezTo>
                    <a:pt x="3830" y="1"/>
                    <a:pt x="3466" y="1"/>
                    <a:pt x="3131" y="1"/>
                  </a:cubicBezTo>
                  <a:close/>
                </a:path>
              </a:pathLst>
            </a:custGeom>
            <a:solidFill>
              <a:srgbClr val="C19FA0"/>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230" name="Google Shape;2710;p61">
              <a:extLst>
                <a:ext uri="{FF2B5EF4-FFF2-40B4-BE49-F238E27FC236}">
                  <a16:creationId xmlns:a16="http://schemas.microsoft.com/office/drawing/2014/main" id="{81C49F0D-DE3A-2A7D-57D6-22A603887AF0}"/>
                </a:ext>
              </a:extLst>
            </p:cNvPr>
            <p:cNvSpPr/>
            <p:nvPr/>
          </p:nvSpPr>
          <p:spPr>
            <a:xfrm>
              <a:off x="4381800" y="1222200"/>
              <a:ext cx="117825" cy="20525"/>
            </a:xfrm>
            <a:custGeom>
              <a:avLst/>
              <a:gdLst/>
              <a:ahLst/>
              <a:cxnLst/>
              <a:rect l="l" t="t" r="r" b="b"/>
              <a:pathLst>
                <a:path w="4713" h="821" extrusionOk="0">
                  <a:moveTo>
                    <a:pt x="3496" y="0"/>
                  </a:moveTo>
                  <a:cubicBezTo>
                    <a:pt x="3071" y="0"/>
                    <a:pt x="2676" y="31"/>
                    <a:pt x="2280" y="61"/>
                  </a:cubicBezTo>
                  <a:cubicBezTo>
                    <a:pt x="1885" y="122"/>
                    <a:pt x="1460" y="213"/>
                    <a:pt x="1095" y="335"/>
                  </a:cubicBezTo>
                  <a:cubicBezTo>
                    <a:pt x="700" y="456"/>
                    <a:pt x="335" y="608"/>
                    <a:pt x="1" y="821"/>
                  </a:cubicBezTo>
                  <a:cubicBezTo>
                    <a:pt x="335" y="639"/>
                    <a:pt x="700" y="487"/>
                    <a:pt x="1125" y="395"/>
                  </a:cubicBezTo>
                  <a:cubicBezTo>
                    <a:pt x="1490" y="304"/>
                    <a:pt x="1916" y="183"/>
                    <a:pt x="2311" y="152"/>
                  </a:cubicBezTo>
                  <a:cubicBezTo>
                    <a:pt x="2756" y="81"/>
                    <a:pt x="3222" y="51"/>
                    <a:pt x="3697" y="51"/>
                  </a:cubicBezTo>
                  <a:cubicBezTo>
                    <a:pt x="4032" y="51"/>
                    <a:pt x="4372" y="66"/>
                    <a:pt x="4712" y="91"/>
                  </a:cubicBezTo>
                  <a:cubicBezTo>
                    <a:pt x="4287" y="31"/>
                    <a:pt x="3891" y="0"/>
                    <a:pt x="3496" y="0"/>
                  </a:cubicBezTo>
                  <a:close/>
                </a:path>
              </a:pathLst>
            </a:custGeom>
            <a:solidFill>
              <a:srgbClr val="C19FA0"/>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231" name="Google Shape;2711;p61">
              <a:extLst>
                <a:ext uri="{FF2B5EF4-FFF2-40B4-BE49-F238E27FC236}">
                  <a16:creationId xmlns:a16="http://schemas.microsoft.com/office/drawing/2014/main" id="{B53B8BF1-CF2B-E7C6-4C3E-362FC409EE85}"/>
                </a:ext>
              </a:extLst>
            </p:cNvPr>
            <p:cNvSpPr/>
            <p:nvPr/>
          </p:nvSpPr>
          <p:spPr>
            <a:xfrm>
              <a:off x="4374975" y="1382525"/>
              <a:ext cx="22050" cy="61575"/>
            </a:xfrm>
            <a:custGeom>
              <a:avLst/>
              <a:gdLst/>
              <a:ahLst/>
              <a:cxnLst/>
              <a:rect l="l" t="t" r="r" b="b"/>
              <a:pathLst>
                <a:path w="882" h="2463" extrusionOk="0">
                  <a:moveTo>
                    <a:pt x="882" y="1"/>
                  </a:moveTo>
                  <a:cubicBezTo>
                    <a:pt x="517" y="274"/>
                    <a:pt x="274" y="700"/>
                    <a:pt x="122" y="1095"/>
                  </a:cubicBezTo>
                  <a:cubicBezTo>
                    <a:pt x="31" y="1338"/>
                    <a:pt x="0" y="1551"/>
                    <a:pt x="0" y="1794"/>
                  </a:cubicBezTo>
                  <a:cubicBezTo>
                    <a:pt x="0" y="2007"/>
                    <a:pt x="31" y="2250"/>
                    <a:pt x="61" y="2463"/>
                  </a:cubicBezTo>
                  <a:cubicBezTo>
                    <a:pt x="31" y="2007"/>
                    <a:pt x="31" y="1551"/>
                    <a:pt x="183" y="1156"/>
                  </a:cubicBezTo>
                  <a:cubicBezTo>
                    <a:pt x="213" y="913"/>
                    <a:pt x="335" y="730"/>
                    <a:pt x="456" y="548"/>
                  </a:cubicBezTo>
                  <a:cubicBezTo>
                    <a:pt x="578" y="335"/>
                    <a:pt x="730" y="153"/>
                    <a:pt x="882" y="1"/>
                  </a:cubicBezTo>
                  <a:close/>
                </a:path>
              </a:pathLst>
            </a:custGeom>
            <a:solidFill>
              <a:srgbClr val="C19FA0"/>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232" name="Google Shape;2712;p61">
              <a:extLst>
                <a:ext uri="{FF2B5EF4-FFF2-40B4-BE49-F238E27FC236}">
                  <a16:creationId xmlns:a16="http://schemas.microsoft.com/office/drawing/2014/main" id="{7BA53D5E-026E-8840-3CF1-CA0548EC1E69}"/>
                </a:ext>
              </a:extLst>
            </p:cNvPr>
            <p:cNvSpPr/>
            <p:nvPr/>
          </p:nvSpPr>
          <p:spPr>
            <a:xfrm>
              <a:off x="4470725" y="1400000"/>
              <a:ext cx="30400" cy="82100"/>
            </a:xfrm>
            <a:custGeom>
              <a:avLst/>
              <a:gdLst/>
              <a:ahLst/>
              <a:cxnLst/>
              <a:rect l="l" t="t" r="r" b="b"/>
              <a:pathLst>
                <a:path w="1216" h="3284" extrusionOk="0">
                  <a:moveTo>
                    <a:pt x="0" y="1"/>
                  </a:moveTo>
                  <a:cubicBezTo>
                    <a:pt x="182" y="183"/>
                    <a:pt x="395" y="457"/>
                    <a:pt x="486" y="700"/>
                  </a:cubicBezTo>
                  <a:cubicBezTo>
                    <a:pt x="638" y="943"/>
                    <a:pt x="760" y="1247"/>
                    <a:pt x="882" y="1521"/>
                  </a:cubicBezTo>
                  <a:cubicBezTo>
                    <a:pt x="1003" y="1825"/>
                    <a:pt x="1064" y="2068"/>
                    <a:pt x="1094" y="2372"/>
                  </a:cubicBezTo>
                  <a:cubicBezTo>
                    <a:pt x="1186" y="2676"/>
                    <a:pt x="1186" y="2980"/>
                    <a:pt x="1216" y="3284"/>
                  </a:cubicBezTo>
                  <a:cubicBezTo>
                    <a:pt x="1216" y="2980"/>
                    <a:pt x="1216" y="2676"/>
                    <a:pt x="1186" y="2372"/>
                  </a:cubicBezTo>
                  <a:cubicBezTo>
                    <a:pt x="1155" y="2068"/>
                    <a:pt x="1034" y="1825"/>
                    <a:pt x="942" y="1521"/>
                  </a:cubicBezTo>
                  <a:cubicBezTo>
                    <a:pt x="760" y="943"/>
                    <a:pt x="456" y="396"/>
                    <a:pt x="0" y="1"/>
                  </a:cubicBezTo>
                  <a:close/>
                </a:path>
              </a:pathLst>
            </a:custGeom>
            <a:solidFill>
              <a:srgbClr val="C19FA0"/>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233" name="Google Shape;2713;p61">
              <a:extLst>
                <a:ext uri="{FF2B5EF4-FFF2-40B4-BE49-F238E27FC236}">
                  <a16:creationId xmlns:a16="http://schemas.microsoft.com/office/drawing/2014/main" id="{3AE91F20-1BC8-8A48-419D-29F2111BD7DD}"/>
                </a:ext>
              </a:extLst>
            </p:cNvPr>
            <p:cNvSpPr/>
            <p:nvPr/>
          </p:nvSpPr>
          <p:spPr>
            <a:xfrm>
              <a:off x="4155350" y="1041050"/>
              <a:ext cx="610225" cy="538250"/>
            </a:xfrm>
            <a:custGeom>
              <a:avLst/>
              <a:gdLst/>
              <a:ahLst/>
              <a:cxnLst/>
              <a:rect l="l" t="t" r="r" b="b"/>
              <a:pathLst>
                <a:path w="24409" h="21530" extrusionOk="0">
                  <a:moveTo>
                    <a:pt x="4743" y="11380"/>
                  </a:moveTo>
                  <a:cubicBezTo>
                    <a:pt x="4746" y="11387"/>
                    <a:pt x="4750" y="11393"/>
                    <a:pt x="4753" y="11400"/>
                  </a:cubicBezTo>
                  <a:lnTo>
                    <a:pt x="4753" y="11400"/>
                  </a:lnTo>
                  <a:cubicBezTo>
                    <a:pt x="4747" y="11394"/>
                    <a:pt x="4743" y="11388"/>
                    <a:pt x="4743" y="11380"/>
                  </a:cubicBezTo>
                  <a:close/>
                  <a:moveTo>
                    <a:pt x="11441" y="0"/>
                  </a:moveTo>
                  <a:cubicBezTo>
                    <a:pt x="10523" y="0"/>
                    <a:pt x="9627" y="169"/>
                    <a:pt x="8755" y="407"/>
                  </a:cubicBezTo>
                  <a:cubicBezTo>
                    <a:pt x="7539" y="711"/>
                    <a:pt x="6354" y="1198"/>
                    <a:pt x="5350" y="1988"/>
                  </a:cubicBezTo>
                  <a:cubicBezTo>
                    <a:pt x="4378" y="2748"/>
                    <a:pt x="3223" y="3964"/>
                    <a:pt x="3375" y="5240"/>
                  </a:cubicBezTo>
                  <a:cubicBezTo>
                    <a:pt x="3496" y="6061"/>
                    <a:pt x="3162" y="6912"/>
                    <a:pt x="2706" y="7611"/>
                  </a:cubicBezTo>
                  <a:cubicBezTo>
                    <a:pt x="2250" y="8340"/>
                    <a:pt x="1673" y="8948"/>
                    <a:pt x="1186" y="9647"/>
                  </a:cubicBezTo>
                  <a:cubicBezTo>
                    <a:pt x="639" y="10438"/>
                    <a:pt x="274" y="11380"/>
                    <a:pt x="274" y="12383"/>
                  </a:cubicBezTo>
                  <a:cubicBezTo>
                    <a:pt x="274" y="13356"/>
                    <a:pt x="700" y="14359"/>
                    <a:pt x="1490" y="14906"/>
                  </a:cubicBezTo>
                  <a:cubicBezTo>
                    <a:pt x="1460" y="15119"/>
                    <a:pt x="1308" y="15271"/>
                    <a:pt x="1186" y="15362"/>
                  </a:cubicBezTo>
                  <a:cubicBezTo>
                    <a:pt x="153" y="16517"/>
                    <a:pt x="1" y="18371"/>
                    <a:pt x="882" y="19678"/>
                  </a:cubicBezTo>
                  <a:cubicBezTo>
                    <a:pt x="1505" y="20646"/>
                    <a:pt x="2687" y="21230"/>
                    <a:pt x="3858" y="21230"/>
                  </a:cubicBezTo>
                  <a:cubicBezTo>
                    <a:pt x="4231" y="21230"/>
                    <a:pt x="4603" y="21171"/>
                    <a:pt x="4955" y="21046"/>
                  </a:cubicBezTo>
                  <a:cubicBezTo>
                    <a:pt x="5133" y="20982"/>
                    <a:pt x="5310" y="20956"/>
                    <a:pt x="5488" y="20956"/>
                  </a:cubicBezTo>
                  <a:cubicBezTo>
                    <a:pt x="6072" y="20956"/>
                    <a:pt x="6660" y="21233"/>
                    <a:pt x="7265" y="21350"/>
                  </a:cubicBezTo>
                  <a:cubicBezTo>
                    <a:pt x="7956" y="21421"/>
                    <a:pt x="8665" y="21530"/>
                    <a:pt x="9348" y="21530"/>
                  </a:cubicBezTo>
                  <a:cubicBezTo>
                    <a:pt x="9538" y="21530"/>
                    <a:pt x="9725" y="21522"/>
                    <a:pt x="9910" y="21502"/>
                  </a:cubicBezTo>
                  <a:lnTo>
                    <a:pt x="9515" y="18857"/>
                  </a:lnTo>
                  <a:cubicBezTo>
                    <a:pt x="8937" y="18553"/>
                    <a:pt x="8360" y="18158"/>
                    <a:pt x="7752" y="17550"/>
                  </a:cubicBezTo>
                  <a:cubicBezTo>
                    <a:pt x="7174" y="16942"/>
                    <a:pt x="6688" y="16091"/>
                    <a:pt x="6323" y="15149"/>
                  </a:cubicBezTo>
                  <a:cubicBezTo>
                    <a:pt x="6262" y="15058"/>
                    <a:pt x="6262" y="15027"/>
                    <a:pt x="6232" y="14967"/>
                  </a:cubicBezTo>
                  <a:cubicBezTo>
                    <a:pt x="5908" y="15300"/>
                    <a:pt x="5588" y="15440"/>
                    <a:pt x="5286" y="15440"/>
                  </a:cubicBezTo>
                  <a:cubicBezTo>
                    <a:pt x="3740" y="15440"/>
                    <a:pt x="2656" y="11781"/>
                    <a:pt x="3952" y="11502"/>
                  </a:cubicBezTo>
                  <a:cubicBezTo>
                    <a:pt x="4074" y="11471"/>
                    <a:pt x="4195" y="11471"/>
                    <a:pt x="4256" y="11471"/>
                  </a:cubicBezTo>
                  <a:cubicBezTo>
                    <a:pt x="4378" y="11441"/>
                    <a:pt x="4477" y="11426"/>
                    <a:pt x="4564" y="11426"/>
                  </a:cubicBezTo>
                  <a:cubicBezTo>
                    <a:pt x="4647" y="11426"/>
                    <a:pt x="4719" y="11439"/>
                    <a:pt x="4791" y="11466"/>
                  </a:cubicBezTo>
                  <a:lnTo>
                    <a:pt x="4791" y="11466"/>
                  </a:lnTo>
                  <a:cubicBezTo>
                    <a:pt x="5188" y="12160"/>
                    <a:pt x="5805" y="12763"/>
                    <a:pt x="6506" y="13143"/>
                  </a:cubicBezTo>
                  <a:cubicBezTo>
                    <a:pt x="6262" y="12444"/>
                    <a:pt x="6171" y="11654"/>
                    <a:pt x="6050" y="10924"/>
                  </a:cubicBezTo>
                  <a:cubicBezTo>
                    <a:pt x="6506" y="10711"/>
                    <a:pt x="6809" y="10255"/>
                    <a:pt x="6961" y="9799"/>
                  </a:cubicBezTo>
                  <a:cubicBezTo>
                    <a:pt x="7113" y="9283"/>
                    <a:pt x="6992" y="8644"/>
                    <a:pt x="6870" y="8158"/>
                  </a:cubicBezTo>
                  <a:lnTo>
                    <a:pt x="6870" y="8158"/>
                  </a:lnTo>
                  <a:cubicBezTo>
                    <a:pt x="7051" y="8188"/>
                    <a:pt x="7236" y="8203"/>
                    <a:pt x="7421" y="8203"/>
                  </a:cubicBezTo>
                  <a:cubicBezTo>
                    <a:pt x="8172" y="8203"/>
                    <a:pt x="8942" y="7964"/>
                    <a:pt x="9576" y="7550"/>
                  </a:cubicBezTo>
                  <a:cubicBezTo>
                    <a:pt x="10366" y="7003"/>
                    <a:pt x="10943" y="6213"/>
                    <a:pt x="11186" y="5301"/>
                  </a:cubicBezTo>
                  <a:cubicBezTo>
                    <a:pt x="11642" y="6243"/>
                    <a:pt x="12402" y="6942"/>
                    <a:pt x="13375" y="7277"/>
                  </a:cubicBezTo>
                  <a:cubicBezTo>
                    <a:pt x="13618" y="7368"/>
                    <a:pt x="13831" y="7398"/>
                    <a:pt x="14013" y="7429"/>
                  </a:cubicBezTo>
                  <a:cubicBezTo>
                    <a:pt x="14148" y="7449"/>
                    <a:pt x="14282" y="7459"/>
                    <a:pt x="14417" y="7459"/>
                  </a:cubicBezTo>
                  <a:cubicBezTo>
                    <a:pt x="14889" y="7459"/>
                    <a:pt x="15357" y="7338"/>
                    <a:pt x="15807" y="7125"/>
                  </a:cubicBezTo>
                  <a:cubicBezTo>
                    <a:pt x="15959" y="7824"/>
                    <a:pt x="16111" y="8340"/>
                    <a:pt x="16688" y="8736"/>
                  </a:cubicBezTo>
                  <a:cubicBezTo>
                    <a:pt x="16870" y="9556"/>
                    <a:pt x="17022" y="10103"/>
                    <a:pt x="17022" y="11046"/>
                  </a:cubicBezTo>
                  <a:cubicBezTo>
                    <a:pt x="17570" y="10620"/>
                    <a:pt x="18026" y="9951"/>
                    <a:pt x="18117" y="9252"/>
                  </a:cubicBezTo>
                  <a:cubicBezTo>
                    <a:pt x="18238" y="9222"/>
                    <a:pt x="18390" y="9192"/>
                    <a:pt x="18542" y="9131"/>
                  </a:cubicBezTo>
                  <a:cubicBezTo>
                    <a:pt x="18633" y="9131"/>
                    <a:pt x="18694" y="9100"/>
                    <a:pt x="18816" y="9100"/>
                  </a:cubicBezTo>
                  <a:cubicBezTo>
                    <a:pt x="18841" y="9097"/>
                    <a:pt x="18866" y="9096"/>
                    <a:pt x="18890" y="9096"/>
                  </a:cubicBezTo>
                  <a:cubicBezTo>
                    <a:pt x="20211" y="9096"/>
                    <a:pt x="20200" y="13303"/>
                    <a:pt x="18441" y="13303"/>
                  </a:cubicBezTo>
                  <a:cubicBezTo>
                    <a:pt x="18203" y="13303"/>
                    <a:pt x="17933" y="13226"/>
                    <a:pt x="17630" y="13052"/>
                  </a:cubicBezTo>
                  <a:lnTo>
                    <a:pt x="17630" y="13295"/>
                  </a:lnTo>
                  <a:cubicBezTo>
                    <a:pt x="17570" y="14298"/>
                    <a:pt x="17357" y="15301"/>
                    <a:pt x="16992" y="16031"/>
                  </a:cubicBezTo>
                  <a:cubicBezTo>
                    <a:pt x="16597" y="16790"/>
                    <a:pt x="16171" y="17398"/>
                    <a:pt x="15715" y="17793"/>
                  </a:cubicBezTo>
                  <a:lnTo>
                    <a:pt x="15959" y="19283"/>
                  </a:lnTo>
                  <a:cubicBezTo>
                    <a:pt x="16718" y="19283"/>
                    <a:pt x="17509" y="19556"/>
                    <a:pt x="18269" y="19587"/>
                  </a:cubicBezTo>
                  <a:cubicBezTo>
                    <a:pt x="18440" y="19591"/>
                    <a:pt x="18612" y="19593"/>
                    <a:pt x="18785" y="19593"/>
                  </a:cubicBezTo>
                  <a:cubicBezTo>
                    <a:pt x="19997" y="19593"/>
                    <a:pt x="21244" y="19477"/>
                    <a:pt x="22281" y="18918"/>
                  </a:cubicBezTo>
                  <a:cubicBezTo>
                    <a:pt x="23497" y="18249"/>
                    <a:pt x="24409" y="16851"/>
                    <a:pt x="24013" y="15514"/>
                  </a:cubicBezTo>
                  <a:cubicBezTo>
                    <a:pt x="23649" y="14207"/>
                    <a:pt x="22342" y="13295"/>
                    <a:pt x="21916" y="11988"/>
                  </a:cubicBezTo>
                  <a:cubicBezTo>
                    <a:pt x="22311" y="11562"/>
                    <a:pt x="22798" y="11167"/>
                    <a:pt x="23041" y="10651"/>
                  </a:cubicBezTo>
                  <a:cubicBezTo>
                    <a:pt x="23436" y="9799"/>
                    <a:pt x="23193" y="8736"/>
                    <a:pt x="22646" y="7976"/>
                  </a:cubicBezTo>
                  <a:cubicBezTo>
                    <a:pt x="22068" y="7216"/>
                    <a:pt x="21278" y="6638"/>
                    <a:pt x="20488" y="6091"/>
                  </a:cubicBezTo>
                  <a:cubicBezTo>
                    <a:pt x="20153" y="5848"/>
                    <a:pt x="19697" y="5605"/>
                    <a:pt x="19333" y="5331"/>
                  </a:cubicBezTo>
                  <a:cubicBezTo>
                    <a:pt x="18877" y="4207"/>
                    <a:pt x="18421" y="3052"/>
                    <a:pt x="17570" y="2261"/>
                  </a:cubicBezTo>
                  <a:cubicBezTo>
                    <a:pt x="17053" y="1805"/>
                    <a:pt x="16506" y="1501"/>
                    <a:pt x="15898" y="1198"/>
                  </a:cubicBezTo>
                  <a:cubicBezTo>
                    <a:pt x="14621" y="590"/>
                    <a:pt x="13253" y="103"/>
                    <a:pt x="11855" y="12"/>
                  </a:cubicBezTo>
                  <a:cubicBezTo>
                    <a:pt x="11717" y="4"/>
                    <a:pt x="11578" y="0"/>
                    <a:pt x="11441" y="0"/>
                  </a:cubicBezTo>
                  <a:close/>
                </a:path>
              </a:pathLst>
            </a:custGeom>
            <a:solidFill>
              <a:srgbClr val="363636"/>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234" name="Google Shape;2714;p61">
              <a:extLst>
                <a:ext uri="{FF2B5EF4-FFF2-40B4-BE49-F238E27FC236}">
                  <a16:creationId xmlns:a16="http://schemas.microsoft.com/office/drawing/2014/main" id="{DA69542A-8298-D17A-4BE9-8E07509E1280}"/>
                </a:ext>
              </a:extLst>
            </p:cNvPr>
            <p:cNvSpPr/>
            <p:nvPr/>
          </p:nvSpPr>
          <p:spPr>
            <a:xfrm>
              <a:off x="4060375" y="4387125"/>
              <a:ext cx="340450" cy="268275"/>
            </a:xfrm>
            <a:custGeom>
              <a:avLst/>
              <a:gdLst/>
              <a:ahLst/>
              <a:cxnLst/>
              <a:rect l="l" t="t" r="r" b="b"/>
              <a:pathLst>
                <a:path w="13618" h="10731" extrusionOk="0">
                  <a:moveTo>
                    <a:pt x="6535" y="1"/>
                  </a:moveTo>
                  <a:lnTo>
                    <a:pt x="6839" y="6445"/>
                  </a:lnTo>
                  <a:cubicBezTo>
                    <a:pt x="6080" y="7387"/>
                    <a:pt x="4408" y="8907"/>
                    <a:pt x="0" y="9940"/>
                  </a:cubicBezTo>
                  <a:lnTo>
                    <a:pt x="0" y="10670"/>
                  </a:lnTo>
                  <a:lnTo>
                    <a:pt x="12493" y="10730"/>
                  </a:lnTo>
                  <a:cubicBezTo>
                    <a:pt x="12888" y="10730"/>
                    <a:pt x="13223" y="10487"/>
                    <a:pt x="13314" y="10092"/>
                  </a:cubicBezTo>
                  <a:cubicBezTo>
                    <a:pt x="13405" y="9636"/>
                    <a:pt x="13405" y="8967"/>
                    <a:pt x="13162" y="7964"/>
                  </a:cubicBezTo>
                  <a:cubicBezTo>
                    <a:pt x="13162" y="7979"/>
                    <a:pt x="13158" y="7984"/>
                    <a:pt x="13153" y="7984"/>
                  </a:cubicBezTo>
                  <a:cubicBezTo>
                    <a:pt x="13135" y="7984"/>
                    <a:pt x="13094" y="7920"/>
                    <a:pt x="13071" y="7873"/>
                  </a:cubicBezTo>
                  <a:cubicBezTo>
                    <a:pt x="12432" y="6505"/>
                    <a:pt x="12311" y="4925"/>
                    <a:pt x="12736" y="3466"/>
                  </a:cubicBezTo>
                  <a:cubicBezTo>
                    <a:pt x="13010" y="2554"/>
                    <a:pt x="13314" y="1369"/>
                    <a:pt x="13618" y="1"/>
                  </a:cubicBezTo>
                  <a:close/>
                </a:path>
              </a:pathLst>
            </a:custGeom>
            <a:solidFill>
              <a:srgbClr val="DBAFB0"/>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235" name="Google Shape;2715;p61">
              <a:extLst>
                <a:ext uri="{FF2B5EF4-FFF2-40B4-BE49-F238E27FC236}">
                  <a16:creationId xmlns:a16="http://schemas.microsoft.com/office/drawing/2014/main" id="{A6065CFC-6809-88B9-B8C2-819CEC4455B9}"/>
                </a:ext>
              </a:extLst>
            </p:cNvPr>
            <p:cNvSpPr/>
            <p:nvPr/>
          </p:nvSpPr>
          <p:spPr>
            <a:xfrm>
              <a:off x="4036825" y="4542500"/>
              <a:ext cx="375400" cy="127325"/>
            </a:xfrm>
            <a:custGeom>
              <a:avLst/>
              <a:gdLst/>
              <a:ahLst/>
              <a:cxnLst/>
              <a:rect l="l" t="t" r="r" b="b"/>
              <a:pathLst>
                <a:path w="15016" h="5093" extrusionOk="0">
                  <a:moveTo>
                    <a:pt x="7321" y="0"/>
                  </a:moveTo>
                  <a:cubicBezTo>
                    <a:pt x="7283" y="0"/>
                    <a:pt x="7244" y="15"/>
                    <a:pt x="7204" y="47"/>
                  </a:cubicBezTo>
                  <a:cubicBezTo>
                    <a:pt x="6083" y="1021"/>
                    <a:pt x="5183" y="1214"/>
                    <a:pt x="4325" y="1214"/>
                  </a:cubicBezTo>
                  <a:cubicBezTo>
                    <a:pt x="3761" y="1214"/>
                    <a:pt x="3215" y="1131"/>
                    <a:pt x="2635" y="1131"/>
                  </a:cubicBezTo>
                  <a:cubicBezTo>
                    <a:pt x="2280" y="1131"/>
                    <a:pt x="1912" y="1162"/>
                    <a:pt x="1520" y="1263"/>
                  </a:cubicBezTo>
                  <a:cubicBezTo>
                    <a:pt x="0" y="1689"/>
                    <a:pt x="213" y="3604"/>
                    <a:pt x="426" y="4424"/>
                  </a:cubicBezTo>
                  <a:cubicBezTo>
                    <a:pt x="456" y="4637"/>
                    <a:pt x="638" y="5093"/>
                    <a:pt x="882" y="5093"/>
                  </a:cubicBezTo>
                  <a:lnTo>
                    <a:pt x="14438" y="5093"/>
                  </a:lnTo>
                  <a:cubicBezTo>
                    <a:pt x="14742" y="5093"/>
                    <a:pt x="14955" y="4880"/>
                    <a:pt x="14955" y="4576"/>
                  </a:cubicBezTo>
                  <a:cubicBezTo>
                    <a:pt x="14955" y="4333"/>
                    <a:pt x="14924" y="4120"/>
                    <a:pt x="14803" y="4029"/>
                  </a:cubicBezTo>
                  <a:cubicBezTo>
                    <a:pt x="14712" y="3938"/>
                    <a:pt x="14499" y="3877"/>
                    <a:pt x="14317" y="3877"/>
                  </a:cubicBezTo>
                  <a:cubicBezTo>
                    <a:pt x="13739" y="3847"/>
                    <a:pt x="13131" y="3816"/>
                    <a:pt x="12584" y="3786"/>
                  </a:cubicBezTo>
                  <a:cubicBezTo>
                    <a:pt x="13283" y="3573"/>
                    <a:pt x="14134" y="3269"/>
                    <a:pt x="14803" y="3056"/>
                  </a:cubicBezTo>
                  <a:cubicBezTo>
                    <a:pt x="14955" y="2874"/>
                    <a:pt x="15016" y="2601"/>
                    <a:pt x="14894" y="2357"/>
                  </a:cubicBezTo>
                  <a:cubicBezTo>
                    <a:pt x="14803" y="2176"/>
                    <a:pt x="14595" y="2080"/>
                    <a:pt x="14394" y="2080"/>
                  </a:cubicBezTo>
                  <a:cubicBezTo>
                    <a:pt x="14325" y="2080"/>
                    <a:pt x="14257" y="2091"/>
                    <a:pt x="14195" y="2114"/>
                  </a:cubicBezTo>
                  <a:cubicBezTo>
                    <a:pt x="13300" y="2447"/>
                    <a:pt x="12320" y="2623"/>
                    <a:pt x="11342" y="2623"/>
                  </a:cubicBezTo>
                  <a:cubicBezTo>
                    <a:pt x="10891" y="2623"/>
                    <a:pt x="10441" y="2586"/>
                    <a:pt x="10000" y="2509"/>
                  </a:cubicBezTo>
                  <a:cubicBezTo>
                    <a:pt x="9392" y="2449"/>
                    <a:pt x="8815" y="2266"/>
                    <a:pt x="8359" y="1901"/>
                  </a:cubicBezTo>
                  <a:cubicBezTo>
                    <a:pt x="7943" y="1569"/>
                    <a:pt x="7705" y="0"/>
                    <a:pt x="7321" y="0"/>
                  </a:cubicBezTo>
                  <a:close/>
                </a:path>
              </a:pathLst>
            </a:custGeom>
            <a:solidFill>
              <a:srgbClr val="363636"/>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236" name="Google Shape;2716;p61">
              <a:extLst>
                <a:ext uri="{FF2B5EF4-FFF2-40B4-BE49-F238E27FC236}">
                  <a16:creationId xmlns:a16="http://schemas.microsoft.com/office/drawing/2014/main" id="{8082031C-0F45-3291-2F43-A66598308462}"/>
                </a:ext>
              </a:extLst>
            </p:cNvPr>
            <p:cNvSpPr/>
            <p:nvPr/>
          </p:nvSpPr>
          <p:spPr>
            <a:xfrm>
              <a:off x="4782275" y="4420575"/>
              <a:ext cx="357175" cy="229500"/>
            </a:xfrm>
            <a:custGeom>
              <a:avLst/>
              <a:gdLst/>
              <a:ahLst/>
              <a:cxnLst/>
              <a:rect l="l" t="t" r="r" b="b"/>
              <a:pathLst>
                <a:path w="14287" h="9180" extrusionOk="0">
                  <a:moveTo>
                    <a:pt x="0" y="0"/>
                  </a:moveTo>
                  <a:cubicBezTo>
                    <a:pt x="274" y="760"/>
                    <a:pt x="517" y="1429"/>
                    <a:pt x="760" y="2006"/>
                  </a:cubicBezTo>
                  <a:cubicBezTo>
                    <a:pt x="1277" y="3405"/>
                    <a:pt x="1247" y="4924"/>
                    <a:pt x="791" y="6322"/>
                  </a:cubicBezTo>
                  <a:cubicBezTo>
                    <a:pt x="791" y="6383"/>
                    <a:pt x="760" y="6414"/>
                    <a:pt x="760" y="6444"/>
                  </a:cubicBezTo>
                  <a:cubicBezTo>
                    <a:pt x="578" y="7447"/>
                    <a:pt x="699" y="8116"/>
                    <a:pt x="791" y="8541"/>
                  </a:cubicBezTo>
                  <a:cubicBezTo>
                    <a:pt x="912" y="8906"/>
                    <a:pt x="1307" y="9180"/>
                    <a:pt x="1672" y="9180"/>
                  </a:cubicBezTo>
                  <a:lnTo>
                    <a:pt x="14286" y="9180"/>
                  </a:lnTo>
                  <a:lnTo>
                    <a:pt x="14195" y="8450"/>
                  </a:lnTo>
                  <a:cubicBezTo>
                    <a:pt x="9697" y="7386"/>
                    <a:pt x="7873" y="5532"/>
                    <a:pt x="6991" y="4620"/>
                  </a:cubicBezTo>
                  <a:lnTo>
                    <a:pt x="6718" y="0"/>
                  </a:lnTo>
                  <a:close/>
                </a:path>
              </a:pathLst>
            </a:custGeom>
            <a:solidFill>
              <a:srgbClr val="DBAFB0"/>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237" name="Google Shape;2717;p61">
              <a:extLst>
                <a:ext uri="{FF2B5EF4-FFF2-40B4-BE49-F238E27FC236}">
                  <a16:creationId xmlns:a16="http://schemas.microsoft.com/office/drawing/2014/main" id="{9AA8AE82-5636-A1C0-70DF-20BB3347FCAC}"/>
                </a:ext>
              </a:extLst>
            </p:cNvPr>
            <p:cNvSpPr/>
            <p:nvPr/>
          </p:nvSpPr>
          <p:spPr>
            <a:xfrm>
              <a:off x="4783025" y="4542500"/>
              <a:ext cx="375425" cy="127325"/>
            </a:xfrm>
            <a:custGeom>
              <a:avLst/>
              <a:gdLst/>
              <a:ahLst/>
              <a:cxnLst/>
              <a:rect l="l" t="t" r="r" b="b"/>
              <a:pathLst>
                <a:path w="15017" h="5093" extrusionOk="0">
                  <a:moveTo>
                    <a:pt x="7696" y="0"/>
                  </a:moveTo>
                  <a:cubicBezTo>
                    <a:pt x="7312" y="0"/>
                    <a:pt x="7073" y="1569"/>
                    <a:pt x="6657" y="1901"/>
                  </a:cubicBezTo>
                  <a:cubicBezTo>
                    <a:pt x="6201" y="2266"/>
                    <a:pt x="5624" y="2449"/>
                    <a:pt x="5016" y="2509"/>
                  </a:cubicBezTo>
                  <a:cubicBezTo>
                    <a:pt x="4575" y="2586"/>
                    <a:pt x="4125" y="2623"/>
                    <a:pt x="3675" y="2623"/>
                  </a:cubicBezTo>
                  <a:cubicBezTo>
                    <a:pt x="2697" y="2623"/>
                    <a:pt x="1716" y="2447"/>
                    <a:pt x="821" y="2114"/>
                  </a:cubicBezTo>
                  <a:cubicBezTo>
                    <a:pt x="759" y="2091"/>
                    <a:pt x="691" y="2080"/>
                    <a:pt x="622" y="2080"/>
                  </a:cubicBezTo>
                  <a:cubicBezTo>
                    <a:pt x="421" y="2080"/>
                    <a:pt x="213" y="2176"/>
                    <a:pt x="122" y="2357"/>
                  </a:cubicBezTo>
                  <a:cubicBezTo>
                    <a:pt x="1" y="2601"/>
                    <a:pt x="61" y="2874"/>
                    <a:pt x="183" y="3056"/>
                  </a:cubicBezTo>
                  <a:cubicBezTo>
                    <a:pt x="882" y="3269"/>
                    <a:pt x="1703" y="3573"/>
                    <a:pt x="2432" y="3786"/>
                  </a:cubicBezTo>
                  <a:cubicBezTo>
                    <a:pt x="1855" y="3816"/>
                    <a:pt x="1247" y="3847"/>
                    <a:pt x="700" y="3877"/>
                  </a:cubicBezTo>
                  <a:cubicBezTo>
                    <a:pt x="487" y="3877"/>
                    <a:pt x="305" y="3938"/>
                    <a:pt x="183" y="4029"/>
                  </a:cubicBezTo>
                  <a:cubicBezTo>
                    <a:pt x="92" y="4120"/>
                    <a:pt x="31" y="4333"/>
                    <a:pt x="31" y="4576"/>
                  </a:cubicBezTo>
                  <a:cubicBezTo>
                    <a:pt x="31" y="4880"/>
                    <a:pt x="274" y="5093"/>
                    <a:pt x="578" y="5093"/>
                  </a:cubicBezTo>
                  <a:lnTo>
                    <a:pt x="14135" y="5093"/>
                  </a:lnTo>
                  <a:cubicBezTo>
                    <a:pt x="14378" y="5093"/>
                    <a:pt x="14560" y="4637"/>
                    <a:pt x="14591" y="4424"/>
                  </a:cubicBezTo>
                  <a:cubicBezTo>
                    <a:pt x="14803" y="3604"/>
                    <a:pt x="15016" y="1689"/>
                    <a:pt x="13496" y="1263"/>
                  </a:cubicBezTo>
                  <a:cubicBezTo>
                    <a:pt x="13110" y="1162"/>
                    <a:pt x="12747" y="1131"/>
                    <a:pt x="12396" y="1131"/>
                  </a:cubicBezTo>
                  <a:cubicBezTo>
                    <a:pt x="11822" y="1131"/>
                    <a:pt x="11278" y="1214"/>
                    <a:pt x="10714" y="1214"/>
                  </a:cubicBezTo>
                  <a:cubicBezTo>
                    <a:pt x="9855" y="1214"/>
                    <a:pt x="8949" y="1021"/>
                    <a:pt x="7812" y="47"/>
                  </a:cubicBezTo>
                  <a:cubicBezTo>
                    <a:pt x="7772" y="15"/>
                    <a:pt x="7733" y="0"/>
                    <a:pt x="7696" y="0"/>
                  </a:cubicBezTo>
                  <a:close/>
                </a:path>
              </a:pathLst>
            </a:custGeom>
            <a:solidFill>
              <a:srgbClr val="363636"/>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238" name="Google Shape;2718;p61">
              <a:extLst>
                <a:ext uri="{FF2B5EF4-FFF2-40B4-BE49-F238E27FC236}">
                  <a16:creationId xmlns:a16="http://schemas.microsoft.com/office/drawing/2014/main" id="{B8632154-FAC7-94C4-FD83-ADAF5D3B235D}"/>
                </a:ext>
              </a:extLst>
            </p:cNvPr>
            <p:cNvSpPr/>
            <p:nvPr/>
          </p:nvSpPr>
          <p:spPr>
            <a:xfrm>
              <a:off x="4137125" y="2333150"/>
              <a:ext cx="833625" cy="2171800"/>
            </a:xfrm>
            <a:custGeom>
              <a:avLst/>
              <a:gdLst/>
              <a:ahLst/>
              <a:cxnLst/>
              <a:rect l="l" t="t" r="r" b="b"/>
              <a:pathLst>
                <a:path w="33345" h="86872" extrusionOk="0">
                  <a:moveTo>
                    <a:pt x="24104" y="1"/>
                  </a:moveTo>
                  <a:lnTo>
                    <a:pt x="2979" y="1277"/>
                  </a:lnTo>
                  <a:cubicBezTo>
                    <a:pt x="2979" y="1277"/>
                    <a:pt x="0" y="8785"/>
                    <a:pt x="0" y="12858"/>
                  </a:cubicBezTo>
                  <a:cubicBezTo>
                    <a:pt x="0" y="16931"/>
                    <a:pt x="2371" y="86871"/>
                    <a:pt x="2371" y="86871"/>
                  </a:cubicBezTo>
                  <a:lnTo>
                    <a:pt x="10183" y="86871"/>
                  </a:lnTo>
                  <a:lnTo>
                    <a:pt x="15654" y="24986"/>
                  </a:lnTo>
                  <a:lnTo>
                    <a:pt x="24742" y="86233"/>
                  </a:lnTo>
                  <a:lnTo>
                    <a:pt x="33344" y="86233"/>
                  </a:lnTo>
                  <a:lnTo>
                    <a:pt x="29575" y="11612"/>
                  </a:lnTo>
                  <a:cubicBezTo>
                    <a:pt x="29575" y="11612"/>
                    <a:pt x="27508" y="4408"/>
                    <a:pt x="24104" y="1"/>
                  </a:cubicBezTo>
                  <a:close/>
                </a:path>
              </a:pathLst>
            </a:custGeom>
            <a:solidFill>
              <a:srgbClr val="4566DB"/>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239" name="Google Shape;2719;p61">
              <a:extLst>
                <a:ext uri="{FF2B5EF4-FFF2-40B4-BE49-F238E27FC236}">
                  <a16:creationId xmlns:a16="http://schemas.microsoft.com/office/drawing/2014/main" id="{13425B03-ADC0-EC19-9D8A-749E9E8FD2CB}"/>
                </a:ext>
              </a:extLst>
            </p:cNvPr>
            <p:cNvSpPr/>
            <p:nvPr/>
          </p:nvSpPr>
          <p:spPr>
            <a:xfrm>
              <a:off x="4197150" y="2365075"/>
              <a:ext cx="581350" cy="138950"/>
            </a:xfrm>
            <a:custGeom>
              <a:avLst/>
              <a:gdLst/>
              <a:ahLst/>
              <a:cxnLst/>
              <a:rect l="l" t="t" r="r" b="b"/>
              <a:pathLst>
                <a:path w="23254" h="5558" extrusionOk="0">
                  <a:moveTo>
                    <a:pt x="23253" y="0"/>
                  </a:moveTo>
                  <a:lnTo>
                    <a:pt x="1" y="183"/>
                  </a:lnTo>
                  <a:cubicBezTo>
                    <a:pt x="1" y="183"/>
                    <a:pt x="3631" y="5558"/>
                    <a:pt x="10648" y="5558"/>
                  </a:cubicBezTo>
                  <a:cubicBezTo>
                    <a:pt x="10923" y="5558"/>
                    <a:pt x="11204" y="5549"/>
                    <a:pt x="11490" y="5532"/>
                  </a:cubicBezTo>
                  <a:cubicBezTo>
                    <a:pt x="19028" y="5107"/>
                    <a:pt x="23253" y="0"/>
                    <a:pt x="23253" y="0"/>
                  </a:cubicBezTo>
                  <a:close/>
                </a:path>
              </a:pathLst>
            </a:custGeom>
            <a:solidFill>
              <a:srgbClr val="354EA4"/>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240" name="Google Shape;2720;p61">
              <a:extLst>
                <a:ext uri="{FF2B5EF4-FFF2-40B4-BE49-F238E27FC236}">
                  <a16:creationId xmlns:a16="http://schemas.microsoft.com/office/drawing/2014/main" id="{7031C800-80A4-8520-08FF-E2C4303A74BF}"/>
                </a:ext>
              </a:extLst>
            </p:cNvPr>
            <p:cNvSpPr/>
            <p:nvPr/>
          </p:nvSpPr>
          <p:spPr>
            <a:xfrm>
              <a:off x="4147000" y="2416750"/>
              <a:ext cx="98050" cy="211275"/>
            </a:xfrm>
            <a:custGeom>
              <a:avLst/>
              <a:gdLst/>
              <a:ahLst/>
              <a:cxnLst/>
              <a:rect l="l" t="t" r="r" b="b"/>
              <a:pathLst>
                <a:path w="3922" h="8451" extrusionOk="0">
                  <a:moveTo>
                    <a:pt x="3922" y="0"/>
                  </a:moveTo>
                  <a:cubicBezTo>
                    <a:pt x="3496" y="730"/>
                    <a:pt x="3101" y="1429"/>
                    <a:pt x="2797" y="2128"/>
                  </a:cubicBezTo>
                  <a:cubicBezTo>
                    <a:pt x="2463" y="2827"/>
                    <a:pt x="2128" y="3465"/>
                    <a:pt x="1824" y="4164"/>
                  </a:cubicBezTo>
                  <a:cubicBezTo>
                    <a:pt x="1368" y="5137"/>
                    <a:pt x="912" y="6079"/>
                    <a:pt x="517" y="7082"/>
                  </a:cubicBezTo>
                  <a:cubicBezTo>
                    <a:pt x="335" y="7538"/>
                    <a:pt x="152" y="7994"/>
                    <a:pt x="1" y="8450"/>
                  </a:cubicBezTo>
                  <a:cubicBezTo>
                    <a:pt x="791" y="7082"/>
                    <a:pt x="1490" y="5714"/>
                    <a:pt x="2128" y="4316"/>
                  </a:cubicBezTo>
                  <a:cubicBezTo>
                    <a:pt x="2767" y="2888"/>
                    <a:pt x="3374" y="1459"/>
                    <a:pt x="3922" y="0"/>
                  </a:cubicBezTo>
                  <a:close/>
                </a:path>
              </a:pathLst>
            </a:custGeom>
            <a:solidFill>
              <a:srgbClr val="333333"/>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241" name="Google Shape;2721;p61">
              <a:extLst>
                <a:ext uri="{FF2B5EF4-FFF2-40B4-BE49-F238E27FC236}">
                  <a16:creationId xmlns:a16="http://schemas.microsoft.com/office/drawing/2014/main" id="{4FA4FC4A-3601-14C9-8BB0-0EF60BC2C4A0}"/>
                </a:ext>
              </a:extLst>
            </p:cNvPr>
            <p:cNvSpPr/>
            <p:nvPr/>
          </p:nvSpPr>
          <p:spPr>
            <a:xfrm>
              <a:off x="4723750" y="2422825"/>
              <a:ext cx="121625" cy="166425"/>
            </a:xfrm>
            <a:custGeom>
              <a:avLst/>
              <a:gdLst/>
              <a:ahLst/>
              <a:cxnLst/>
              <a:rect l="l" t="t" r="r" b="b"/>
              <a:pathLst>
                <a:path w="4865" h="6657" extrusionOk="0">
                  <a:moveTo>
                    <a:pt x="1" y="0"/>
                  </a:moveTo>
                  <a:cubicBezTo>
                    <a:pt x="670" y="1216"/>
                    <a:pt x="1460" y="2341"/>
                    <a:pt x="2281" y="3465"/>
                  </a:cubicBezTo>
                  <a:cubicBezTo>
                    <a:pt x="3071" y="4560"/>
                    <a:pt x="3891" y="5623"/>
                    <a:pt x="4864" y="6657"/>
                  </a:cubicBezTo>
                  <a:cubicBezTo>
                    <a:pt x="4591" y="6140"/>
                    <a:pt x="4256" y="5654"/>
                    <a:pt x="3952" y="5167"/>
                  </a:cubicBezTo>
                  <a:lnTo>
                    <a:pt x="2554" y="3222"/>
                  </a:lnTo>
                  <a:cubicBezTo>
                    <a:pt x="2037" y="2493"/>
                    <a:pt x="1460" y="1794"/>
                    <a:pt x="913" y="1064"/>
                  </a:cubicBezTo>
                  <a:cubicBezTo>
                    <a:pt x="609" y="669"/>
                    <a:pt x="305" y="335"/>
                    <a:pt x="1" y="0"/>
                  </a:cubicBezTo>
                  <a:close/>
                </a:path>
              </a:pathLst>
            </a:custGeom>
            <a:solidFill>
              <a:srgbClr val="333333"/>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242" name="Google Shape;2722;p61">
              <a:extLst>
                <a:ext uri="{FF2B5EF4-FFF2-40B4-BE49-F238E27FC236}">
                  <a16:creationId xmlns:a16="http://schemas.microsoft.com/office/drawing/2014/main" id="{8E6F363A-775B-02A3-A443-8CD5796E0398}"/>
                </a:ext>
              </a:extLst>
            </p:cNvPr>
            <p:cNvSpPr/>
            <p:nvPr/>
          </p:nvSpPr>
          <p:spPr>
            <a:xfrm>
              <a:off x="4457800" y="2891675"/>
              <a:ext cx="118575" cy="12950"/>
            </a:xfrm>
            <a:custGeom>
              <a:avLst/>
              <a:gdLst/>
              <a:ahLst/>
              <a:cxnLst/>
              <a:rect l="l" t="t" r="r" b="b"/>
              <a:pathLst>
                <a:path w="4743" h="518" extrusionOk="0">
                  <a:moveTo>
                    <a:pt x="4742" y="0"/>
                  </a:moveTo>
                  <a:cubicBezTo>
                    <a:pt x="4347" y="61"/>
                    <a:pt x="3952" y="91"/>
                    <a:pt x="3557" y="91"/>
                  </a:cubicBezTo>
                  <a:cubicBezTo>
                    <a:pt x="3192" y="122"/>
                    <a:pt x="2766" y="122"/>
                    <a:pt x="2371" y="122"/>
                  </a:cubicBezTo>
                  <a:cubicBezTo>
                    <a:pt x="2108" y="132"/>
                    <a:pt x="1844" y="135"/>
                    <a:pt x="1581" y="135"/>
                  </a:cubicBezTo>
                  <a:cubicBezTo>
                    <a:pt x="1054" y="135"/>
                    <a:pt x="527" y="122"/>
                    <a:pt x="0" y="122"/>
                  </a:cubicBezTo>
                  <a:cubicBezTo>
                    <a:pt x="365" y="274"/>
                    <a:pt x="760" y="365"/>
                    <a:pt x="1155" y="426"/>
                  </a:cubicBezTo>
                  <a:cubicBezTo>
                    <a:pt x="1581" y="456"/>
                    <a:pt x="1976" y="517"/>
                    <a:pt x="2371" y="517"/>
                  </a:cubicBezTo>
                  <a:cubicBezTo>
                    <a:pt x="3192" y="517"/>
                    <a:pt x="4013" y="395"/>
                    <a:pt x="4742" y="0"/>
                  </a:cubicBezTo>
                  <a:close/>
                </a:path>
              </a:pathLst>
            </a:custGeom>
            <a:solidFill>
              <a:srgbClr val="333333"/>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243" name="Google Shape;2723;p61">
              <a:extLst>
                <a:ext uri="{FF2B5EF4-FFF2-40B4-BE49-F238E27FC236}">
                  <a16:creationId xmlns:a16="http://schemas.microsoft.com/office/drawing/2014/main" id="{500CA268-CECE-87A5-45A4-FA39B3F53E8A}"/>
                </a:ext>
              </a:extLst>
            </p:cNvPr>
            <p:cNvSpPr/>
            <p:nvPr/>
          </p:nvSpPr>
          <p:spPr>
            <a:xfrm>
              <a:off x="4520875" y="2899275"/>
              <a:ext cx="9900" cy="58525"/>
            </a:xfrm>
            <a:custGeom>
              <a:avLst/>
              <a:gdLst/>
              <a:ahLst/>
              <a:cxnLst/>
              <a:rect l="l" t="t" r="r" b="b"/>
              <a:pathLst>
                <a:path w="396" h="2341" extrusionOk="0">
                  <a:moveTo>
                    <a:pt x="152" y="0"/>
                  </a:moveTo>
                  <a:cubicBezTo>
                    <a:pt x="0" y="426"/>
                    <a:pt x="0" y="821"/>
                    <a:pt x="0" y="1186"/>
                  </a:cubicBezTo>
                  <a:cubicBezTo>
                    <a:pt x="0" y="1581"/>
                    <a:pt x="91" y="1946"/>
                    <a:pt x="243" y="2341"/>
                  </a:cubicBezTo>
                  <a:cubicBezTo>
                    <a:pt x="395" y="1946"/>
                    <a:pt x="395" y="1520"/>
                    <a:pt x="395" y="1155"/>
                  </a:cubicBezTo>
                  <a:cubicBezTo>
                    <a:pt x="395" y="760"/>
                    <a:pt x="304" y="395"/>
                    <a:pt x="152" y="0"/>
                  </a:cubicBezTo>
                  <a:close/>
                </a:path>
              </a:pathLst>
            </a:custGeom>
            <a:solidFill>
              <a:srgbClr val="333333"/>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244" name="Google Shape;2724;p61">
              <a:extLst>
                <a:ext uri="{FF2B5EF4-FFF2-40B4-BE49-F238E27FC236}">
                  <a16:creationId xmlns:a16="http://schemas.microsoft.com/office/drawing/2014/main" id="{4FCAE3BF-F107-A3DB-39E5-8DE2224B5215}"/>
                </a:ext>
              </a:extLst>
            </p:cNvPr>
            <p:cNvSpPr/>
            <p:nvPr/>
          </p:nvSpPr>
          <p:spPr>
            <a:xfrm>
              <a:off x="4208550" y="4457050"/>
              <a:ext cx="178600" cy="9900"/>
            </a:xfrm>
            <a:custGeom>
              <a:avLst/>
              <a:gdLst/>
              <a:ahLst/>
              <a:cxnLst/>
              <a:rect l="l" t="t" r="r" b="b"/>
              <a:pathLst>
                <a:path w="7144" h="396" extrusionOk="0">
                  <a:moveTo>
                    <a:pt x="3587" y="0"/>
                  </a:moveTo>
                  <a:cubicBezTo>
                    <a:pt x="2371" y="0"/>
                    <a:pt x="1186" y="61"/>
                    <a:pt x="1" y="213"/>
                  </a:cubicBezTo>
                  <a:cubicBezTo>
                    <a:pt x="1216" y="365"/>
                    <a:pt x="2402" y="395"/>
                    <a:pt x="3587" y="395"/>
                  </a:cubicBezTo>
                  <a:cubicBezTo>
                    <a:pt x="4803" y="395"/>
                    <a:pt x="5958" y="365"/>
                    <a:pt x="7144" y="213"/>
                  </a:cubicBezTo>
                  <a:cubicBezTo>
                    <a:pt x="5928" y="61"/>
                    <a:pt x="4742" y="0"/>
                    <a:pt x="3587" y="0"/>
                  </a:cubicBezTo>
                  <a:close/>
                </a:path>
              </a:pathLst>
            </a:custGeom>
            <a:solidFill>
              <a:srgbClr val="333333"/>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245" name="Google Shape;2725;p61">
              <a:extLst>
                <a:ext uri="{FF2B5EF4-FFF2-40B4-BE49-F238E27FC236}">
                  <a16:creationId xmlns:a16="http://schemas.microsoft.com/office/drawing/2014/main" id="{D619D511-5112-F07E-FB0B-764C44DAC6BE}"/>
                </a:ext>
              </a:extLst>
            </p:cNvPr>
            <p:cNvSpPr/>
            <p:nvPr/>
          </p:nvSpPr>
          <p:spPr>
            <a:xfrm>
              <a:off x="4778475" y="4457050"/>
              <a:ext cx="178600" cy="9900"/>
            </a:xfrm>
            <a:custGeom>
              <a:avLst/>
              <a:gdLst/>
              <a:ahLst/>
              <a:cxnLst/>
              <a:rect l="l" t="t" r="r" b="b"/>
              <a:pathLst>
                <a:path w="7144" h="396" extrusionOk="0">
                  <a:moveTo>
                    <a:pt x="3587" y="0"/>
                  </a:moveTo>
                  <a:cubicBezTo>
                    <a:pt x="2371" y="0"/>
                    <a:pt x="1186" y="61"/>
                    <a:pt x="0" y="213"/>
                  </a:cubicBezTo>
                  <a:cubicBezTo>
                    <a:pt x="1216" y="365"/>
                    <a:pt x="2402" y="395"/>
                    <a:pt x="3587" y="395"/>
                  </a:cubicBezTo>
                  <a:cubicBezTo>
                    <a:pt x="4803" y="395"/>
                    <a:pt x="5958" y="365"/>
                    <a:pt x="7143" y="213"/>
                  </a:cubicBezTo>
                  <a:cubicBezTo>
                    <a:pt x="5927" y="61"/>
                    <a:pt x="4742" y="0"/>
                    <a:pt x="3587" y="0"/>
                  </a:cubicBezTo>
                  <a:close/>
                </a:path>
              </a:pathLst>
            </a:custGeom>
            <a:solidFill>
              <a:srgbClr val="333333"/>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246" name="Google Shape;2726;p61">
              <a:extLst>
                <a:ext uri="{FF2B5EF4-FFF2-40B4-BE49-F238E27FC236}">
                  <a16:creationId xmlns:a16="http://schemas.microsoft.com/office/drawing/2014/main" id="{A66CB48E-5510-92C3-BA6C-5E619BF33B85}"/>
                </a:ext>
              </a:extLst>
            </p:cNvPr>
            <p:cNvSpPr/>
            <p:nvPr/>
          </p:nvSpPr>
          <p:spPr>
            <a:xfrm>
              <a:off x="3876475" y="2005650"/>
              <a:ext cx="338950" cy="588175"/>
            </a:xfrm>
            <a:custGeom>
              <a:avLst/>
              <a:gdLst/>
              <a:ahLst/>
              <a:cxnLst/>
              <a:rect l="l" t="t" r="r" b="b"/>
              <a:pathLst>
                <a:path w="13558" h="23527" extrusionOk="0">
                  <a:moveTo>
                    <a:pt x="2189" y="0"/>
                  </a:moveTo>
                  <a:cubicBezTo>
                    <a:pt x="1885" y="578"/>
                    <a:pt x="1581" y="1094"/>
                    <a:pt x="1277" y="1672"/>
                  </a:cubicBezTo>
                  <a:cubicBezTo>
                    <a:pt x="1" y="4073"/>
                    <a:pt x="61" y="6930"/>
                    <a:pt x="1460" y="9240"/>
                  </a:cubicBezTo>
                  <a:cubicBezTo>
                    <a:pt x="2220" y="10456"/>
                    <a:pt x="2979" y="11672"/>
                    <a:pt x="3800" y="12888"/>
                  </a:cubicBezTo>
                  <a:cubicBezTo>
                    <a:pt x="6141" y="16505"/>
                    <a:pt x="8663" y="20000"/>
                    <a:pt x="11277" y="23526"/>
                  </a:cubicBezTo>
                  <a:cubicBezTo>
                    <a:pt x="11673" y="22523"/>
                    <a:pt x="12098" y="21551"/>
                    <a:pt x="12554" y="20608"/>
                  </a:cubicBezTo>
                  <a:cubicBezTo>
                    <a:pt x="12919" y="19909"/>
                    <a:pt x="13223" y="19240"/>
                    <a:pt x="13557" y="18572"/>
                  </a:cubicBezTo>
                  <a:cubicBezTo>
                    <a:pt x="11612" y="14742"/>
                    <a:pt x="9636" y="10790"/>
                    <a:pt x="7964" y="6869"/>
                  </a:cubicBezTo>
                  <a:cubicBezTo>
                    <a:pt x="8238" y="6535"/>
                    <a:pt x="8451" y="6201"/>
                    <a:pt x="8724" y="5866"/>
                  </a:cubicBezTo>
                  <a:lnTo>
                    <a:pt x="2189" y="0"/>
                  </a:lnTo>
                  <a:close/>
                </a:path>
              </a:pathLst>
            </a:custGeom>
            <a:solidFill>
              <a:srgbClr val="DBAFB0"/>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247" name="Google Shape;2727;p61">
              <a:extLst>
                <a:ext uri="{FF2B5EF4-FFF2-40B4-BE49-F238E27FC236}">
                  <a16:creationId xmlns:a16="http://schemas.microsoft.com/office/drawing/2014/main" id="{05608119-9AF5-E59E-4E93-A54C9A968E36}"/>
                </a:ext>
              </a:extLst>
            </p:cNvPr>
            <p:cNvSpPr/>
            <p:nvPr/>
          </p:nvSpPr>
          <p:spPr>
            <a:xfrm>
              <a:off x="4745025" y="1944850"/>
              <a:ext cx="328300" cy="607175"/>
            </a:xfrm>
            <a:custGeom>
              <a:avLst/>
              <a:gdLst/>
              <a:ahLst/>
              <a:cxnLst/>
              <a:rect l="l" t="t" r="r" b="b"/>
              <a:pathLst>
                <a:path w="13132" h="24287" extrusionOk="0">
                  <a:moveTo>
                    <a:pt x="9484" y="0"/>
                  </a:moveTo>
                  <a:cubicBezTo>
                    <a:pt x="7265" y="2128"/>
                    <a:pt x="4074" y="5168"/>
                    <a:pt x="2828" y="6201"/>
                  </a:cubicBezTo>
                  <a:cubicBezTo>
                    <a:pt x="3618" y="7174"/>
                    <a:pt x="4378" y="8238"/>
                    <a:pt x="5168" y="9301"/>
                  </a:cubicBezTo>
                  <a:cubicBezTo>
                    <a:pt x="3618" y="12919"/>
                    <a:pt x="1825" y="16596"/>
                    <a:pt x="1" y="20183"/>
                  </a:cubicBezTo>
                  <a:cubicBezTo>
                    <a:pt x="578" y="20913"/>
                    <a:pt x="1156" y="21612"/>
                    <a:pt x="1673" y="22341"/>
                  </a:cubicBezTo>
                  <a:cubicBezTo>
                    <a:pt x="2129" y="22979"/>
                    <a:pt x="2585" y="23587"/>
                    <a:pt x="3040" y="24286"/>
                  </a:cubicBezTo>
                  <a:cubicBezTo>
                    <a:pt x="5259" y="21308"/>
                    <a:pt x="7357" y="18329"/>
                    <a:pt x="9332" y="15289"/>
                  </a:cubicBezTo>
                  <a:cubicBezTo>
                    <a:pt x="10123" y="14074"/>
                    <a:pt x="10883" y="12858"/>
                    <a:pt x="11642" y="11642"/>
                  </a:cubicBezTo>
                  <a:cubicBezTo>
                    <a:pt x="13041" y="9362"/>
                    <a:pt x="13132" y="6475"/>
                    <a:pt x="11794" y="4104"/>
                  </a:cubicBezTo>
                  <a:cubicBezTo>
                    <a:pt x="11065" y="2706"/>
                    <a:pt x="10305" y="1338"/>
                    <a:pt x="9484" y="0"/>
                  </a:cubicBezTo>
                  <a:close/>
                </a:path>
              </a:pathLst>
            </a:custGeom>
            <a:solidFill>
              <a:srgbClr val="DBAFB0"/>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248" name="Google Shape;2728;p61">
              <a:extLst>
                <a:ext uri="{FF2B5EF4-FFF2-40B4-BE49-F238E27FC236}">
                  <a16:creationId xmlns:a16="http://schemas.microsoft.com/office/drawing/2014/main" id="{D9321683-0805-62F5-E7D0-5962EF8F78B6}"/>
                </a:ext>
              </a:extLst>
            </p:cNvPr>
            <p:cNvSpPr/>
            <p:nvPr/>
          </p:nvSpPr>
          <p:spPr>
            <a:xfrm>
              <a:off x="4346100" y="1488150"/>
              <a:ext cx="273575" cy="298825"/>
            </a:xfrm>
            <a:custGeom>
              <a:avLst/>
              <a:gdLst/>
              <a:ahLst/>
              <a:cxnLst/>
              <a:rect l="l" t="t" r="r" b="b"/>
              <a:pathLst>
                <a:path w="10943" h="11953" extrusionOk="0">
                  <a:moveTo>
                    <a:pt x="8055" y="1"/>
                  </a:moveTo>
                  <a:cubicBezTo>
                    <a:pt x="7873" y="61"/>
                    <a:pt x="7660" y="457"/>
                    <a:pt x="7447" y="487"/>
                  </a:cubicBezTo>
                  <a:cubicBezTo>
                    <a:pt x="7308" y="528"/>
                    <a:pt x="7168" y="542"/>
                    <a:pt x="7026" y="542"/>
                  </a:cubicBezTo>
                  <a:cubicBezTo>
                    <a:pt x="6675" y="542"/>
                    <a:pt x="6318" y="454"/>
                    <a:pt x="5973" y="454"/>
                  </a:cubicBezTo>
                  <a:cubicBezTo>
                    <a:pt x="5937" y="454"/>
                    <a:pt x="5902" y="455"/>
                    <a:pt x="5867" y="457"/>
                  </a:cubicBezTo>
                  <a:cubicBezTo>
                    <a:pt x="5137" y="882"/>
                    <a:pt x="4073" y="1429"/>
                    <a:pt x="3313" y="1429"/>
                  </a:cubicBezTo>
                  <a:cubicBezTo>
                    <a:pt x="2797" y="1429"/>
                    <a:pt x="2493" y="1186"/>
                    <a:pt x="1885" y="1034"/>
                  </a:cubicBezTo>
                  <a:lnTo>
                    <a:pt x="1885" y="1034"/>
                  </a:lnTo>
                  <a:lnTo>
                    <a:pt x="2401" y="4469"/>
                  </a:lnTo>
                  <a:cubicBezTo>
                    <a:pt x="1520" y="4560"/>
                    <a:pt x="730" y="4682"/>
                    <a:pt x="0" y="4773"/>
                  </a:cubicBezTo>
                  <a:cubicBezTo>
                    <a:pt x="482" y="7888"/>
                    <a:pt x="1438" y="11953"/>
                    <a:pt x="4516" y="11953"/>
                  </a:cubicBezTo>
                  <a:cubicBezTo>
                    <a:pt x="4742" y="11953"/>
                    <a:pt x="4979" y="11931"/>
                    <a:pt x="5228" y="11885"/>
                  </a:cubicBezTo>
                  <a:cubicBezTo>
                    <a:pt x="8177" y="11369"/>
                    <a:pt x="10456" y="7630"/>
                    <a:pt x="10943" y="4682"/>
                  </a:cubicBezTo>
                  <a:cubicBezTo>
                    <a:pt x="10335" y="4621"/>
                    <a:pt x="9575" y="4530"/>
                    <a:pt x="8785" y="4469"/>
                  </a:cubicBezTo>
                  <a:lnTo>
                    <a:pt x="8055" y="1"/>
                  </a:lnTo>
                  <a:close/>
                </a:path>
              </a:pathLst>
            </a:custGeom>
            <a:solidFill>
              <a:srgbClr val="DBAFB0"/>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249" name="Google Shape;2729;p61">
              <a:extLst>
                <a:ext uri="{FF2B5EF4-FFF2-40B4-BE49-F238E27FC236}">
                  <a16:creationId xmlns:a16="http://schemas.microsoft.com/office/drawing/2014/main" id="{0EC57B6A-1518-0E99-7792-0C2E023A7045}"/>
                </a:ext>
              </a:extLst>
            </p:cNvPr>
            <p:cNvSpPr/>
            <p:nvPr/>
          </p:nvSpPr>
          <p:spPr>
            <a:xfrm>
              <a:off x="4391675" y="1487400"/>
              <a:ext cx="159625" cy="63950"/>
            </a:xfrm>
            <a:custGeom>
              <a:avLst/>
              <a:gdLst/>
              <a:ahLst/>
              <a:cxnLst/>
              <a:rect l="l" t="t" r="r" b="b"/>
              <a:pathLst>
                <a:path w="6385" h="2558" extrusionOk="0">
                  <a:moveTo>
                    <a:pt x="6232" y="0"/>
                  </a:moveTo>
                  <a:cubicBezTo>
                    <a:pt x="5069" y="1191"/>
                    <a:pt x="3831" y="1373"/>
                    <a:pt x="3619" y="1373"/>
                  </a:cubicBezTo>
                  <a:cubicBezTo>
                    <a:pt x="3598" y="1373"/>
                    <a:pt x="3588" y="1371"/>
                    <a:pt x="3588" y="1368"/>
                  </a:cubicBezTo>
                  <a:lnTo>
                    <a:pt x="3010" y="1429"/>
                  </a:lnTo>
                  <a:cubicBezTo>
                    <a:pt x="3010" y="1429"/>
                    <a:pt x="2711" y="1517"/>
                    <a:pt x="2219" y="1517"/>
                  </a:cubicBezTo>
                  <a:cubicBezTo>
                    <a:pt x="1671" y="1517"/>
                    <a:pt x="882" y="1407"/>
                    <a:pt x="1" y="943"/>
                  </a:cubicBezTo>
                  <a:lnTo>
                    <a:pt x="1" y="943"/>
                  </a:lnTo>
                  <a:lnTo>
                    <a:pt x="153" y="1976"/>
                  </a:lnTo>
                  <a:cubicBezTo>
                    <a:pt x="1089" y="2453"/>
                    <a:pt x="1920" y="2557"/>
                    <a:pt x="2471" y="2557"/>
                  </a:cubicBezTo>
                  <a:cubicBezTo>
                    <a:pt x="2903" y="2557"/>
                    <a:pt x="3162" y="2493"/>
                    <a:pt x="3162" y="2493"/>
                  </a:cubicBezTo>
                  <a:lnTo>
                    <a:pt x="3740" y="2432"/>
                  </a:lnTo>
                  <a:cubicBezTo>
                    <a:pt x="3740" y="2432"/>
                    <a:pt x="5107" y="2341"/>
                    <a:pt x="6384" y="1003"/>
                  </a:cubicBezTo>
                  <a:lnTo>
                    <a:pt x="6232" y="0"/>
                  </a:lnTo>
                  <a:close/>
                </a:path>
              </a:pathLst>
            </a:custGeom>
            <a:solidFill>
              <a:srgbClr val="C19FA0"/>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250" name="Google Shape;2730;p61">
              <a:extLst>
                <a:ext uri="{FF2B5EF4-FFF2-40B4-BE49-F238E27FC236}">
                  <a16:creationId xmlns:a16="http://schemas.microsoft.com/office/drawing/2014/main" id="{873D99F1-BC40-3247-3CCF-731EB0A74F62}"/>
                </a:ext>
              </a:extLst>
            </p:cNvPr>
            <p:cNvSpPr/>
            <p:nvPr/>
          </p:nvSpPr>
          <p:spPr>
            <a:xfrm>
              <a:off x="3899275" y="1557300"/>
              <a:ext cx="1140625" cy="902875"/>
            </a:xfrm>
            <a:custGeom>
              <a:avLst/>
              <a:gdLst/>
              <a:ahLst/>
              <a:cxnLst/>
              <a:rect l="l" t="t" r="r" b="b"/>
              <a:pathLst>
                <a:path w="45625" h="36115" extrusionOk="0">
                  <a:moveTo>
                    <a:pt x="26384" y="1"/>
                  </a:moveTo>
                  <a:lnTo>
                    <a:pt x="26597" y="1216"/>
                  </a:lnTo>
                  <a:lnTo>
                    <a:pt x="23284" y="6961"/>
                  </a:lnTo>
                  <a:lnTo>
                    <a:pt x="20578" y="1642"/>
                  </a:lnTo>
                  <a:lnTo>
                    <a:pt x="20122" y="578"/>
                  </a:lnTo>
                  <a:cubicBezTo>
                    <a:pt x="20122" y="578"/>
                    <a:pt x="19332" y="852"/>
                    <a:pt x="18876" y="1338"/>
                  </a:cubicBezTo>
                  <a:cubicBezTo>
                    <a:pt x="18876" y="1338"/>
                    <a:pt x="13800" y="1520"/>
                    <a:pt x="11581" y="3739"/>
                  </a:cubicBezTo>
                  <a:lnTo>
                    <a:pt x="1" y="16718"/>
                  </a:lnTo>
                  <a:lnTo>
                    <a:pt x="1308" y="17904"/>
                  </a:lnTo>
                  <a:lnTo>
                    <a:pt x="7812" y="23800"/>
                  </a:lnTo>
                  <a:lnTo>
                    <a:pt x="7995" y="23952"/>
                  </a:lnTo>
                  <a:lnTo>
                    <a:pt x="14135" y="15958"/>
                  </a:lnTo>
                  <a:lnTo>
                    <a:pt x="16627" y="24712"/>
                  </a:lnTo>
                  <a:lnTo>
                    <a:pt x="11916" y="32463"/>
                  </a:lnTo>
                  <a:cubicBezTo>
                    <a:pt x="11916" y="32463"/>
                    <a:pt x="17539" y="35959"/>
                    <a:pt x="22949" y="36111"/>
                  </a:cubicBezTo>
                  <a:cubicBezTo>
                    <a:pt x="23049" y="36113"/>
                    <a:pt x="23150" y="36115"/>
                    <a:pt x="23251" y="36115"/>
                  </a:cubicBezTo>
                  <a:cubicBezTo>
                    <a:pt x="28581" y="36115"/>
                    <a:pt x="35168" y="32250"/>
                    <a:pt x="35168" y="32250"/>
                  </a:cubicBezTo>
                  <a:lnTo>
                    <a:pt x="31338" y="25016"/>
                  </a:lnTo>
                  <a:lnTo>
                    <a:pt x="32706" y="17053"/>
                  </a:lnTo>
                  <a:lnTo>
                    <a:pt x="36263" y="22007"/>
                  </a:lnTo>
                  <a:cubicBezTo>
                    <a:pt x="36354" y="21977"/>
                    <a:pt x="36506" y="21855"/>
                    <a:pt x="36688" y="21703"/>
                  </a:cubicBezTo>
                  <a:cubicBezTo>
                    <a:pt x="37934" y="20670"/>
                    <a:pt x="41126" y="17630"/>
                    <a:pt x="43345" y="15502"/>
                  </a:cubicBezTo>
                  <a:cubicBezTo>
                    <a:pt x="44682" y="14256"/>
                    <a:pt x="45624" y="13314"/>
                    <a:pt x="45624" y="13314"/>
                  </a:cubicBezTo>
                  <a:cubicBezTo>
                    <a:pt x="45624" y="13314"/>
                    <a:pt x="34408" y="3466"/>
                    <a:pt x="32919" y="2524"/>
                  </a:cubicBezTo>
                  <a:cubicBezTo>
                    <a:pt x="31490" y="1642"/>
                    <a:pt x="28299" y="1490"/>
                    <a:pt x="28299" y="1490"/>
                  </a:cubicBezTo>
                  <a:cubicBezTo>
                    <a:pt x="27721" y="396"/>
                    <a:pt x="26384" y="1"/>
                    <a:pt x="26384" y="1"/>
                  </a:cubicBezTo>
                  <a:close/>
                </a:path>
              </a:pathLst>
            </a:custGeom>
            <a:solidFill>
              <a:srgbClr val="4566DB"/>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251" name="Google Shape;2731;p61">
              <a:extLst>
                <a:ext uri="{FF2B5EF4-FFF2-40B4-BE49-F238E27FC236}">
                  <a16:creationId xmlns:a16="http://schemas.microsoft.com/office/drawing/2014/main" id="{5249CD67-07BA-5CA8-DBA7-58AA19821841}"/>
                </a:ext>
              </a:extLst>
            </p:cNvPr>
            <p:cNvSpPr/>
            <p:nvPr/>
          </p:nvSpPr>
          <p:spPr>
            <a:xfrm>
              <a:off x="3925875" y="1959275"/>
              <a:ext cx="180125" cy="159600"/>
            </a:xfrm>
            <a:custGeom>
              <a:avLst/>
              <a:gdLst/>
              <a:ahLst/>
              <a:cxnLst/>
              <a:rect l="l" t="t" r="r" b="b"/>
              <a:pathLst>
                <a:path w="7205" h="6384" extrusionOk="0">
                  <a:moveTo>
                    <a:pt x="0" y="1"/>
                  </a:moveTo>
                  <a:cubicBezTo>
                    <a:pt x="517" y="548"/>
                    <a:pt x="1095" y="1126"/>
                    <a:pt x="1703" y="1703"/>
                  </a:cubicBezTo>
                  <a:cubicBezTo>
                    <a:pt x="2310" y="2281"/>
                    <a:pt x="2858" y="2797"/>
                    <a:pt x="3496" y="3344"/>
                  </a:cubicBezTo>
                  <a:cubicBezTo>
                    <a:pt x="4104" y="3861"/>
                    <a:pt x="4712" y="4408"/>
                    <a:pt x="5320" y="4895"/>
                  </a:cubicBezTo>
                  <a:lnTo>
                    <a:pt x="6262" y="5655"/>
                  </a:lnTo>
                  <a:cubicBezTo>
                    <a:pt x="6566" y="5898"/>
                    <a:pt x="6870" y="6141"/>
                    <a:pt x="7204" y="6384"/>
                  </a:cubicBezTo>
                  <a:cubicBezTo>
                    <a:pt x="6931" y="6080"/>
                    <a:pt x="6627" y="5806"/>
                    <a:pt x="6383" y="5503"/>
                  </a:cubicBezTo>
                  <a:lnTo>
                    <a:pt x="5502" y="4682"/>
                  </a:lnTo>
                  <a:cubicBezTo>
                    <a:pt x="4924" y="4104"/>
                    <a:pt x="4317" y="3557"/>
                    <a:pt x="3709" y="3040"/>
                  </a:cubicBezTo>
                  <a:cubicBezTo>
                    <a:pt x="3101" y="2493"/>
                    <a:pt x="2493" y="1977"/>
                    <a:pt x="1885" y="1490"/>
                  </a:cubicBezTo>
                  <a:cubicBezTo>
                    <a:pt x="1277" y="974"/>
                    <a:pt x="639" y="487"/>
                    <a:pt x="0" y="1"/>
                  </a:cubicBezTo>
                  <a:close/>
                </a:path>
              </a:pathLst>
            </a:custGeom>
            <a:solidFill>
              <a:srgbClr val="333333"/>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252" name="Google Shape;2732;p61">
              <a:extLst>
                <a:ext uri="{FF2B5EF4-FFF2-40B4-BE49-F238E27FC236}">
                  <a16:creationId xmlns:a16="http://schemas.microsoft.com/office/drawing/2014/main" id="{2A0F2949-4088-5A01-DA4C-E2A2868CE5F7}"/>
                </a:ext>
              </a:extLst>
            </p:cNvPr>
            <p:cNvSpPr/>
            <p:nvPr/>
          </p:nvSpPr>
          <p:spPr>
            <a:xfrm>
              <a:off x="4254150" y="1914450"/>
              <a:ext cx="34225" cy="41825"/>
            </a:xfrm>
            <a:custGeom>
              <a:avLst/>
              <a:gdLst/>
              <a:ahLst/>
              <a:cxnLst/>
              <a:rect l="l" t="t" r="r" b="b"/>
              <a:pathLst>
                <a:path w="1369" h="1673" extrusionOk="0">
                  <a:moveTo>
                    <a:pt x="1368" y="1"/>
                  </a:moveTo>
                  <a:lnTo>
                    <a:pt x="1368" y="1"/>
                  </a:lnTo>
                  <a:cubicBezTo>
                    <a:pt x="1034" y="183"/>
                    <a:pt x="760" y="457"/>
                    <a:pt x="547" y="730"/>
                  </a:cubicBezTo>
                  <a:cubicBezTo>
                    <a:pt x="304" y="1004"/>
                    <a:pt x="122" y="1308"/>
                    <a:pt x="0" y="1672"/>
                  </a:cubicBezTo>
                  <a:cubicBezTo>
                    <a:pt x="335" y="1490"/>
                    <a:pt x="608" y="1247"/>
                    <a:pt x="851" y="943"/>
                  </a:cubicBezTo>
                  <a:cubicBezTo>
                    <a:pt x="1064" y="700"/>
                    <a:pt x="1247" y="396"/>
                    <a:pt x="1368" y="1"/>
                  </a:cubicBezTo>
                  <a:close/>
                </a:path>
              </a:pathLst>
            </a:custGeom>
            <a:solidFill>
              <a:srgbClr val="333333"/>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253" name="Google Shape;2733;p61">
              <a:extLst>
                <a:ext uri="{FF2B5EF4-FFF2-40B4-BE49-F238E27FC236}">
                  <a16:creationId xmlns:a16="http://schemas.microsoft.com/office/drawing/2014/main" id="{89EAE3FA-83E3-B1E7-7572-BE109DB25C47}"/>
                </a:ext>
              </a:extLst>
            </p:cNvPr>
            <p:cNvSpPr/>
            <p:nvPr/>
          </p:nvSpPr>
          <p:spPr>
            <a:xfrm>
              <a:off x="4378775" y="1593775"/>
              <a:ext cx="224950" cy="183150"/>
            </a:xfrm>
            <a:custGeom>
              <a:avLst/>
              <a:gdLst/>
              <a:ahLst/>
              <a:cxnLst/>
              <a:rect l="l" t="t" r="r" b="b"/>
              <a:pathLst>
                <a:path w="8998" h="7326" extrusionOk="0">
                  <a:moveTo>
                    <a:pt x="0" y="1"/>
                  </a:moveTo>
                  <a:lnTo>
                    <a:pt x="0" y="1"/>
                  </a:lnTo>
                  <a:cubicBezTo>
                    <a:pt x="426" y="1308"/>
                    <a:pt x="912" y="2615"/>
                    <a:pt x="1429" y="3831"/>
                  </a:cubicBezTo>
                  <a:cubicBezTo>
                    <a:pt x="1733" y="4469"/>
                    <a:pt x="2037" y="5107"/>
                    <a:pt x="2401" y="5715"/>
                  </a:cubicBezTo>
                  <a:cubicBezTo>
                    <a:pt x="2553" y="6049"/>
                    <a:pt x="2736" y="6323"/>
                    <a:pt x="2949" y="6627"/>
                  </a:cubicBezTo>
                  <a:cubicBezTo>
                    <a:pt x="3070" y="6779"/>
                    <a:pt x="3192" y="6931"/>
                    <a:pt x="3344" y="7052"/>
                  </a:cubicBezTo>
                  <a:cubicBezTo>
                    <a:pt x="3496" y="7204"/>
                    <a:pt x="3678" y="7326"/>
                    <a:pt x="3952" y="7326"/>
                  </a:cubicBezTo>
                  <a:cubicBezTo>
                    <a:pt x="4408" y="7204"/>
                    <a:pt x="4681" y="6931"/>
                    <a:pt x="4924" y="6718"/>
                  </a:cubicBezTo>
                  <a:cubicBezTo>
                    <a:pt x="5198" y="6445"/>
                    <a:pt x="5441" y="6171"/>
                    <a:pt x="5654" y="5897"/>
                  </a:cubicBezTo>
                  <a:cubicBezTo>
                    <a:pt x="6079" y="5350"/>
                    <a:pt x="6505" y="4773"/>
                    <a:pt x="6870" y="4195"/>
                  </a:cubicBezTo>
                  <a:cubicBezTo>
                    <a:pt x="7660" y="3010"/>
                    <a:pt x="8359" y="1855"/>
                    <a:pt x="8997" y="578"/>
                  </a:cubicBezTo>
                  <a:lnTo>
                    <a:pt x="8997" y="578"/>
                  </a:lnTo>
                  <a:cubicBezTo>
                    <a:pt x="8572" y="1186"/>
                    <a:pt x="8207" y="1764"/>
                    <a:pt x="7812" y="2341"/>
                  </a:cubicBezTo>
                  <a:cubicBezTo>
                    <a:pt x="7447" y="2919"/>
                    <a:pt x="7052" y="3466"/>
                    <a:pt x="6657" y="4043"/>
                  </a:cubicBezTo>
                  <a:cubicBezTo>
                    <a:pt x="6262" y="4621"/>
                    <a:pt x="5836" y="5138"/>
                    <a:pt x="5380" y="5685"/>
                  </a:cubicBezTo>
                  <a:cubicBezTo>
                    <a:pt x="5167" y="5958"/>
                    <a:pt x="4924" y="6232"/>
                    <a:pt x="4712" y="6445"/>
                  </a:cubicBezTo>
                  <a:cubicBezTo>
                    <a:pt x="4468" y="6688"/>
                    <a:pt x="4164" y="6900"/>
                    <a:pt x="3952" y="6931"/>
                  </a:cubicBezTo>
                  <a:cubicBezTo>
                    <a:pt x="3830" y="6931"/>
                    <a:pt x="3708" y="6900"/>
                    <a:pt x="3617" y="6779"/>
                  </a:cubicBezTo>
                  <a:cubicBezTo>
                    <a:pt x="3496" y="6718"/>
                    <a:pt x="3374" y="6566"/>
                    <a:pt x="3253" y="6445"/>
                  </a:cubicBezTo>
                  <a:cubicBezTo>
                    <a:pt x="3040" y="6171"/>
                    <a:pt x="2888" y="5928"/>
                    <a:pt x="2705" y="5624"/>
                  </a:cubicBezTo>
                  <a:cubicBezTo>
                    <a:pt x="2310" y="5046"/>
                    <a:pt x="2006" y="4378"/>
                    <a:pt x="1702" y="3770"/>
                  </a:cubicBezTo>
                  <a:cubicBezTo>
                    <a:pt x="1398" y="3131"/>
                    <a:pt x="1094" y="2523"/>
                    <a:pt x="821" y="1885"/>
                  </a:cubicBezTo>
                  <a:cubicBezTo>
                    <a:pt x="578" y="1277"/>
                    <a:pt x="274" y="639"/>
                    <a:pt x="0" y="1"/>
                  </a:cubicBezTo>
                  <a:close/>
                </a:path>
              </a:pathLst>
            </a:custGeom>
            <a:solidFill>
              <a:srgbClr val="333333"/>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254" name="Google Shape;2734;p61">
              <a:extLst>
                <a:ext uri="{FF2B5EF4-FFF2-40B4-BE49-F238E27FC236}">
                  <a16:creationId xmlns:a16="http://schemas.microsoft.com/office/drawing/2014/main" id="{4E52C409-70C1-93A4-3250-523404D07021}"/>
                </a:ext>
              </a:extLst>
            </p:cNvPr>
            <p:cNvSpPr/>
            <p:nvPr/>
          </p:nvSpPr>
          <p:spPr>
            <a:xfrm>
              <a:off x="4672075" y="1909125"/>
              <a:ext cx="42600" cy="74500"/>
            </a:xfrm>
            <a:custGeom>
              <a:avLst/>
              <a:gdLst/>
              <a:ahLst/>
              <a:cxnLst/>
              <a:rect l="l" t="t" r="r" b="b"/>
              <a:pathLst>
                <a:path w="1704" h="2980" extrusionOk="0">
                  <a:moveTo>
                    <a:pt x="1" y="1"/>
                  </a:moveTo>
                  <a:cubicBezTo>
                    <a:pt x="153" y="548"/>
                    <a:pt x="426" y="1095"/>
                    <a:pt x="700" y="1581"/>
                  </a:cubicBezTo>
                  <a:cubicBezTo>
                    <a:pt x="1004" y="2068"/>
                    <a:pt x="1308" y="2554"/>
                    <a:pt x="1703" y="2980"/>
                  </a:cubicBezTo>
                  <a:cubicBezTo>
                    <a:pt x="1551" y="2402"/>
                    <a:pt x="1308" y="1885"/>
                    <a:pt x="1034" y="1399"/>
                  </a:cubicBezTo>
                  <a:cubicBezTo>
                    <a:pt x="730" y="913"/>
                    <a:pt x="426" y="396"/>
                    <a:pt x="1" y="1"/>
                  </a:cubicBezTo>
                  <a:close/>
                </a:path>
              </a:pathLst>
            </a:custGeom>
            <a:solidFill>
              <a:srgbClr val="333333"/>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255" name="Google Shape;2735;p61">
              <a:extLst>
                <a:ext uri="{FF2B5EF4-FFF2-40B4-BE49-F238E27FC236}">
                  <a16:creationId xmlns:a16="http://schemas.microsoft.com/office/drawing/2014/main" id="{49361108-2190-B196-2FC2-BF724A30629C}"/>
                </a:ext>
              </a:extLst>
            </p:cNvPr>
            <p:cNvSpPr/>
            <p:nvPr/>
          </p:nvSpPr>
          <p:spPr>
            <a:xfrm>
              <a:off x="4794425" y="1870375"/>
              <a:ext cx="213550" cy="198350"/>
            </a:xfrm>
            <a:custGeom>
              <a:avLst/>
              <a:gdLst/>
              <a:ahLst/>
              <a:cxnLst/>
              <a:rect l="l" t="t" r="r" b="b"/>
              <a:pathLst>
                <a:path w="8542" h="7934" extrusionOk="0">
                  <a:moveTo>
                    <a:pt x="8542" y="1"/>
                  </a:moveTo>
                  <a:lnTo>
                    <a:pt x="7417" y="913"/>
                  </a:lnTo>
                  <a:lnTo>
                    <a:pt x="6323" y="1885"/>
                  </a:lnTo>
                  <a:lnTo>
                    <a:pt x="4165" y="3800"/>
                  </a:lnTo>
                  <a:cubicBezTo>
                    <a:pt x="3466" y="4499"/>
                    <a:pt x="2736" y="5138"/>
                    <a:pt x="2068" y="5837"/>
                  </a:cubicBezTo>
                  <a:cubicBezTo>
                    <a:pt x="1338" y="6505"/>
                    <a:pt x="669" y="7204"/>
                    <a:pt x="1" y="7934"/>
                  </a:cubicBezTo>
                  <a:cubicBezTo>
                    <a:pt x="761" y="7326"/>
                    <a:pt x="1490" y="6657"/>
                    <a:pt x="2280" y="6049"/>
                  </a:cubicBezTo>
                  <a:lnTo>
                    <a:pt x="4438" y="4104"/>
                  </a:lnTo>
                  <a:cubicBezTo>
                    <a:pt x="5138" y="3435"/>
                    <a:pt x="5867" y="2797"/>
                    <a:pt x="6536" y="2098"/>
                  </a:cubicBezTo>
                  <a:lnTo>
                    <a:pt x="7569" y="1064"/>
                  </a:lnTo>
                  <a:cubicBezTo>
                    <a:pt x="7873" y="700"/>
                    <a:pt x="8207" y="365"/>
                    <a:pt x="8542" y="1"/>
                  </a:cubicBezTo>
                  <a:close/>
                </a:path>
              </a:pathLst>
            </a:custGeom>
            <a:solidFill>
              <a:srgbClr val="333333"/>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256" name="Google Shape;2736;p61">
              <a:extLst>
                <a:ext uri="{FF2B5EF4-FFF2-40B4-BE49-F238E27FC236}">
                  <a16:creationId xmlns:a16="http://schemas.microsoft.com/office/drawing/2014/main" id="{B7AD9AF2-DF27-D469-C42F-DF32962D9D7E}"/>
                </a:ext>
              </a:extLst>
            </p:cNvPr>
            <p:cNvSpPr/>
            <p:nvPr/>
          </p:nvSpPr>
          <p:spPr>
            <a:xfrm>
              <a:off x="4275425" y="2194100"/>
              <a:ext cx="161875" cy="190750"/>
            </a:xfrm>
            <a:custGeom>
              <a:avLst/>
              <a:gdLst/>
              <a:ahLst/>
              <a:cxnLst/>
              <a:rect l="l" t="t" r="r" b="b"/>
              <a:pathLst>
                <a:path w="6475" h="7630" extrusionOk="0">
                  <a:moveTo>
                    <a:pt x="2067" y="0"/>
                  </a:moveTo>
                  <a:lnTo>
                    <a:pt x="4256" y="456"/>
                  </a:lnTo>
                  <a:cubicBezTo>
                    <a:pt x="4878" y="598"/>
                    <a:pt x="5553" y="739"/>
                    <a:pt x="6183" y="831"/>
                  </a:cubicBezTo>
                  <a:lnTo>
                    <a:pt x="6183" y="831"/>
                  </a:lnTo>
                  <a:cubicBezTo>
                    <a:pt x="5948" y="1456"/>
                    <a:pt x="5664" y="2079"/>
                    <a:pt x="5380" y="2675"/>
                  </a:cubicBezTo>
                  <a:cubicBezTo>
                    <a:pt x="5076" y="3344"/>
                    <a:pt x="4773" y="3982"/>
                    <a:pt x="4408" y="4590"/>
                  </a:cubicBezTo>
                  <a:cubicBezTo>
                    <a:pt x="4013" y="5198"/>
                    <a:pt x="3648" y="5775"/>
                    <a:pt x="3131" y="6292"/>
                  </a:cubicBezTo>
                  <a:cubicBezTo>
                    <a:pt x="2675" y="6778"/>
                    <a:pt x="2128" y="7234"/>
                    <a:pt x="1459" y="7326"/>
                  </a:cubicBezTo>
                  <a:cubicBezTo>
                    <a:pt x="1412" y="7330"/>
                    <a:pt x="1365" y="7333"/>
                    <a:pt x="1317" y="7333"/>
                  </a:cubicBezTo>
                  <a:cubicBezTo>
                    <a:pt x="1056" y="7333"/>
                    <a:pt x="793" y="7257"/>
                    <a:pt x="639" y="7052"/>
                  </a:cubicBezTo>
                  <a:cubicBezTo>
                    <a:pt x="456" y="6839"/>
                    <a:pt x="335" y="6474"/>
                    <a:pt x="335" y="6140"/>
                  </a:cubicBezTo>
                  <a:cubicBezTo>
                    <a:pt x="304" y="5471"/>
                    <a:pt x="396" y="4742"/>
                    <a:pt x="608" y="4043"/>
                  </a:cubicBezTo>
                  <a:cubicBezTo>
                    <a:pt x="973" y="2645"/>
                    <a:pt x="1520" y="1307"/>
                    <a:pt x="2067" y="0"/>
                  </a:cubicBezTo>
                  <a:lnTo>
                    <a:pt x="2067" y="0"/>
                  </a:lnTo>
                  <a:cubicBezTo>
                    <a:pt x="1399" y="1277"/>
                    <a:pt x="791" y="2614"/>
                    <a:pt x="396" y="3952"/>
                  </a:cubicBezTo>
                  <a:cubicBezTo>
                    <a:pt x="183" y="4620"/>
                    <a:pt x="0" y="5350"/>
                    <a:pt x="31" y="6110"/>
                  </a:cubicBezTo>
                  <a:cubicBezTo>
                    <a:pt x="31" y="6474"/>
                    <a:pt x="92" y="6870"/>
                    <a:pt x="396" y="7204"/>
                  </a:cubicBezTo>
                  <a:cubicBezTo>
                    <a:pt x="547" y="7356"/>
                    <a:pt x="760" y="7477"/>
                    <a:pt x="943" y="7538"/>
                  </a:cubicBezTo>
                  <a:cubicBezTo>
                    <a:pt x="1125" y="7629"/>
                    <a:pt x="1368" y="7629"/>
                    <a:pt x="1551" y="7629"/>
                  </a:cubicBezTo>
                  <a:cubicBezTo>
                    <a:pt x="1976" y="7629"/>
                    <a:pt x="2341" y="7447"/>
                    <a:pt x="2645" y="7234"/>
                  </a:cubicBezTo>
                  <a:cubicBezTo>
                    <a:pt x="2949" y="7052"/>
                    <a:pt x="3222" y="6778"/>
                    <a:pt x="3496" y="6535"/>
                  </a:cubicBezTo>
                  <a:cubicBezTo>
                    <a:pt x="3982" y="5988"/>
                    <a:pt x="4347" y="5380"/>
                    <a:pt x="4742" y="4742"/>
                  </a:cubicBezTo>
                  <a:cubicBezTo>
                    <a:pt x="5472" y="3496"/>
                    <a:pt x="6019" y="2128"/>
                    <a:pt x="6475" y="760"/>
                  </a:cubicBezTo>
                  <a:lnTo>
                    <a:pt x="6475" y="699"/>
                  </a:lnTo>
                  <a:cubicBezTo>
                    <a:pt x="6475" y="638"/>
                    <a:pt x="6444" y="547"/>
                    <a:pt x="6383" y="547"/>
                  </a:cubicBezTo>
                  <a:cubicBezTo>
                    <a:pt x="5654" y="456"/>
                    <a:pt x="4924" y="335"/>
                    <a:pt x="4195" y="243"/>
                  </a:cubicBezTo>
                  <a:lnTo>
                    <a:pt x="2067" y="0"/>
                  </a:lnTo>
                  <a:close/>
                </a:path>
              </a:pathLst>
            </a:custGeom>
            <a:solidFill>
              <a:srgbClr val="333333"/>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257" name="Google Shape;2737;p61">
              <a:extLst>
                <a:ext uri="{FF2B5EF4-FFF2-40B4-BE49-F238E27FC236}">
                  <a16:creationId xmlns:a16="http://schemas.microsoft.com/office/drawing/2014/main" id="{2E273861-0543-68A5-DB27-E05CFBFF4E5F}"/>
                </a:ext>
              </a:extLst>
            </p:cNvPr>
            <p:cNvSpPr/>
            <p:nvPr/>
          </p:nvSpPr>
          <p:spPr>
            <a:xfrm>
              <a:off x="4564950" y="2194100"/>
              <a:ext cx="162625" cy="191500"/>
            </a:xfrm>
            <a:custGeom>
              <a:avLst/>
              <a:gdLst/>
              <a:ahLst/>
              <a:cxnLst/>
              <a:rect l="l" t="t" r="r" b="b"/>
              <a:pathLst>
                <a:path w="6505" h="7660" extrusionOk="0">
                  <a:moveTo>
                    <a:pt x="4408" y="0"/>
                  </a:moveTo>
                  <a:lnTo>
                    <a:pt x="2310" y="335"/>
                  </a:lnTo>
                  <a:cubicBezTo>
                    <a:pt x="1581" y="395"/>
                    <a:pt x="882" y="517"/>
                    <a:pt x="152" y="638"/>
                  </a:cubicBezTo>
                  <a:lnTo>
                    <a:pt x="122" y="638"/>
                  </a:lnTo>
                  <a:cubicBezTo>
                    <a:pt x="31" y="638"/>
                    <a:pt x="0" y="699"/>
                    <a:pt x="31" y="790"/>
                  </a:cubicBezTo>
                  <a:cubicBezTo>
                    <a:pt x="486" y="2158"/>
                    <a:pt x="1064" y="3526"/>
                    <a:pt x="1793" y="4772"/>
                  </a:cubicBezTo>
                  <a:cubicBezTo>
                    <a:pt x="2128" y="5380"/>
                    <a:pt x="2553" y="5988"/>
                    <a:pt x="3040" y="6566"/>
                  </a:cubicBezTo>
                  <a:cubicBezTo>
                    <a:pt x="3252" y="6839"/>
                    <a:pt x="3556" y="7082"/>
                    <a:pt x="3860" y="7295"/>
                  </a:cubicBezTo>
                  <a:cubicBezTo>
                    <a:pt x="4225" y="7477"/>
                    <a:pt x="4559" y="7629"/>
                    <a:pt x="4985" y="7660"/>
                  </a:cubicBezTo>
                  <a:cubicBezTo>
                    <a:pt x="5167" y="7660"/>
                    <a:pt x="5380" y="7629"/>
                    <a:pt x="5593" y="7599"/>
                  </a:cubicBezTo>
                  <a:cubicBezTo>
                    <a:pt x="5775" y="7508"/>
                    <a:pt x="5958" y="7386"/>
                    <a:pt x="6110" y="7234"/>
                  </a:cubicBezTo>
                  <a:cubicBezTo>
                    <a:pt x="6414" y="6930"/>
                    <a:pt x="6505" y="6535"/>
                    <a:pt x="6505" y="6140"/>
                  </a:cubicBezTo>
                  <a:cubicBezTo>
                    <a:pt x="6505" y="5380"/>
                    <a:pt x="6292" y="4651"/>
                    <a:pt x="6110" y="3982"/>
                  </a:cubicBezTo>
                  <a:cubicBezTo>
                    <a:pt x="5684" y="2584"/>
                    <a:pt x="5076" y="1246"/>
                    <a:pt x="4408" y="0"/>
                  </a:cubicBezTo>
                  <a:lnTo>
                    <a:pt x="4408" y="0"/>
                  </a:lnTo>
                  <a:cubicBezTo>
                    <a:pt x="4985" y="1307"/>
                    <a:pt x="5502" y="2675"/>
                    <a:pt x="5897" y="4012"/>
                  </a:cubicBezTo>
                  <a:cubicBezTo>
                    <a:pt x="6049" y="4711"/>
                    <a:pt x="6201" y="5411"/>
                    <a:pt x="6140" y="6110"/>
                  </a:cubicBezTo>
                  <a:cubicBezTo>
                    <a:pt x="6140" y="6444"/>
                    <a:pt x="6049" y="6778"/>
                    <a:pt x="5836" y="7022"/>
                  </a:cubicBezTo>
                  <a:cubicBezTo>
                    <a:pt x="5691" y="7191"/>
                    <a:pt x="5450" y="7283"/>
                    <a:pt x="5204" y="7283"/>
                  </a:cubicBezTo>
                  <a:cubicBezTo>
                    <a:pt x="5141" y="7283"/>
                    <a:pt x="5077" y="7277"/>
                    <a:pt x="5015" y="7265"/>
                  </a:cubicBezTo>
                  <a:cubicBezTo>
                    <a:pt x="4377" y="7234"/>
                    <a:pt x="3800" y="6778"/>
                    <a:pt x="3344" y="6262"/>
                  </a:cubicBezTo>
                  <a:cubicBezTo>
                    <a:pt x="2857" y="5745"/>
                    <a:pt x="2462" y="5137"/>
                    <a:pt x="2097" y="4529"/>
                  </a:cubicBezTo>
                  <a:cubicBezTo>
                    <a:pt x="1702" y="3952"/>
                    <a:pt x="1398" y="3283"/>
                    <a:pt x="1094" y="2645"/>
                  </a:cubicBezTo>
                  <a:cubicBezTo>
                    <a:pt x="807" y="2042"/>
                    <a:pt x="547" y="1439"/>
                    <a:pt x="314" y="785"/>
                  </a:cubicBezTo>
                  <a:lnTo>
                    <a:pt x="314" y="785"/>
                  </a:lnTo>
                  <a:cubicBezTo>
                    <a:pt x="934" y="649"/>
                    <a:pt x="1579" y="535"/>
                    <a:pt x="2249" y="395"/>
                  </a:cubicBezTo>
                  <a:lnTo>
                    <a:pt x="4408" y="0"/>
                  </a:lnTo>
                  <a:close/>
                </a:path>
              </a:pathLst>
            </a:custGeom>
            <a:solidFill>
              <a:srgbClr val="333333"/>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258" name="Google Shape;2738;p61">
              <a:extLst>
                <a:ext uri="{FF2B5EF4-FFF2-40B4-BE49-F238E27FC236}">
                  <a16:creationId xmlns:a16="http://schemas.microsoft.com/office/drawing/2014/main" id="{566FA6B8-B750-BF61-7BA6-6BF318120D3C}"/>
                </a:ext>
              </a:extLst>
            </p:cNvPr>
            <p:cNvSpPr/>
            <p:nvPr/>
          </p:nvSpPr>
          <p:spPr>
            <a:xfrm>
              <a:off x="4345325" y="1546675"/>
              <a:ext cx="56275" cy="439225"/>
            </a:xfrm>
            <a:custGeom>
              <a:avLst/>
              <a:gdLst/>
              <a:ahLst/>
              <a:cxnLst/>
              <a:rect l="l" t="t" r="r" b="b"/>
              <a:pathLst>
                <a:path w="2251" h="17569" extrusionOk="0">
                  <a:moveTo>
                    <a:pt x="2128" y="0"/>
                  </a:moveTo>
                  <a:cubicBezTo>
                    <a:pt x="2098" y="61"/>
                    <a:pt x="609" y="578"/>
                    <a:pt x="305" y="2280"/>
                  </a:cubicBezTo>
                  <a:cubicBezTo>
                    <a:pt x="1" y="3860"/>
                    <a:pt x="457" y="16991"/>
                    <a:pt x="457" y="17569"/>
                  </a:cubicBezTo>
                  <a:lnTo>
                    <a:pt x="1095" y="17508"/>
                  </a:lnTo>
                  <a:cubicBezTo>
                    <a:pt x="913" y="12827"/>
                    <a:pt x="700" y="3526"/>
                    <a:pt x="913" y="2371"/>
                  </a:cubicBezTo>
                  <a:cubicBezTo>
                    <a:pt x="1186" y="1034"/>
                    <a:pt x="2220" y="608"/>
                    <a:pt x="2250" y="608"/>
                  </a:cubicBezTo>
                  <a:lnTo>
                    <a:pt x="2128" y="0"/>
                  </a:lnTo>
                  <a:close/>
                </a:path>
              </a:pathLst>
            </a:custGeom>
            <a:solidFill>
              <a:srgbClr val="D9EBFF"/>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259" name="Google Shape;2739;p61">
              <a:extLst>
                <a:ext uri="{FF2B5EF4-FFF2-40B4-BE49-F238E27FC236}">
                  <a16:creationId xmlns:a16="http://schemas.microsoft.com/office/drawing/2014/main" id="{4EF1DC39-40BF-08B6-97DE-1AC69CE6063E}"/>
                </a:ext>
              </a:extLst>
            </p:cNvPr>
            <p:cNvSpPr/>
            <p:nvPr/>
          </p:nvSpPr>
          <p:spPr>
            <a:xfrm>
              <a:off x="4328625" y="1958525"/>
              <a:ext cx="76000" cy="76025"/>
            </a:xfrm>
            <a:custGeom>
              <a:avLst/>
              <a:gdLst/>
              <a:ahLst/>
              <a:cxnLst/>
              <a:rect l="l" t="t" r="r" b="b"/>
              <a:pathLst>
                <a:path w="3040" h="3041" extrusionOk="0">
                  <a:moveTo>
                    <a:pt x="1520" y="396"/>
                  </a:moveTo>
                  <a:cubicBezTo>
                    <a:pt x="2128" y="396"/>
                    <a:pt x="2614" y="912"/>
                    <a:pt x="2614" y="1520"/>
                  </a:cubicBezTo>
                  <a:cubicBezTo>
                    <a:pt x="2614" y="2098"/>
                    <a:pt x="2128" y="2615"/>
                    <a:pt x="1520" y="2615"/>
                  </a:cubicBezTo>
                  <a:cubicBezTo>
                    <a:pt x="912" y="2615"/>
                    <a:pt x="395" y="2098"/>
                    <a:pt x="395" y="1520"/>
                  </a:cubicBezTo>
                  <a:cubicBezTo>
                    <a:pt x="395" y="912"/>
                    <a:pt x="912" y="396"/>
                    <a:pt x="1520" y="396"/>
                  </a:cubicBezTo>
                  <a:close/>
                  <a:moveTo>
                    <a:pt x="1520" y="1"/>
                  </a:moveTo>
                  <a:cubicBezTo>
                    <a:pt x="669" y="1"/>
                    <a:pt x="0" y="669"/>
                    <a:pt x="0" y="1520"/>
                  </a:cubicBezTo>
                  <a:cubicBezTo>
                    <a:pt x="0" y="2341"/>
                    <a:pt x="669" y="3040"/>
                    <a:pt x="1520" y="3040"/>
                  </a:cubicBezTo>
                  <a:cubicBezTo>
                    <a:pt x="2341" y="3040"/>
                    <a:pt x="3040" y="2371"/>
                    <a:pt x="3040" y="1520"/>
                  </a:cubicBezTo>
                  <a:cubicBezTo>
                    <a:pt x="3040" y="669"/>
                    <a:pt x="2341" y="1"/>
                    <a:pt x="1520" y="1"/>
                  </a:cubicBezTo>
                  <a:close/>
                </a:path>
              </a:pathLst>
            </a:custGeom>
            <a:solidFill>
              <a:srgbClr val="363636"/>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260" name="Google Shape;2740;p61">
              <a:extLst>
                <a:ext uri="{FF2B5EF4-FFF2-40B4-BE49-F238E27FC236}">
                  <a16:creationId xmlns:a16="http://schemas.microsoft.com/office/drawing/2014/main" id="{2A1E4594-006C-0478-DE37-4E0E4589B9BD}"/>
                </a:ext>
              </a:extLst>
            </p:cNvPr>
            <p:cNvSpPr/>
            <p:nvPr/>
          </p:nvSpPr>
          <p:spPr>
            <a:xfrm>
              <a:off x="4337725" y="1967650"/>
              <a:ext cx="57025" cy="57000"/>
            </a:xfrm>
            <a:custGeom>
              <a:avLst/>
              <a:gdLst/>
              <a:ahLst/>
              <a:cxnLst/>
              <a:rect l="l" t="t" r="r" b="b"/>
              <a:pathLst>
                <a:path w="2281" h="2280" extrusionOk="0">
                  <a:moveTo>
                    <a:pt x="1156" y="0"/>
                  </a:moveTo>
                  <a:cubicBezTo>
                    <a:pt x="487" y="0"/>
                    <a:pt x="1" y="487"/>
                    <a:pt x="1" y="1155"/>
                  </a:cubicBezTo>
                  <a:cubicBezTo>
                    <a:pt x="1" y="1794"/>
                    <a:pt x="487" y="2280"/>
                    <a:pt x="1156" y="2280"/>
                  </a:cubicBezTo>
                  <a:cubicBezTo>
                    <a:pt x="1794" y="2280"/>
                    <a:pt x="2281" y="1794"/>
                    <a:pt x="2281" y="1155"/>
                  </a:cubicBezTo>
                  <a:cubicBezTo>
                    <a:pt x="2281" y="547"/>
                    <a:pt x="1794" y="0"/>
                    <a:pt x="1156" y="0"/>
                  </a:cubicBezTo>
                  <a:close/>
                </a:path>
              </a:pathLst>
            </a:custGeom>
            <a:solidFill>
              <a:srgbClr val="BECFFD"/>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261" name="Google Shape;2741;p61">
              <a:extLst>
                <a:ext uri="{FF2B5EF4-FFF2-40B4-BE49-F238E27FC236}">
                  <a16:creationId xmlns:a16="http://schemas.microsoft.com/office/drawing/2014/main" id="{310A2D94-7D91-5CC6-901F-E7B96020D1CC}"/>
                </a:ext>
              </a:extLst>
            </p:cNvPr>
            <p:cNvSpPr/>
            <p:nvPr/>
          </p:nvSpPr>
          <p:spPr>
            <a:xfrm>
              <a:off x="4554300" y="1527675"/>
              <a:ext cx="114775" cy="205200"/>
            </a:xfrm>
            <a:custGeom>
              <a:avLst/>
              <a:gdLst/>
              <a:ahLst/>
              <a:cxnLst/>
              <a:rect l="l" t="t" r="r" b="b"/>
              <a:pathLst>
                <a:path w="4591" h="8208" extrusionOk="0">
                  <a:moveTo>
                    <a:pt x="1" y="0"/>
                  </a:moveTo>
                  <a:lnTo>
                    <a:pt x="122" y="699"/>
                  </a:lnTo>
                  <a:cubicBezTo>
                    <a:pt x="1368" y="973"/>
                    <a:pt x="2432" y="1946"/>
                    <a:pt x="2736" y="3161"/>
                  </a:cubicBezTo>
                  <a:lnTo>
                    <a:pt x="3982" y="8207"/>
                  </a:lnTo>
                  <a:lnTo>
                    <a:pt x="4590" y="8025"/>
                  </a:lnTo>
                  <a:lnTo>
                    <a:pt x="3344" y="2979"/>
                  </a:lnTo>
                  <a:cubicBezTo>
                    <a:pt x="2979" y="1520"/>
                    <a:pt x="1794" y="365"/>
                    <a:pt x="305" y="61"/>
                  </a:cubicBezTo>
                  <a:lnTo>
                    <a:pt x="1" y="0"/>
                  </a:lnTo>
                  <a:close/>
                </a:path>
              </a:pathLst>
            </a:custGeom>
            <a:solidFill>
              <a:srgbClr val="D9EBFF"/>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262" name="Google Shape;2742;p61">
              <a:extLst>
                <a:ext uri="{FF2B5EF4-FFF2-40B4-BE49-F238E27FC236}">
                  <a16:creationId xmlns:a16="http://schemas.microsoft.com/office/drawing/2014/main" id="{C2C025CA-DDEB-5213-2575-9C96753391FF}"/>
                </a:ext>
              </a:extLst>
            </p:cNvPr>
            <p:cNvSpPr/>
            <p:nvPr/>
          </p:nvSpPr>
          <p:spPr>
            <a:xfrm>
              <a:off x="4598375" y="1838475"/>
              <a:ext cx="108700" cy="231775"/>
            </a:xfrm>
            <a:custGeom>
              <a:avLst/>
              <a:gdLst/>
              <a:ahLst/>
              <a:cxnLst/>
              <a:rect l="l" t="t" r="r" b="b"/>
              <a:pathLst>
                <a:path w="4348" h="9271" extrusionOk="0">
                  <a:moveTo>
                    <a:pt x="608" y="0"/>
                  </a:moveTo>
                  <a:lnTo>
                    <a:pt x="1" y="122"/>
                  </a:lnTo>
                  <a:lnTo>
                    <a:pt x="1216" y="6869"/>
                  </a:lnTo>
                  <a:cubicBezTo>
                    <a:pt x="1429" y="8298"/>
                    <a:pt x="2675" y="9271"/>
                    <a:pt x="4043" y="9271"/>
                  </a:cubicBezTo>
                  <a:cubicBezTo>
                    <a:pt x="4134" y="9271"/>
                    <a:pt x="4256" y="9271"/>
                    <a:pt x="4347" y="9240"/>
                  </a:cubicBezTo>
                  <a:lnTo>
                    <a:pt x="4286" y="8632"/>
                  </a:lnTo>
                  <a:cubicBezTo>
                    <a:pt x="4224" y="8637"/>
                    <a:pt x="4162" y="8640"/>
                    <a:pt x="4101" y="8640"/>
                  </a:cubicBezTo>
                  <a:cubicBezTo>
                    <a:pt x="2992" y="8640"/>
                    <a:pt x="2026" y="7871"/>
                    <a:pt x="1824" y="6748"/>
                  </a:cubicBezTo>
                  <a:lnTo>
                    <a:pt x="608" y="0"/>
                  </a:lnTo>
                  <a:close/>
                </a:path>
              </a:pathLst>
            </a:custGeom>
            <a:solidFill>
              <a:srgbClr val="D9EBFF"/>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263" name="Google Shape;2743;p61">
              <a:extLst>
                <a:ext uri="{FF2B5EF4-FFF2-40B4-BE49-F238E27FC236}">
                  <a16:creationId xmlns:a16="http://schemas.microsoft.com/office/drawing/2014/main" id="{57504C30-898A-9DB0-9008-A7D9B8E1EF26}"/>
                </a:ext>
              </a:extLst>
            </p:cNvPr>
            <p:cNvSpPr/>
            <p:nvPr/>
          </p:nvSpPr>
          <p:spPr>
            <a:xfrm>
              <a:off x="4689575" y="2046125"/>
              <a:ext cx="40925" cy="33000"/>
            </a:xfrm>
            <a:custGeom>
              <a:avLst/>
              <a:gdLst/>
              <a:ahLst/>
              <a:cxnLst/>
              <a:rect l="l" t="t" r="r" b="b"/>
              <a:pathLst>
                <a:path w="1637" h="1320" extrusionOk="0">
                  <a:moveTo>
                    <a:pt x="759" y="1"/>
                  </a:moveTo>
                  <a:cubicBezTo>
                    <a:pt x="629" y="1"/>
                    <a:pt x="486" y="16"/>
                    <a:pt x="334" y="53"/>
                  </a:cubicBezTo>
                  <a:cubicBezTo>
                    <a:pt x="213" y="83"/>
                    <a:pt x="152" y="174"/>
                    <a:pt x="91" y="296"/>
                  </a:cubicBezTo>
                  <a:cubicBezTo>
                    <a:pt x="30" y="509"/>
                    <a:pt x="0" y="965"/>
                    <a:pt x="365" y="1238"/>
                  </a:cubicBezTo>
                  <a:cubicBezTo>
                    <a:pt x="445" y="1295"/>
                    <a:pt x="532" y="1319"/>
                    <a:pt x="620" y="1319"/>
                  </a:cubicBezTo>
                  <a:cubicBezTo>
                    <a:pt x="1099" y="1319"/>
                    <a:pt x="1637" y="602"/>
                    <a:pt x="1611" y="448"/>
                  </a:cubicBezTo>
                  <a:cubicBezTo>
                    <a:pt x="1611" y="253"/>
                    <a:pt x="1280" y="1"/>
                    <a:pt x="759" y="1"/>
                  </a:cubicBezTo>
                  <a:close/>
                </a:path>
              </a:pathLst>
            </a:custGeom>
            <a:solidFill>
              <a:srgbClr val="363636"/>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264" name="Google Shape;2744;p61">
              <a:extLst>
                <a:ext uri="{FF2B5EF4-FFF2-40B4-BE49-F238E27FC236}">
                  <a16:creationId xmlns:a16="http://schemas.microsoft.com/office/drawing/2014/main" id="{9467CC36-A964-D31C-2F6C-8C77B267A489}"/>
                </a:ext>
              </a:extLst>
            </p:cNvPr>
            <p:cNvSpPr/>
            <p:nvPr/>
          </p:nvSpPr>
          <p:spPr>
            <a:xfrm>
              <a:off x="4657650" y="1811100"/>
              <a:ext cx="98800" cy="235600"/>
            </a:xfrm>
            <a:custGeom>
              <a:avLst/>
              <a:gdLst/>
              <a:ahLst/>
              <a:cxnLst/>
              <a:rect l="l" t="t" r="r" b="b"/>
              <a:pathLst>
                <a:path w="3952" h="9424" extrusionOk="0">
                  <a:moveTo>
                    <a:pt x="3344" y="1"/>
                  </a:moveTo>
                  <a:lnTo>
                    <a:pt x="2432" y="6840"/>
                  </a:lnTo>
                  <a:cubicBezTo>
                    <a:pt x="2285" y="7985"/>
                    <a:pt x="1287" y="8819"/>
                    <a:pt x="178" y="8819"/>
                  </a:cubicBezTo>
                  <a:cubicBezTo>
                    <a:pt x="139" y="8819"/>
                    <a:pt x="100" y="8818"/>
                    <a:pt x="61" y="8816"/>
                  </a:cubicBezTo>
                  <a:lnTo>
                    <a:pt x="0" y="9423"/>
                  </a:lnTo>
                  <a:lnTo>
                    <a:pt x="152" y="9423"/>
                  </a:lnTo>
                  <a:cubicBezTo>
                    <a:pt x="1611" y="9423"/>
                    <a:pt x="2858" y="8329"/>
                    <a:pt x="3040" y="6901"/>
                  </a:cubicBezTo>
                  <a:lnTo>
                    <a:pt x="3952" y="62"/>
                  </a:lnTo>
                  <a:lnTo>
                    <a:pt x="3344" y="1"/>
                  </a:lnTo>
                  <a:close/>
                </a:path>
              </a:pathLst>
            </a:custGeom>
            <a:solidFill>
              <a:srgbClr val="D9EBFF"/>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265" name="Google Shape;2745;p61">
              <a:extLst>
                <a:ext uri="{FF2B5EF4-FFF2-40B4-BE49-F238E27FC236}">
                  <a16:creationId xmlns:a16="http://schemas.microsoft.com/office/drawing/2014/main" id="{EC215295-B215-C79F-EF30-704EAFFCB9FD}"/>
                </a:ext>
              </a:extLst>
            </p:cNvPr>
            <p:cNvSpPr/>
            <p:nvPr/>
          </p:nvSpPr>
          <p:spPr>
            <a:xfrm>
              <a:off x="4633325" y="2022200"/>
              <a:ext cx="41825" cy="32550"/>
            </a:xfrm>
            <a:custGeom>
              <a:avLst/>
              <a:gdLst/>
              <a:ahLst/>
              <a:cxnLst/>
              <a:rect l="l" t="t" r="r" b="b"/>
              <a:pathLst>
                <a:path w="1673" h="1302" extrusionOk="0">
                  <a:moveTo>
                    <a:pt x="921" y="1"/>
                  </a:moveTo>
                  <a:cubicBezTo>
                    <a:pt x="360" y="1"/>
                    <a:pt x="1" y="280"/>
                    <a:pt x="1" y="432"/>
                  </a:cubicBezTo>
                  <a:cubicBezTo>
                    <a:pt x="1" y="632"/>
                    <a:pt x="512" y="1301"/>
                    <a:pt x="980" y="1301"/>
                  </a:cubicBezTo>
                  <a:cubicBezTo>
                    <a:pt x="1083" y="1301"/>
                    <a:pt x="1184" y="1269"/>
                    <a:pt x="1277" y="1192"/>
                  </a:cubicBezTo>
                  <a:cubicBezTo>
                    <a:pt x="1673" y="888"/>
                    <a:pt x="1581" y="432"/>
                    <a:pt x="1521" y="220"/>
                  </a:cubicBezTo>
                  <a:cubicBezTo>
                    <a:pt x="1490" y="128"/>
                    <a:pt x="1399" y="68"/>
                    <a:pt x="1277" y="37"/>
                  </a:cubicBezTo>
                  <a:cubicBezTo>
                    <a:pt x="1152" y="12"/>
                    <a:pt x="1032" y="1"/>
                    <a:pt x="921" y="1"/>
                  </a:cubicBezTo>
                  <a:close/>
                </a:path>
              </a:pathLst>
            </a:custGeom>
            <a:solidFill>
              <a:srgbClr val="363636"/>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sp>
          <p:nvSpPr>
            <p:cNvPr id="266" name="Google Shape;2746;p61">
              <a:extLst>
                <a:ext uri="{FF2B5EF4-FFF2-40B4-BE49-F238E27FC236}">
                  <a16:creationId xmlns:a16="http://schemas.microsoft.com/office/drawing/2014/main" id="{88237124-2A11-0B79-6290-2BA1B1FF1D6F}"/>
                </a:ext>
              </a:extLst>
            </p:cNvPr>
            <p:cNvSpPr/>
            <p:nvPr/>
          </p:nvSpPr>
          <p:spPr>
            <a:xfrm>
              <a:off x="4577100" y="1714825"/>
              <a:ext cx="186200" cy="133550"/>
            </a:xfrm>
            <a:custGeom>
              <a:avLst/>
              <a:gdLst/>
              <a:ahLst/>
              <a:cxnLst/>
              <a:rect l="l" t="t" r="r" b="b"/>
              <a:pathLst>
                <a:path w="7448" h="5342" extrusionOk="0">
                  <a:moveTo>
                    <a:pt x="4038" y="0"/>
                  </a:moveTo>
                  <a:cubicBezTo>
                    <a:pt x="3846" y="0"/>
                    <a:pt x="3654" y="17"/>
                    <a:pt x="3466" y="52"/>
                  </a:cubicBezTo>
                  <a:lnTo>
                    <a:pt x="2888" y="174"/>
                  </a:lnTo>
                  <a:cubicBezTo>
                    <a:pt x="1156" y="508"/>
                    <a:pt x="0" y="2180"/>
                    <a:pt x="304" y="3913"/>
                  </a:cubicBezTo>
                  <a:lnTo>
                    <a:pt x="578" y="5341"/>
                  </a:lnTo>
                  <a:lnTo>
                    <a:pt x="1794" y="5098"/>
                  </a:lnTo>
                  <a:lnTo>
                    <a:pt x="1520" y="3700"/>
                  </a:lnTo>
                  <a:cubicBezTo>
                    <a:pt x="1338" y="2636"/>
                    <a:pt x="2067" y="1603"/>
                    <a:pt x="3131" y="1420"/>
                  </a:cubicBezTo>
                  <a:lnTo>
                    <a:pt x="3678" y="1299"/>
                  </a:lnTo>
                  <a:cubicBezTo>
                    <a:pt x="3792" y="1279"/>
                    <a:pt x="3905" y="1270"/>
                    <a:pt x="4016" y="1270"/>
                  </a:cubicBezTo>
                  <a:cubicBezTo>
                    <a:pt x="4953" y="1270"/>
                    <a:pt x="5795" y="1932"/>
                    <a:pt x="5958" y="2910"/>
                  </a:cubicBezTo>
                  <a:lnTo>
                    <a:pt x="6232" y="4338"/>
                  </a:lnTo>
                  <a:lnTo>
                    <a:pt x="7447" y="4125"/>
                  </a:lnTo>
                  <a:lnTo>
                    <a:pt x="7174" y="2666"/>
                  </a:lnTo>
                  <a:cubicBezTo>
                    <a:pt x="7022" y="1785"/>
                    <a:pt x="6566" y="1086"/>
                    <a:pt x="5867" y="569"/>
                  </a:cubicBezTo>
                  <a:cubicBezTo>
                    <a:pt x="5328" y="194"/>
                    <a:pt x="4682" y="0"/>
                    <a:pt x="4038" y="0"/>
                  </a:cubicBezTo>
                  <a:close/>
                </a:path>
              </a:pathLst>
            </a:custGeom>
            <a:solidFill>
              <a:srgbClr val="363636"/>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latin typeface="Arial"/>
                <a:cs typeface="Arial"/>
                <a:sym typeface="Arial"/>
              </a:endParaRPr>
            </a:p>
          </p:txBody>
        </p:sp>
      </p:grpSp>
      <p:grpSp>
        <p:nvGrpSpPr>
          <p:cNvPr id="267" name="Google Shape;2838;p61">
            <a:extLst>
              <a:ext uri="{FF2B5EF4-FFF2-40B4-BE49-F238E27FC236}">
                <a16:creationId xmlns:a16="http://schemas.microsoft.com/office/drawing/2014/main" id="{9B67243B-8740-AE88-EBCF-64DA271563C6}"/>
              </a:ext>
            </a:extLst>
          </p:cNvPr>
          <p:cNvGrpSpPr/>
          <p:nvPr/>
        </p:nvGrpSpPr>
        <p:grpSpPr>
          <a:xfrm>
            <a:off x="7434863" y="3751132"/>
            <a:ext cx="1059039" cy="3055711"/>
            <a:chOff x="5384875" y="1045450"/>
            <a:chExt cx="1256125" cy="3624375"/>
          </a:xfrm>
        </p:grpSpPr>
        <p:sp>
          <p:nvSpPr>
            <p:cNvPr id="268" name="Google Shape;2839;p61">
              <a:extLst>
                <a:ext uri="{FF2B5EF4-FFF2-40B4-BE49-F238E27FC236}">
                  <a16:creationId xmlns:a16="http://schemas.microsoft.com/office/drawing/2014/main" id="{FCEEC4CE-3105-5E03-9175-C494A8221730}"/>
                </a:ext>
              </a:extLst>
            </p:cNvPr>
            <p:cNvSpPr/>
            <p:nvPr/>
          </p:nvSpPr>
          <p:spPr>
            <a:xfrm>
              <a:off x="6178200" y="4213875"/>
              <a:ext cx="424025" cy="441525"/>
            </a:xfrm>
            <a:custGeom>
              <a:avLst/>
              <a:gdLst/>
              <a:ahLst/>
              <a:cxnLst/>
              <a:rect l="l" t="t" r="r" b="b"/>
              <a:pathLst>
                <a:path w="16961" h="17661" extrusionOk="0">
                  <a:moveTo>
                    <a:pt x="8815" y="1"/>
                  </a:moveTo>
                  <a:cubicBezTo>
                    <a:pt x="5897" y="92"/>
                    <a:pt x="2949" y="153"/>
                    <a:pt x="0" y="153"/>
                  </a:cubicBezTo>
                  <a:cubicBezTo>
                    <a:pt x="1216" y="4894"/>
                    <a:pt x="2523" y="8451"/>
                    <a:pt x="3405" y="10639"/>
                  </a:cubicBezTo>
                  <a:cubicBezTo>
                    <a:pt x="3921" y="11976"/>
                    <a:pt x="3921" y="13466"/>
                    <a:pt x="3465" y="14773"/>
                  </a:cubicBezTo>
                  <a:cubicBezTo>
                    <a:pt x="3465" y="14834"/>
                    <a:pt x="3435" y="14894"/>
                    <a:pt x="3435" y="14925"/>
                  </a:cubicBezTo>
                  <a:cubicBezTo>
                    <a:pt x="3253" y="15928"/>
                    <a:pt x="3344" y="16597"/>
                    <a:pt x="3496" y="17022"/>
                  </a:cubicBezTo>
                  <a:cubicBezTo>
                    <a:pt x="3648" y="17417"/>
                    <a:pt x="4012" y="17660"/>
                    <a:pt x="4377" y="17660"/>
                  </a:cubicBezTo>
                  <a:lnTo>
                    <a:pt x="16961" y="17660"/>
                  </a:lnTo>
                  <a:lnTo>
                    <a:pt x="16900" y="16961"/>
                  </a:lnTo>
                  <a:cubicBezTo>
                    <a:pt x="12675" y="15958"/>
                    <a:pt x="10760" y="14287"/>
                    <a:pt x="9818" y="13344"/>
                  </a:cubicBezTo>
                  <a:lnTo>
                    <a:pt x="8815" y="1"/>
                  </a:lnTo>
                  <a:close/>
                </a:path>
              </a:pathLst>
            </a:custGeom>
            <a:solidFill>
              <a:srgbClr val="DBAFB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69" name="Google Shape;2840;p61">
              <a:extLst>
                <a:ext uri="{FF2B5EF4-FFF2-40B4-BE49-F238E27FC236}">
                  <a16:creationId xmlns:a16="http://schemas.microsoft.com/office/drawing/2014/main" id="{6A8ACD5D-3B6D-E2C4-105D-4BE185FD2ECD}"/>
                </a:ext>
              </a:extLst>
            </p:cNvPr>
            <p:cNvSpPr/>
            <p:nvPr/>
          </p:nvSpPr>
          <p:spPr>
            <a:xfrm>
              <a:off x="6245075" y="4542500"/>
              <a:ext cx="375400" cy="127325"/>
            </a:xfrm>
            <a:custGeom>
              <a:avLst/>
              <a:gdLst/>
              <a:ahLst/>
              <a:cxnLst/>
              <a:rect l="l" t="t" r="r" b="b"/>
              <a:pathLst>
                <a:path w="15016" h="5093" extrusionOk="0">
                  <a:moveTo>
                    <a:pt x="7665" y="0"/>
                  </a:moveTo>
                  <a:cubicBezTo>
                    <a:pt x="7286" y="0"/>
                    <a:pt x="7072" y="1569"/>
                    <a:pt x="6657" y="1901"/>
                  </a:cubicBezTo>
                  <a:cubicBezTo>
                    <a:pt x="6201" y="2266"/>
                    <a:pt x="5623" y="2449"/>
                    <a:pt x="5015" y="2509"/>
                  </a:cubicBezTo>
                  <a:cubicBezTo>
                    <a:pt x="4574" y="2586"/>
                    <a:pt x="4124" y="2623"/>
                    <a:pt x="3673" y="2623"/>
                  </a:cubicBezTo>
                  <a:cubicBezTo>
                    <a:pt x="2693" y="2623"/>
                    <a:pt x="1706" y="2447"/>
                    <a:pt x="790" y="2114"/>
                  </a:cubicBezTo>
                  <a:cubicBezTo>
                    <a:pt x="736" y="2091"/>
                    <a:pt x="674" y="2080"/>
                    <a:pt x="609" y="2080"/>
                  </a:cubicBezTo>
                  <a:cubicBezTo>
                    <a:pt x="421" y="2080"/>
                    <a:pt x="212" y="2176"/>
                    <a:pt x="122" y="2357"/>
                  </a:cubicBezTo>
                  <a:cubicBezTo>
                    <a:pt x="0" y="2601"/>
                    <a:pt x="30" y="2874"/>
                    <a:pt x="182" y="3056"/>
                  </a:cubicBezTo>
                  <a:cubicBezTo>
                    <a:pt x="882" y="3269"/>
                    <a:pt x="1702" y="3573"/>
                    <a:pt x="2432" y="3786"/>
                  </a:cubicBezTo>
                  <a:cubicBezTo>
                    <a:pt x="1854" y="3816"/>
                    <a:pt x="1246" y="3847"/>
                    <a:pt x="699" y="3877"/>
                  </a:cubicBezTo>
                  <a:cubicBezTo>
                    <a:pt x="486" y="3877"/>
                    <a:pt x="304" y="3938"/>
                    <a:pt x="182" y="4029"/>
                  </a:cubicBezTo>
                  <a:cubicBezTo>
                    <a:pt x="91" y="4120"/>
                    <a:pt x="30" y="4333"/>
                    <a:pt x="30" y="4576"/>
                  </a:cubicBezTo>
                  <a:cubicBezTo>
                    <a:pt x="30" y="4880"/>
                    <a:pt x="274" y="5093"/>
                    <a:pt x="578" y="5093"/>
                  </a:cubicBezTo>
                  <a:lnTo>
                    <a:pt x="14134" y="5093"/>
                  </a:lnTo>
                  <a:cubicBezTo>
                    <a:pt x="14377" y="5093"/>
                    <a:pt x="14560" y="4637"/>
                    <a:pt x="14590" y="4424"/>
                  </a:cubicBezTo>
                  <a:cubicBezTo>
                    <a:pt x="14772" y="3604"/>
                    <a:pt x="15016" y="1689"/>
                    <a:pt x="13496" y="1263"/>
                  </a:cubicBezTo>
                  <a:cubicBezTo>
                    <a:pt x="13110" y="1162"/>
                    <a:pt x="12747" y="1131"/>
                    <a:pt x="12395" y="1131"/>
                  </a:cubicBezTo>
                  <a:cubicBezTo>
                    <a:pt x="11820" y="1131"/>
                    <a:pt x="11276" y="1214"/>
                    <a:pt x="10709" y="1214"/>
                  </a:cubicBezTo>
                  <a:cubicBezTo>
                    <a:pt x="9847" y="1214"/>
                    <a:pt x="8932" y="1021"/>
                    <a:pt x="7781" y="47"/>
                  </a:cubicBezTo>
                  <a:cubicBezTo>
                    <a:pt x="7741" y="15"/>
                    <a:pt x="7702" y="0"/>
                    <a:pt x="7665" y="0"/>
                  </a:cubicBezTo>
                  <a:close/>
                </a:path>
              </a:pathLst>
            </a:custGeom>
            <a:solidFill>
              <a:srgbClr val="36363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0" name="Google Shape;2841;p61">
              <a:extLst>
                <a:ext uri="{FF2B5EF4-FFF2-40B4-BE49-F238E27FC236}">
                  <a16:creationId xmlns:a16="http://schemas.microsoft.com/office/drawing/2014/main" id="{A1020084-635C-CC1C-E8D1-BBDECD9AD102}"/>
                </a:ext>
              </a:extLst>
            </p:cNvPr>
            <p:cNvSpPr/>
            <p:nvPr/>
          </p:nvSpPr>
          <p:spPr>
            <a:xfrm>
              <a:off x="5568000" y="4227550"/>
              <a:ext cx="337425" cy="429375"/>
            </a:xfrm>
            <a:custGeom>
              <a:avLst/>
              <a:gdLst/>
              <a:ahLst/>
              <a:cxnLst/>
              <a:rect l="l" t="t" r="r" b="b"/>
              <a:pathLst>
                <a:path w="13497" h="17175" extrusionOk="0">
                  <a:moveTo>
                    <a:pt x="0" y="1"/>
                  </a:moveTo>
                  <a:cubicBezTo>
                    <a:pt x="244" y="4438"/>
                    <a:pt x="791" y="7782"/>
                    <a:pt x="1216" y="9940"/>
                  </a:cubicBezTo>
                  <a:cubicBezTo>
                    <a:pt x="1490" y="11399"/>
                    <a:pt x="1277" y="12919"/>
                    <a:pt x="517" y="14165"/>
                  </a:cubicBezTo>
                  <a:cubicBezTo>
                    <a:pt x="456" y="14256"/>
                    <a:pt x="426" y="14347"/>
                    <a:pt x="426" y="14439"/>
                  </a:cubicBezTo>
                  <a:cubicBezTo>
                    <a:pt x="31" y="15411"/>
                    <a:pt x="0" y="16110"/>
                    <a:pt x="61" y="16536"/>
                  </a:cubicBezTo>
                  <a:cubicBezTo>
                    <a:pt x="122" y="16901"/>
                    <a:pt x="456" y="17174"/>
                    <a:pt x="821" y="17174"/>
                  </a:cubicBezTo>
                  <a:lnTo>
                    <a:pt x="13405" y="17174"/>
                  </a:lnTo>
                  <a:lnTo>
                    <a:pt x="13496" y="16445"/>
                  </a:lnTo>
                  <a:cubicBezTo>
                    <a:pt x="9454" y="15411"/>
                    <a:pt x="7903" y="13740"/>
                    <a:pt x="7143" y="12797"/>
                  </a:cubicBezTo>
                  <a:lnTo>
                    <a:pt x="8754" y="1"/>
                  </a:lnTo>
                  <a:close/>
                </a:path>
              </a:pathLst>
            </a:custGeom>
            <a:solidFill>
              <a:srgbClr val="DBAFB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1" name="Google Shape;2842;p61">
              <a:extLst>
                <a:ext uri="{FF2B5EF4-FFF2-40B4-BE49-F238E27FC236}">
                  <a16:creationId xmlns:a16="http://schemas.microsoft.com/office/drawing/2014/main" id="{095ABC7E-F2DD-8328-25BD-8E80A497AF84}"/>
                </a:ext>
              </a:extLst>
            </p:cNvPr>
            <p:cNvSpPr/>
            <p:nvPr/>
          </p:nvSpPr>
          <p:spPr>
            <a:xfrm>
              <a:off x="5557350" y="4542500"/>
              <a:ext cx="375425" cy="127325"/>
            </a:xfrm>
            <a:custGeom>
              <a:avLst/>
              <a:gdLst/>
              <a:ahLst/>
              <a:cxnLst/>
              <a:rect l="l" t="t" r="r" b="b"/>
              <a:pathLst>
                <a:path w="15017" h="5093" extrusionOk="0">
                  <a:moveTo>
                    <a:pt x="7666" y="0"/>
                  </a:moveTo>
                  <a:cubicBezTo>
                    <a:pt x="7287" y="0"/>
                    <a:pt x="7073" y="1569"/>
                    <a:pt x="6658" y="1901"/>
                  </a:cubicBezTo>
                  <a:cubicBezTo>
                    <a:pt x="6202" y="2266"/>
                    <a:pt x="5624" y="2449"/>
                    <a:pt x="5016" y="2509"/>
                  </a:cubicBezTo>
                  <a:cubicBezTo>
                    <a:pt x="4575" y="2586"/>
                    <a:pt x="4125" y="2623"/>
                    <a:pt x="3674" y="2623"/>
                  </a:cubicBezTo>
                  <a:cubicBezTo>
                    <a:pt x="2694" y="2623"/>
                    <a:pt x="1707" y="2447"/>
                    <a:pt x="791" y="2114"/>
                  </a:cubicBezTo>
                  <a:cubicBezTo>
                    <a:pt x="737" y="2091"/>
                    <a:pt x="675" y="2080"/>
                    <a:pt x="610" y="2080"/>
                  </a:cubicBezTo>
                  <a:cubicBezTo>
                    <a:pt x="422" y="2080"/>
                    <a:pt x="213" y="2176"/>
                    <a:pt x="123" y="2357"/>
                  </a:cubicBezTo>
                  <a:cubicBezTo>
                    <a:pt x="1" y="2601"/>
                    <a:pt x="31" y="2874"/>
                    <a:pt x="183" y="3056"/>
                  </a:cubicBezTo>
                  <a:cubicBezTo>
                    <a:pt x="882" y="3269"/>
                    <a:pt x="1703" y="3573"/>
                    <a:pt x="2433" y="3786"/>
                  </a:cubicBezTo>
                  <a:cubicBezTo>
                    <a:pt x="1855" y="3816"/>
                    <a:pt x="1247" y="3847"/>
                    <a:pt x="700" y="3877"/>
                  </a:cubicBezTo>
                  <a:cubicBezTo>
                    <a:pt x="487" y="3877"/>
                    <a:pt x="305" y="3938"/>
                    <a:pt x="183" y="4029"/>
                  </a:cubicBezTo>
                  <a:cubicBezTo>
                    <a:pt x="92" y="4120"/>
                    <a:pt x="31" y="4333"/>
                    <a:pt x="31" y="4576"/>
                  </a:cubicBezTo>
                  <a:cubicBezTo>
                    <a:pt x="31" y="4880"/>
                    <a:pt x="274" y="5093"/>
                    <a:pt x="578" y="5093"/>
                  </a:cubicBezTo>
                  <a:lnTo>
                    <a:pt x="14135" y="5093"/>
                  </a:lnTo>
                  <a:cubicBezTo>
                    <a:pt x="14378" y="5093"/>
                    <a:pt x="14560" y="4637"/>
                    <a:pt x="14591" y="4424"/>
                  </a:cubicBezTo>
                  <a:cubicBezTo>
                    <a:pt x="14773" y="3604"/>
                    <a:pt x="15016" y="1689"/>
                    <a:pt x="13497" y="1263"/>
                  </a:cubicBezTo>
                  <a:cubicBezTo>
                    <a:pt x="13110" y="1162"/>
                    <a:pt x="12747" y="1131"/>
                    <a:pt x="12396" y="1131"/>
                  </a:cubicBezTo>
                  <a:cubicBezTo>
                    <a:pt x="11821" y="1131"/>
                    <a:pt x="11277" y="1214"/>
                    <a:pt x="10710" y="1214"/>
                  </a:cubicBezTo>
                  <a:cubicBezTo>
                    <a:pt x="9848" y="1214"/>
                    <a:pt x="8933" y="1021"/>
                    <a:pt x="7782" y="47"/>
                  </a:cubicBezTo>
                  <a:cubicBezTo>
                    <a:pt x="7742" y="15"/>
                    <a:pt x="7703" y="0"/>
                    <a:pt x="7666" y="0"/>
                  </a:cubicBezTo>
                  <a:close/>
                </a:path>
              </a:pathLst>
            </a:custGeom>
            <a:solidFill>
              <a:srgbClr val="36363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2" name="Google Shape;2843;p61">
              <a:extLst>
                <a:ext uri="{FF2B5EF4-FFF2-40B4-BE49-F238E27FC236}">
                  <a16:creationId xmlns:a16="http://schemas.microsoft.com/office/drawing/2014/main" id="{316B0D9B-023E-9614-B561-9A3366579CBA}"/>
                </a:ext>
              </a:extLst>
            </p:cNvPr>
            <p:cNvSpPr/>
            <p:nvPr/>
          </p:nvSpPr>
          <p:spPr>
            <a:xfrm>
              <a:off x="5516325" y="2302750"/>
              <a:ext cx="932425" cy="2163425"/>
            </a:xfrm>
            <a:custGeom>
              <a:avLst/>
              <a:gdLst/>
              <a:ahLst/>
              <a:cxnLst/>
              <a:rect l="l" t="t" r="r" b="b"/>
              <a:pathLst>
                <a:path w="37297" h="86537" extrusionOk="0">
                  <a:moveTo>
                    <a:pt x="10791" y="1"/>
                  </a:moveTo>
                  <a:cubicBezTo>
                    <a:pt x="10791" y="1"/>
                    <a:pt x="5381" y="10153"/>
                    <a:pt x="4469" y="19272"/>
                  </a:cubicBezTo>
                  <a:cubicBezTo>
                    <a:pt x="3587" y="28390"/>
                    <a:pt x="1" y="74622"/>
                    <a:pt x="2189" y="86537"/>
                  </a:cubicBezTo>
                  <a:lnTo>
                    <a:pt x="10639" y="86537"/>
                  </a:lnTo>
                  <a:lnTo>
                    <a:pt x="18512" y="20518"/>
                  </a:lnTo>
                  <a:lnTo>
                    <a:pt x="26749" y="85990"/>
                  </a:lnTo>
                  <a:lnTo>
                    <a:pt x="37296" y="85990"/>
                  </a:lnTo>
                  <a:lnTo>
                    <a:pt x="31582" y="16202"/>
                  </a:lnTo>
                  <a:lnTo>
                    <a:pt x="27661" y="365"/>
                  </a:lnTo>
                  <a:lnTo>
                    <a:pt x="10791" y="1"/>
                  </a:lnTo>
                  <a:close/>
                </a:path>
              </a:pathLst>
            </a:custGeom>
            <a:solidFill>
              <a:srgbClr val="4566D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3" name="Google Shape;2844;p61">
              <a:extLst>
                <a:ext uri="{FF2B5EF4-FFF2-40B4-BE49-F238E27FC236}">
                  <a16:creationId xmlns:a16="http://schemas.microsoft.com/office/drawing/2014/main" id="{62E7642A-7808-EB04-87C5-0C68133A592A}"/>
                </a:ext>
              </a:extLst>
            </p:cNvPr>
            <p:cNvSpPr/>
            <p:nvPr/>
          </p:nvSpPr>
          <p:spPr>
            <a:xfrm>
              <a:off x="6039900" y="2802000"/>
              <a:ext cx="213550" cy="1628475"/>
            </a:xfrm>
            <a:custGeom>
              <a:avLst/>
              <a:gdLst/>
              <a:ahLst/>
              <a:cxnLst/>
              <a:rect l="l" t="t" r="r" b="b"/>
              <a:pathLst>
                <a:path w="8542" h="65139" extrusionOk="0">
                  <a:moveTo>
                    <a:pt x="0" y="1"/>
                  </a:moveTo>
                  <a:lnTo>
                    <a:pt x="1003" y="8147"/>
                  </a:lnTo>
                  <a:lnTo>
                    <a:pt x="2006" y="16293"/>
                  </a:lnTo>
                  <a:lnTo>
                    <a:pt x="4104" y="32585"/>
                  </a:lnTo>
                  <a:lnTo>
                    <a:pt x="6262" y="48877"/>
                  </a:lnTo>
                  <a:lnTo>
                    <a:pt x="7417" y="57023"/>
                  </a:lnTo>
                  <a:lnTo>
                    <a:pt x="8541" y="65138"/>
                  </a:lnTo>
                  <a:lnTo>
                    <a:pt x="7569" y="57023"/>
                  </a:lnTo>
                  <a:lnTo>
                    <a:pt x="6566" y="48846"/>
                  </a:lnTo>
                  <a:lnTo>
                    <a:pt x="4499" y="32554"/>
                  </a:lnTo>
                  <a:lnTo>
                    <a:pt x="2280" y="16262"/>
                  </a:lnTo>
                  <a:lnTo>
                    <a:pt x="1186" y="8116"/>
                  </a:lnTo>
                  <a:lnTo>
                    <a:pt x="0" y="1"/>
                  </a:lnTo>
                  <a:close/>
                </a:path>
              </a:pathLst>
            </a:custGeom>
            <a:solidFill>
              <a:srgbClr val="33333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4" name="Google Shape;2845;p61">
              <a:extLst>
                <a:ext uri="{FF2B5EF4-FFF2-40B4-BE49-F238E27FC236}">
                  <a16:creationId xmlns:a16="http://schemas.microsoft.com/office/drawing/2014/main" id="{0E0D8A94-5AEE-E665-8E4A-D901C1450389}"/>
                </a:ext>
              </a:extLst>
            </p:cNvPr>
            <p:cNvSpPr/>
            <p:nvPr/>
          </p:nvSpPr>
          <p:spPr>
            <a:xfrm>
              <a:off x="6394000" y="2669025"/>
              <a:ext cx="182400" cy="220400"/>
            </a:xfrm>
            <a:custGeom>
              <a:avLst/>
              <a:gdLst/>
              <a:ahLst/>
              <a:cxnLst/>
              <a:rect l="l" t="t" r="r" b="b"/>
              <a:pathLst>
                <a:path w="7296" h="8816" extrusionOk="0">
                  <a:moveTo>
                    <a:pt x="4803" y="0"/>
                  </a:moveTo>
                  <a:cubicBezTo>
                    <a:pt x="3253" y="821"/>
                    <a:pt x="1642" y="1611"/>
                    <a:pt x="1" y="2310"/>
                  </a:cubicBezTo>
                  <a:cubicBezTo>
                    <a:pt x="1125" y="4469"/>
                    <a:pt x="2250" y="6627"/>
                    <a:pt x="3435" y="8815"/>
                  </a:cubicBezTo>
                  <a:cubicBezTo>
                    <a:pt x="4712" y="8298"/>
                    <a:pt x="6049" y="7994"/>
                    <a:pt x="7296" y="7447"/>
                  </a:cubicBezTo>
                  <a:cubicBezTo>
                    <a:pt x="6475" y="5016"/>
                    <a:pt x="5624" y="2493"/>
                    <a:pt x="4803" y="0"/>
                  </a:cubicBezTo>
                  <a:close/>
                </a:path>
              </a:pathLst>
            </a:custGeom>
            <a:solidFill>
              <a:srgbClr val="DBAFB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5" name="Google Shape;2846;p61">
              <a:extLst>
                <a:ext uri="{FF2B5EF4-FFF2-40B4-BE49-F238E27FC236}">
                  <a16:creationId xmlns:a16="http://schemas.microsoft.com/office/drawing/2014/main" id="{7135D450-7F2B-D2ED-E366-746121B18F60}"/>
                </a:ext>
              </a:extLst>
            </p:cNvPr>
            <p:cNvSpPr/>
            <p:nvPr/>
          </p:nvSpPr>
          <p:spPr>
            <a:xfrm>
              <a:off x="6471500" y="2807025"/>
              <a:ext cx="169500" cy="234375"/>
            </a:xfrm>
            <a:custGeom>
              <a:avLst/>
              <a:gdLst/>
              <a:ahLst/>
              <a:cxnLst/>
              <a:rect l="l" t="t" r="r" b="b"/>
              <a:pathLst>
                <a:path w="6780" h="9375" extrusionOk="0">
                  <a:moveTo>
                    <a:pt x="1647" y="0"/>
                  </a:moveTo>
                  <a:cubicBezTo>
                    <a:pt x="1390" y="0"/>
                    <a:pt x="1124" y="50"/>
                    <a:pt x="852" y="164"/>
                  </a:cubicBezTo>
                  <a:cubicBezTo>
                    <a:pt x="852" y="164"/>
                    <a:pt x="366" y="1046"/>
                    <a:pt x="183" y="2414"/>
                  </a:cubicBezTo>
                  <a:cubicBezTo>
                    <a:pt x="1" y="3781"/>
                    <a:pt x="1095" y="5362"/>
                    <a:pt x="1156" y="6395"/>
                  </a:cubicBezTo>
                  <a:cubicBezTo>
                    <a:pt x="1247" y="7429"/>
                    <a:pt x="1247" y="8310"/>
                    <a:pt x="1551" y="8371"/>
                  </a:cubicBezTo>
                  <a:cubicBezTo>
                    <a:pt x="1573" y="8378"/>
                    <a:pt x="1594" y="8381"/>
                    <a:pt x="1614" y="8381"/>
                  </a:cubicBezTo>
                  <a:cubicBezTo>
                    <a:pt x="1864" y="8381"/>
                    <a:pt x="1920" y="7830"/>
                    <a:pt x="1977" y="6365"/>
                  </a:cubicBezTo>
                  <a:cubicBezTo>
                    <a:pt x="1977" y="6365"/>
                    <a:pt x="2062" y="6009"/>
                    <a:pt x="2185" y="6009"/>
                  </a:cubicBezTo>
                  <a:cubicBezTo>
                    <a:pt x="2241" y="6009"/>
                    <a:pt x="2305" y="6084"/>
                    <a:pt x="2372" y="6304"/>
                  </a:cubicBezTo>
                  <a:cubicBezTo>
                    <a:pt x="2615" y="7064"/>
                    <a:pt x="2645" y="8949"/>
                    <a:pt x="3132" y="9009"/>
                  </a:cubicBezTo>
                  <a:cubicBezTo>
                    <a:pt x="3139" y="9011"/>
                    <a:pt x="3145" y="9012"/>
                    <a:pt x="3152" y="9012"/>
                  </a:cubicBezTo>
                  <a:cubicBezTo>
                    <a:pt x="3547" y="9012"/>
                    <a:pt x="3255" y="6363"/>
                    <a:pt x="3375" y="6213"/>
                  </a:cubicBezTo>
                  <a:cubicBezTo>
                    <a:pt x="3378" y="6210"/>
                    <a:pt x="3381" y="6208"/>
                    <a:pt x="3384" y="6208"/>
                  </a:cubicBezTo>
                  <a:cubicBezTo>
                    <a:pt x="3533" y="6208"/>
                    <a:pt x="4334" y="9374"/>
                    <a:pt x="5047" y="9374"/>
                  </a:cubicBezTo>
                  <a:cubicBezTo>
                    <a:pt x="5776" y="9374"/>
                    <a:pt x="3892" y="6061"/>
                    <a:pt x="4196" y="5788"/>
                  </a:cubicBezTo>
                  <a:cubicBezTo>
                    <a:pt x="4213" y="5770"/>
                    <a:pt x="4232" y="5762"/>
                    <a:pt x="4254" y="5762"/>
                  </a:cubicBezTo>
                  <a:cubicBezTo>
                    <a:pt x="4608" y="5762"/>
                    <a:pt x="5537" y="7919"/>
                    <a:pt x="5902" y="7919"/>
                  </a:cubicBezTo>
                  <a:cubicBezTo>
                    <a:pt x="5911" y="7919"/>
                    <a:pt x="5920" y="7918"/>
                    <a:pt x="5928" y="7915"/>
                  </a:cubicBezTo>
                  <a:cubicBezTo>
                    <a:pt x="6718" y="7642"/>
                    <a:pt x="4287" y="4085"/>
                    <a:pt x="4621" y="3933"/>
                  </a:cubicBezTo>
                  <a:cubicBezTo>
                    <a:pt x="4643" y="3923"/>
                    <a:pt x="4669" y="3919"/>
                    <a:pt x="4698" y="3919"/>
                  </a:cubicBezTo>
                  <a:cubicBezTo>
                    <a:pt x="5047" y="3919"/>
                    <a:pt x="5874" y="4586"/>
                    <a:pt x="6292" y="4586"/>
                  </a:cubicBezTo>
                  <a:cubicBezTo>
                    <a:pt x="6369" y="4586"/>
                    <a:pt x="6431" y="4564"/>
                    <a:pt x="6475" y="4511"/>
                  </a:cubicBezTo>
                  <a:cubicBezTo>
                    <a:pt x="6779" y="4116"/>
                    <a:pt x="5320" y="3204"/>
                    <a:pt x="5107" y="2930"/>
                  </a:cubicBezTo>
                  <a:cubicBezTo>
                    <a:pt x="4947" y="2663"/>
                    <a:pt x="3518" y="0"/>
                    <a:pt x="1647" y="0"/>
                  </a:cubicBezTo>
                  <a:close/>
                </a:path>
              </a:pathLst>
            </a:custGeom>
            <a:solidFill>
              <a:srgbClr val="DBAFB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6" name="Google Shape;2847;p61">
              <a:extLst>
                <a:ext uri="{FF2B5EF4-FFF2-40B4-BE49-F238E27FC236}">
                  <a16:creationId xmlns:a16="http://schemas.microsoft.com/office/drawing/2014/main" id="{4EB4CFD4-2F79-AB9D-D0A9-72251E7C8058}"/>
                </a:ext>
              </a:extLst>
            </p:cNvPr>
            <p:cNvSpPr/>
            <p:nvPr/>
          </p:nvSpPr>
          <p:spPr>
            <a:xfrm>
              <a:off x="6126525" y="1588450"/>
              <a:ext cx="433150" cy="1281975"/>
            </a:xfrm>
            <a:custGeom>
              <a:avLst/>
              <a:gdLst/>
              <a:ahLst/>
              <a:cxnLst/>
              <a:rect l="l" t="t" r="r" b="b"/>
              <a:pathLst>
                <a:path w="17326" h="51279" extrusionOk="0">
                  <a:moveTo>
                    <a:pt x="0" y="1"/>
                  </a:moveTo>
                  <a:lnTo>
                    <a:pt x="0" y="1"/>
                  </a:lnTo>
                  <a:cubicBezTo>
                    <a:pt x="0" y="1"/>
                    <a:pt x="1216" y="23254"/>
                    <a:pt x="2189" y="26202"/>
                  </a:cubicBezTo>
                  <a:cubicBezTo>
                    <a:pt x="3131" y="29120"/>
                    <a:pt x="12007" y="51278"/>
                    <a:pt x="12007" y="51278"/>
                  </a:cubicBezTo>
                  <a:lnTo>
                    <a:pt x="17326" y="47388"/>
                  </a:lnTo>
                  <a:lnTo>
                    <a:pt x="10274" y="20214"/>
                  </a:lnTo>
                  <a:cubicBezTo>
                    <a:pt x="10274" y="20214"/>
                    <a:pt x="9119" y="4955"/>
                    <a:pt x="6748" y="2736"/>
                  </a:cubicBezTo>
                  <a:cubicBezTo>
                    <a:pt x="4408" y="548"/>
                    <a:pt x="1" y="1"/>
                    <a:pt x="0" y="1"/>
                  </a:cubicBezTo>
                  <a:close/>
                </a:path>
              </a:pathLst>
            </a:custGeom>
            <a:solidFill>
              <a:srgbClr val="E9F3F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7" name="Google Shape;2848;p61">
              <a:extLst>
                <a:ext uri="{FF2B5EF4-FFF2-40B4-BE49-F238E27FC236}">
                  <a16:creationId xmlns:a16="http://schemas.microsoft.com/office/drawing/2014/main" id="{09DC6C5C-DC40-0DE7-E677-E9236D7AA235}"/>
                </a:ext>
              </a:extLst>
            </p:cNvPr>
            <p:cNvSpPr/>
            <p:nvPr/>
          </p:nvSpPr>
          <p:spPr>
            <a:xfrm>
              <a:off x="5963150" y="1388600"/>
              <a:ext cx="199100" cy="584400"/>
            </a:xfrm>
            <a:custGeom>
              <a:avLst/>
              <a:gdLst/>
              <a:ahLst/>
              <a:cxnLst/>
              <a:rect l="l" t="t" r="r" b="b"/>
              <a:pathLst>
                <a:path w="7964" h="23376" extrusionOk="0">
                  <a:moveTo>
                    <a:pt x="183" y="1"/>
                  </a:moveTo>
                  <a:lnTo>
                    <a:pt x="183" y="8664"/>
                  </a:lnTo>
                  <a:lnTo>
                    <a:pt x="0" y="8664"/>
                  </a:lnTo>
                  <a:cubicBezTo>
                    <a:pt x="608" y="10214"/>
                    <a:pt x="487" y="12554"/>
                    <a:pt x="547" y="13831"/>
                  </a:cubicBezTo>
                  <a:cubicBezTo>
                    <a:pt x="669" y="16931"/>
                    <a:pt x="1155" y="20244"/>
                    <a:pt x="2006" y="23375"/>
                  </a:cubicBezTo>
                  <a:cubicBezTo>
                    <a:pt x="2645" y="21551"/>
                    <a:pt x="3405" y="19819"/>
                    <a:pt x="4134" y="18238"/>
                  </a:cubicBezTo>
                  <a:cubicBezTo>
                    <a:pt x="4620" y="17083"/>
                    <a:pt x="5198" y="15959"/>
                    <a:pt x="5715" y="14804"/>
                  </a:cubicBezTo>
                  <a:cubicBezTo>
                    <a:pt x="6110" y="13831"/>
                    <a:pt x="6475" y="12858"/>
                    <a:pt x="6900" y="11916"/>
                  </a:cubicBezTo>
                  <a:cubicBezTo>
                    <a:pt x="7295" y="11004"/>
                    <a:pt x="7630" y="10062"/>
                    <a:pt x="7964" y="9120"/>
                  </a:cubicBezTo>
                  <a:cubicBezTo>
                    <a:pt x="7508" y="9028"/>
                    <a:pt x="7022" y="8968"/>
                    <a:pt x="6475" y="8876"/>
                  </a:cubicBezTo>
                  <a:lnTo>
                    <a:pt x="6475" y="1"/>
                  </a:lnTo>
                  <a:close/>
                </a:path>
              </a:pathLst>
            </a:custGeom>
            <a:solidFill>
              <a:srgbClr val="DBAFB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8" name="Google Shape;2849;p61">
              <a:extLst>
                <a:ext uri="{FF2B5EF4-FFF2-40B4-BE49-F238E27FC236}">
                  <a16:creationId xmlns:a16="http://schemas.microsoft.com/office/drawing/2014/main" id="{D6A158FB-E21A-3FDE-AAD3-B80E6C3D13B5}"/>
                </a:ext>
              </a:extLst>
            </p:cNvPr>
            <p:cNvSpPr/>
            <p:nvPr/>
          </p:nvSpPr>
          <p:spPr>
            <a:xfrm>
              <a:off x="5968475" y="1409875"/>
              <a:ext cx="158075" cy="157325"/>
            </a:xfrm>
            <a:custGeom>
              <a:avLst/>
              <a:gdLst/>
              <a:ahLst/>
              <a:cxnLst/>
              <a:rect l="l" t="t" r="r" b="b"/>
              <a:pathLst>
                <a:path w="6323" h="6293" extrusionOk="0">
                  <a:moveTo>
                    <a:pt x="6322" y="1"/>
                  </a:moveTo>
                  <a:cubicBezTo>
                    <a:pt x="5806" y="1308"/>
                    <a:pt x="5167" y="2493"/>
                    <a:pt x="4407" y="3253"/>
                  </a:cubicBezTo>
                  <a:cubicBezTo>
                    <a:pt x="3587" y="4074"/>
                    <a:pt x="2705" y="4560"/>
                    <a:pt x="1976" y="4803"/>
                  </a:cubicBezTo>
                  <a:cubicBezTo>
                    <a:pt x="1309" y="5050"/>
                    <a:pt x="703" y="5117"/>
                    <a:pt x="271" y="5117"/>
                  </a:cubicBezTo>
                  <a:cubicBezTo>
                    <a:pt x="171" y="5117"/>
                    <a:pt x="80" y="5113"/>
                    <a:pt x="0" y="5107"/>
                  </a:cubicBezTo>
                  <a:lnTo>
                    <a:pt x="0" y="6293"/>
                  </a:lnTo>
                  <a:cubicBezTo>
                    <a:pt x="456" y="6293"/>
                    <a:pt x="1094" y="6232"/>
                    <a:pt x="1854" y="5989"/>
                  </a:cubicBezTo>
                  <a:cubicBezTo>
                    <a:pt x="2614" y="5715"/>
                    <a:pt x="3465" y="5259"/>
                    <a:pt x="4286" y="4408"/>
                  </a:cubicBezTo>
                  <a:cubicBezTo>
                    <a:pt x="5137" y="3588"/>
                    <a:pt x="5775" y="2281"/>
                    <a:pt x="6322" y="852"/>
                  </a:cubicBezTo>
                  <a:lnTo>
                    <a:pt x="6322" y="1"/>
                  </a:lnTo>
                  <a:close/>
                </a:path>
              </a:pathLst>
            </a:custGeom>
            <a:solidFill>
              <a:srgbClr val="C19FA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79" name="Google Shape;2850;p61">
              <a:extLst>
                <a:ext uri="{FF2B5EF4-FFF2-40B4-BE49-F238E27FC236}">
                  <a16:creationId xmlns:a16="http://schemas.microsoft.com/office/drawing/2014/main" id="{C1ABFC50-EC7E-CD8F-C381-0E228D62AF57}"/>
                </a:ext>
              </a:extLst>
            </p:cNvPr>
            <p:cNvSpPr/>
            <p:nvPr/>
          </p:nvSpPr>
          <p:spPr>
            <a:xfrm>
              <a:off x="5731375" y="1593775"/>
              <a:ext cx="544875" cy="754600"/>
            </a:xfrm>
            <a:custGeom>
              <a:avLst/>
              <a:gdLst/>
              <a:ahLst/>
              <a:cxnLst/>
              <a:rect l="l" t="t" r="r" b="b"/>
              <a:pathLst>
                <a:path w="21795" h="30184" extrusionOk="0">
                  <a:moveTo>
                    <a:pt x="9271" y="1"/>
                  </a:moveTo>
                  <a:lnTo>
                    <a:pt x="2615" y="1520"/>
                  </a:lnTo>
                  <a:cubicBezTo>
                    <a:pt x="2615" y="1520"/>
                    <a:pt x="1" y="9970"/>
                    <a:pt x="760" y="12128"/>
                  </a:cubicBezTo>
                  <a:cubicBezTo>
                    <a:pt x="1520" y="14317"/>
                    <a:pt x="4104" y="23223"/>
                    <a:pt x="4104" y="23223"/>
                  </a:cubicBezTo>
                  <a:lnTo>
                    <a:pt x="426" y="30183"/>
                  </a:lnTo>
                  <a:lnTo>
                    <a:pt x="19332" y="30183"/>
                  </a:lnTo>
                  <a:lnTo>
                    <a:pt x="18177" y="22797"/>
                  </a:lnTo>
                  <a:cubicBezTo>
                    <a:pt x="18177" y="22797"/>
                    <a:pt x="21794" y="10548"/>
                    <a:pt x="21703" y="7843"/>
                  </a:cubicBezTo>
                  <a:cubicBezTo>
                    <a:pt x="21581" y="5107"/>
                    <a:pt x="19515" y="1308"/>
                    <a:pt x="19515" y="1308"/>
                  </a:cubicBezTo>
                  <a:lnTo>
                    <a:pt x="15806" y="487"/>
                  </a:lnTo>
                  <a:lnTo>
                    <a:pt x="12645" y="6900"/>
                  </a:lnTo>
                  <a:lnTo>
                    <a:pt x="9271" y="1"/>
                  </a:lnTo>
                  <a:close/>
                </a:path>
              </a:pathLst>
            </a:custGeom>
            <a:solidFill>
              <a:srgbClr val="4566D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0" name="Google Shape;2851;p61">
              <a:extLst>
                <a:ext uri="{FF2B5EF4-FFF2-40B4-BE49-F238E27FC236}">
                  <a16:creationId xmlns:a16="http://schemas.microsoft.com/office/drawing/2014/main" id="{00D4C6ED-7508-36EF-7DFD-9950CB1ABAC4}"/>
                </a:ext>
              </a:extLst>
            </p:cNvPr>
            <p:cNvSpPr/>
            <p:nvPr/>
          </p:nvSpPr>
          <p:spPr>
            <a:xfrm>
              <a:off x="5587000" y="1588450"/>
              <a:ext cx="774350" cy="1343950"/>
            </a:xfrm>
            <a:custGeom>
              <a:avLst/>
              <a:gdLst/>
              <a:ahLst/>
              <a:cxnLst/>
              <a:rect l="l" t="t" r="r" b="b"/>
              <a:pathLst>
                <a:path w="30974" h="53758" extrusionOk="0">
                  <a:moveTo>
                    <a:pt x="15259" y="1"/>
                  </a:moveTo>
                  <a:lnTo>
                    <a:pt x="8846" y="1338"/>
                  </a:lnTo>
                  <a:cubicBezTo>
                    <a:pt x="7994" y="1521"/>
                    <a:pt x="7417" y="2220"/>
                    <a:pt x="7356" y="3101"/>
                  </a:cubicBezTo>
                  <a:lnTo>
                    <a:pt x="6079" y="27023"/>
                  </a:lnTo>
                  <a:cubicBezTo>
                    <a:pt x="2949" y="34166"/>
                    <a:pt x="0" y="53163"/>
                    <a:pt x="0" y="53163"/>
                  </a:cubicBezTo>
                  <a:cubicBezTo>
                    <a:pt x="2432" y="53609"/>
                    <a:pt x="4529" y="53757"/>
                    <a:pt x="6245" y="53757"/>
                  </a:cubicBezTo>
                  <a:cubicBezTo>
                    <a:pt x="9676" y="53757"/>
                    <a:pt x="11581" y="53163"/>
                    <a:pt x="11581" y="53163"/>
                  </a:cubicBezTo>
                  <a:cubicBezTo>
                    <a:pt x="12645" y="52433"/>
                    <a:pt x="16171" y="47357"/>
                    <a:pt x="17144" y="45989"/>
                  </a:cubicBezTo>
                  <a:lnTo>
                    <a:pt x="29332" y="53467"/>
                  </a:lnTo>
                  <a:lnTo>
                    <a:pt x="30974" y="53467"/>
                  </a:lnTo>
                  <a:lnTo>
                    <a:pt x="24651" y="23618"/>
                  </a:lnTo>
                  <a:cubicBezTo>
                    <a:pt x="24651" y="23618"/>
                    <a:pt x="28724" y="8785"/>
                    <a:pt x="28177" y="7661"/>
                  </a:cubicBezTo>
                  <a:cubicBezTo>
                    <a:pt x="27843" y="6840"/>
                    <a:pt x="26840" y="4165"/>
                    <a:pt x="26293" y="2524"/>
                  </a:cubicBezTo>
                  <a:cubicBezTo>
                    <a:pt x="26019" y="1733"/>
                    <a:pt x="25381" y="1126"/>
                    <a:pt x="24530" y="882"/>
                  </a:cubicBezTo>
                  <a:lnTo>
                    <a:pt x="21521" y="62"/>
                  </a:lnTo>
                  <a:lnTo>
                    <a:pt x="18299" y="15138"/>
                  </a:lnTo>
                  <a:lnTo>
                    <a:pt x="15259" y="1"/>
                  </a:lnTo>
                  <a:close/>
                </a:path>
              </a:pathLst>
            </a:custGeom>
            <a:solidFill>
              <a:srgbClr val="E9F3F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1" name="Google Shape;2852;p61">
              <a:extLst>
                <a:ext uri="{FF2B5EF4-FFF2-40B4-BE49-F238E27FC236}">
                  <a16:creationId xmlns:a16="http://schemas.microsoft.com/office/drawing/2014/main" id="{A6068FB8-5ABB-FB1F-D1AE-8262E6229C88}"/>
                </a:ext>
              </a:extLst>
            </p:cNvPr>
            <p:cNvSpPr/>
            <p:nvPr/>
          </p:nvSpPr>
          <p:spPr>
            <a:xfrm>
              <a:off x="6020900" y="1960800"/>
              <a:ext cx="23575" cy="762950"/>
            </a:xfrm>
            <a:custGeom>
              <a:avLst/>
              <a:gdLst/>
              <a:ahLst/>
              <a:cxnLst/>
              <a:rect l="l" t="t" r="r" b="b"/>
              <a:pathLst>
                <a:path w="943" h="30518" extrusionOk="0">
                  <a:moveTo>
                    <a:pt x="943" y="1"/>
                  </a:moveTo>
                  <a:lnTo>
                    <a:pt x="943" y="1"/>
                  </a:lnTo>
                  <a:cubicBezTo>
                    <a:pt x="791" y="2554"/>
                    <a:pt x="699" y="5107"/>
                    <a:pt x="578" y="7660"/>
                  </a:cubicBezTo>
                  <a:cubicBezTo>
                    <a:pt x="487" y="10183"/>
                    <a:pt x="426" y="12736"/>
                    <a:pt x="304" y="15290"/>
                  </a:cubicBezTo>
                  <a:lnTo>
                    <a:pt x="122" y="22919"/>
                  </a:lnTo>
                  <a:lnTo>
                    <a:pt x="31" y="26718"/>
                  </a:lnTo>
                  <a:cubicBezTo>
                    <a:pt x="0" y="27965"/>
                    <a:pt x="0" y="29272"/>
                    <a:pt x="0" y="30518"/>
                  </a:cubicBezTo>
                  <a:cubicBezTo>
                    <a:pt x="122" y="29272"/>
                    <a:pt x="152" y="27965"/>
                    <a:pt x="213" y="26718"/>
                  </a:cubicBezTo>
                  <a:lnTo>
                    <a:pt x="426" y="22919"/>
                  </a:lnTo>
                  <a:lnTo>
                    <a:pt x="669" y="15290"/>
                  </a:lnTo>
                  <a:cubicBezTo>
                    <a:pt x="760" y="12736"/>
                    <a:pt x="821" y="10183"/>
                    <a:pt x="882" y="7660"/>
                  </a:cubicBezTo>
                  <a:cubicBezTo>
                    <a:pt x="912" y="5107"/>
                    <a:pt x="943" y="2554"/>
                    <a:pt x="943" y="1"/>
                  </a:cubicBezTo>
                  <a:close/>
                </a:path>
              </a:pathLst>
            </a:custGeom>
            <a:solidFill>
              <a:srgbClr val="33333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2" name="Google Shape;2853;p61">
              <a:extLst>
                <a:ext uri="{FF2B5EF4-FFF2-40B4-BE49-F238E27FC236}">
                  <a16:creationId xmlns:a16="http://schemas.microsoft.com/office/drawing/2014/main" id="{45018387-ABC4-8C6B-F204-90BACFA3B229}"/>
                </a:ext>
              </a:extLst>
            </p:cNvPr>
            <p:cNvSpPr/>
            <p:nvPr/>
          </p:nvSpPr>
          <p:spPr>
            <a:xfrm>
              <a:off x="5842325" y="1593775"/>
              <a:ext cx="188475" cy="487125"/>
            </a:xfrm>
            <a:custGeom>
              <a:avLst/>
              <a:gdLst/>
              <a:ahLst/>
              <a:cxnLst/>
              <a:rect l="l" t="t" r="r" b="b"/>
              <a:pathLst>
                <a:path w="7539" h="19485" extrusionOk="0">
                  <a:moveTo>
                    <a:pt x="4408" y="1"/>
                  </a:moveTo>
                  <a:lnTo>
                    <a:pt x="4408" y="1"/>
                  </a:lnTo>
                  <a:cubicBezTo>
                    <a:pt x="3678" y="852"/>
                    <a:pt x="3040" y="1764"/>
                    <a:pt x="2462" y="2645"/>
                  </a:cubicBezTo>
                  <a:cubicBezTo>
                    <a:pt x="1824" y="3557"/>
                    <a:pt x="1216" y="4499"/>
                    <a:pt x="699" y="5502"/>
                  </a:cubicBezTo>
                  <a:cubicBezTo>
                    <a:pt x="426" y="5989"/>
                    <a:pt x="152" y="6475"/>
                    <a:pt x="31" y="7083"/>
                  </a:cubicBezTo>
                  <a:cubicBezTo>
                    <a:pt x="31" y="7235"/>
                    <a:pt x="0" y="7387"/>
                    <a:pt x="31" y="7569"/>
                  </a:cubicBezTo>
                  <a:cubicBezTo>
                    <a:pt x="31" y="7660"/>
                    <a:pt x="31" y="7691"/>
                    <a:pt x="92" y="7721"/>
                  </a:cubicBezTo>
                  <a:cubicBezTo>
                    <a:pt x="92" y="7782"/>
                    <a:pt x="122" y="7812"/>
                    <a:pt x="152" y="7843"/>
                  </a:cubicBezTo>
                  <a:cubicBezTo>
                    <a:pt x="183" y="7934"/>
                    <a:pt x="335" y="7995"/>
                    <a:pt x="395" y="7995"/>
                  </a:cubicBezTo>
                  <a:cubicBezTo>
                    <a:pt x="639" y="8116"/>
                    <a:pt x="912" y="8238"/>
                    <a:pt x="1186" y="8299"/>
                  </a:cubicBezTo>
                  <a:cubicBezTo>
                    <a:pt x="2151" y="8630"/>
                    <a:pt x="3117" y="8886"/>
                    <a:pt x="4105" y="9180"/>
                  </a:cubicBezTo>
                  <a:lnTo>
                    <a:pt x="4105" y="9180"/>
                  </a:lnTo>
                  <a:cubicBezTo>
                    <a:pt x="3377" y="9916"/>
                    <a:pt x="2706" y="10647"/>
                    <a:pt x="2158" y="11551"/>
                  </a:cubicBezTo>
                  <a:cubicBezTo>
                    <a:pt x="2006" y="11794"/>
                    <a:pt x="1854" y="12037"/>
                    <a:pt x="1794" y="12341"/>
                  </a:cubicBezTo>
                  <a:cubicBezTo>
                    <a:pt x="1702" y="12584"/>
                    <a:pt x="1642" y="12980"/>
                    <a:pt x="1854" y="13284"/>
                  </a:cubicBezTo>
                  <a:cubicBezTo>
                    <a:pt x="2250" y="13739"/>
                    <a:pt x="2584" y="14165"/>
                    <a:pt x="2979" y="14591"/>
                  </a:cubicBezTo>
                  <a:cubicBezTo>
                    <a:pt x="4438" y="16262"/>
                    <a:pt x="5958" y="17873"/>
                    <a:pt x="7538" y="19484"/>
                  </a:cubicBezTo>
                  <a:lnTo>
                    <a:pt x="3192" y="14378"/>
                  </a:lnTo>
                  <a:cubicBezTo>
                    <a:pt x="2858" y="13983"/>
                    <a:pt x="2523" y="13496"/>
                    <a:pt x="2158" y="13101"/>
                  </a:cubicBezTo>
                  <a:cubicBezTo>
                    <a:pt x="2006" y="12949"/>
                    <a:pt x="2067" y="12676"/>
                    <a:pt x="2128" y="12463"/>
                  </a:cubicBezTo>
                  <a:cubicBezTo>
                    <a:pt x="2189" y="12189"/>
                    <a:pt x="2310" y="11946"/>
                    <a:pt x="2462" y="11733"/>
                  </a:cubicBezTo>
                  <a:cubicBezTo>
                    <a:pt x="3040" y="10821"/>
                    <a:pt x="3800" y="9970"/>
                    <a:pt x="4590" y="9211"/>
                  </a:cubicBezTo>
                  <a:cubicBezTo>
                    <a:pt x="4590" y="9211"/>
                    <a:pt x="4651" y="9180"/>
                    <a:pt x="4651" y="9150"/>
                  </a:cubicBezTo>
                  <a:cubicBezTo>
                    <a:pt x="4651" y="9028"/>
                    <a:pt x="4590" y="8967"/>
                    <a:pt x="4499" y="8907"/>
                  </a:cubicBezTo>
                  <a:cubicBezTo>
                    <a:pt x="3374" y="8663"/>
                    <a:pt x="2310" y="8359"/>
                    <a:pt x="1247" y="7995"/>
                  </a:cubicBezTo>
                  <a:cubicBezTo>
                    <a:pt x="1003" y="7934"/>
                    <a:pt x="730" y="7843"/>
                    <a:pt x="456" y="7752"/>
                  </a:cubicBezTo>
                  <a:cubicBezTo>
                    <a:pt x="335" y="7660"/>
                    <a:pt x="335" y="7660"/>
                    <a:pt x="304" y="7539"/>
                  </a:cubicBezTo>
                  <a:cubicBezTo>
                    <a:pt x="274" y="7478"/>
                    <a:pt x="304" y="7326"/>
                    <a:pt x="304" y="7204"/>
                  </a:cubicBezTo>
                  <a:cubicBezTo>
                    <a:pt x="395" y="6718"/>
                    <a:pt x="639" y="6171"/>
                    <a:pt x="882" y="5685"/>
                  </a:cubicBezTo>
                  <a:cubicBezTo>
                    <a:pt x="1368" y="4712"/>
                    <a:pt x="1946" y="3739"/>
                    <a:pt x="2554" y="2797"/>
                  </a:cubicBezTo>
                  <a:cubicBezTo>
                    <a:pt x="3161" y="1855"/>
                    <a:pt x="3769" y="913"/>
                    <a:pt x="4408" y="1"/>
                  </a:cubicBezTo>
                  <a:close/>
                </a:path>
              </a:pathLst>
            </a:custGeom>
            <a:solidFill>
              <a:srgbClr val="33333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3" name="Google Shape;2854;p61">
              <a:extLst>
                <a:ext uri="{FF2B5EF4-FFF2-40B4-BE49-F238E27FC236}">
                  <a16:creationId xmlns:a16="http://schemas.microsoft.com/office/drawing/2014/main" id="{9B10E506-C70E-EF22-CC8B-7D4234555466}"/>
                </a:ext>
              </a:extLst>
            </p:cNvPr>
            <p:cNvSpPr/>
            <p:nvPr/>
          </p:nvSpPr>
          <p:spPr>
            <a:xfrm>
              <a:off x="5707050" y="2477525"/>
              <a:ext cx="248525" cy="54750"/>
            </a:xfrm>
            <a:custGeom>
              <a:avLst/>
              <a:gdLst/>
              <a:ahLst/>
              <a:cxnLst/>
              <a:rect l="l" t="t" r="r" b="b"/>
              <a:pathLst>
                <a:path w="9941" h="2190" extrusionOk="0">
                  <a:moveTo>
                    <a:pt x="7265" y="1"/>
                  </a:moveTo>
                  <a:cubicBezTo>
                    <a:pt x="6475" y="1"/>
                    <a:pt x="5624" y="62"/>
                    <a:pt x="4834" y="62"/>
                  </a:cubicBezTo>
                  <a:lnTo>
                    <a:pt x="2402" y="92"/>
                  </a:lnTo>
                  <a:lnTo>
                    <a:pt x="1" y="153"/>
                  </a:lnTo>
                  <a:lnTo>
                    <a:pt x="1" y="153"/>
                  </a:lnTo>
                  <a:lnTo>
                    <a:pt x="1" y="153"/>
                  </a:lnTo>
                  <a:lnTo>
                    <a:pt x="2463" y="244"/>
                  </a:lnTo>
                  <a:lnTo>
                    <a:pt x="4895" y="274"/>
                  </a:lnTo>
                  <a:cubicBezTo>
                    <a:pt x="5685" y="274"/>
                    <a:pt x="6475" y="305"/>
                    <a:pt x="7265" y="305"/>
                  </a:cubicBezTo>
                  <a:lnTo>
                    <a:pt x="9484" y="305"/>
                  </a:lnTo>
                  <a:lnTo>
                    <a:pt x="9484" y="1734"/>
                  </a:lnTo>
                  <a:lnTo>
                    <a:pt x="9484" y="1734"/>
                  </a:lnTo>
                  <a:lnTo>
                    <a:pt x="4834" y="1764"/>
                  </a:lnTo>
                  <a:cubicBezTo>
                    <a:pt x="3282" y="1794"/>
                    <a:pt x="1672" y="1823"/>
                    <a:pt x="89" y="1882"/>
                  </a:cubicBezTo>
                  <a:lnTo>
                    <a:pt x="89" y="1882"/>
                  </a:lnTo>
                  <a:lnTo>
                    <a:pt x="1" y="153"/>
                  </a:lnTo>
                  <a:lnTo>
                    <a:pt x="1" y="1946"/>
                  </a:lnTo>
                  <a:cubicBezTo>
                    <a:pt x="1" y="1976"/>
                    <a:pt x="62" y="2037"/>
                    <a:pt x="92" y="2037"/>
                  </a:cubicBezTo>
                  <a:cubicBezTo>
                    <a:pt x="1673" y="2098"/>
                    <a:pt x="3314" y="2098"/>
                    <a:pt x="4925" y="2128"/>
                  </a:cubicBezTo>
                  <a:lnTo>
                    <a:pt x="9728" y="2189"/>
                  </a:lnTo>
                  <a:cubicBezTo>
                    <a:pt x="9849" y="2189"/>
                    <a:pt x="9940" y="2098"/>
                    <a:pt x="9940" y="1976"/>
                  </a:cubicBezTo>
                  <a:lnTo>
                    <a:pt x="9940" y="213"/>
                  </a:lnTo>
                  <a:cubicBezTo>
                    <a:pt x="9940" y="92"/>
                    <a:pt x="9849" y="1"/>
                    <a:pt x="9728" y="1"/>
                  </a:cubicBezTo>
                  <a:close/>
                </a:path>
              </a:pathLst>
            </a:custGeom>
            <a:solidFill>
              <a:srgbClr val="33333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4" name="Google Shape;2855;p61">
              <a:extLst>
                <a:ext uri="{FF2B5EF4-FFF2-40B4-BE49-F238E27FC236}">
                  <a16:creationId xmlns:a16="http://schemas.microsoft.com/office/drawing/2014/main" id="{BABE1267-718B-D8F2-1FE6-6099646175DB}"/>
                </a:ext>
              </a:extLst>
            </p:cNvPr>
            <p:cNvSpPr/>
            <p:nvPr/>
          </p:nvSpPr>
          <p:spPr>
            <a:xfrm>
              <a:off x="6064975" y="1593775"/>
              <a:ext cx="187700" cy="487875"/>
            </a:xfrm>
            <a:custGeom>
              <a:avLst/>
              <a:gdLst/>
              <a:ahLst/>
              <a:cxnLst/>
              <a:rect l="l" t="t" r="r" b="b"/>
              <a:pathLst>
                <a:path w="7508" h="19515" extrusionOk="0">
                  <a:moveTo>
                    <a:pt x="3040" y="1"/>
                  </a:moveTo>
                  <a:lnTo>
                    <a:pt x="3040" y="1"/>
                  </a:lnTo>
                  <a:cubicBezTo>
                    <a:pt x="3678" y="913"/>
                    <a:pt x="4316" y="1824"/>
                    <a:pt x="4924" y="2827"/>
                  </a:cubicBezTo>
                  <a:cubicBezTo>
                    <a:pt x="5502" y="3800"/>
                    <a:pt x="6110" y="4742"/>
                    <a:pt x="6596" y="5715"/>
                  </a:cubicBezTo>
                  <a:cubicBezTo>
                    <a:pt x="6839" y="6232"/>
                    <a:pt x="7052" y="6748"/>
                    <a:pt x="7174" y="7235"/>
                  </a:cubicBezTo>
                  <a:cubicBezTo>
                    <a:pt x="7174" y="7356"/>
                    <a:pt x="7204" y="7508"/>
                    <a:pt x="7174" y="7600"/>
                  </a:cubicBezTo>
                  <a:cubicBezTo>
                    <a:pt x="7174" y="7691"/>
                    <a:pt x="7143" y="7752"/>
                    <a:pt x="7022" y="7782"/>
                  </a:cubicBezTo>
                  <a:cubicBezTo>
                    <a:pt x="6748" y="7843"/>
                    <a:pt x="6475" y="7964"/>
                    <a:pt x="6231" y="8055"/>
                  </a:cubicBezTo>
                  <a:cubicBezTo>
                    <a:pt x="5168" y="8390"/>
                    <a:pt x="4104" y="8694"/>
                    <a:pt x="2979" y="8967"/>
                  </a:cubicBezTo>
                  <a:cubicBezTo>
                    <a:pt x="2979" y="8967"/>
                    <a:pt x="2949" y="8967"/>
                    <a:pt x="2918" y="8998"/>
                  </a:cubicBezTo>
                  <a:cubicBezTo>
                    <a:pt x="2827" y="9059"/>
                    <a:pt x="2827" y="9180"/>
                    <a:pt x="2918" y="9271"/>
                  </a:cubicBezTo>
                  <a:cubicBezTo>
                    <a:pt x="3678" y="10031"/>
                    <a:pt x="4468" y="10852"/>
                    <a:pt x="5046" y="11764"/>
                  </a:cubicBezTo>
                  <a:cubicBezTo>
                    <a:pt x="5198" y="12007"/>
                    <a:pt x="5320" y="12250"/>
                    <a:pt x="5380" y="12493"/>
                  </a:cubicBezTo>
                  <a:cubicBezTo>
                    <a:pt x="5441" y="12706"/>
                    <a:pt x="5441" y="12980"/>
                    <a:pt x="5350" y="13132"/>
                  </a:cubicBezTo>
                  <a:cubicBezTo>
                    <a:pt x="5046" y="13557"/>
                    <a:pt x="4651" y="14013"/>
                    <a:pt x="4316" y="14439"/>
                  </a:cubicBezTo>
                  <a:lnTo>
                    <a:pt x="0" y="19515"/>
                  </a:lnTo>
                  <a:cubicBezTo>
                    <a:pt x="1550" y="17934"/>
                    <a:pt x="3070" y="16293"/>
                    <a:pt x="4560" y="14621"/>
                  </a:cubicBezTo>
                  <a:cubicBezTo>
                    <a:pt x="4924" y="14195"/>
                    <a:pt x="5320" y="13770"/>
                    <a:pt x="5654" y="13314"/>
                  </a:cubicBezTo>
                  <a:cubicBezTo>
                    <a:pt x="5867" y="13010"/>
                    <a:pt x="5806" y="12645"/>
                    <a:pt x="5715" y="12372"/>
                  </a:cubicBezTo>
                  <a:cubicBezTo>
                    <a:pt x="5623" y="12068"/>
                    <a:pt x="5502" y="11794"/>
                    <a:pt x="5350" y="11581"/>
                  </a:cubicBezTo>
                  <a:cubicBezTo>
                    <a:pt x="4798" y="10727"/>
                    <a:pt x="4122" y="9947"/>
                    <a:pt x="3389" y="9220"/>
                  </a:cubicBezTo>
                  <a:lnTo>
                    <a:pt x="3389" y="9220"/>
                  </a:lnTo>
                  <a:cubicBezTo>
                    <a:pt x="4361" y="8943"/>
                    <a:pt x="5354" y="8664"/>
                    <a:pt x="6323" y="8359"/>
                  </a:cubicBezTo>
                  <a:cubicBezTo>
                    <a:pt x="6596" y="8238"/>
                    <a:pt x="6870" y="8147"/>
                    <a:pt x="7113" y="8055"/>
                  </a:cubicBezTo>
                  <a:cubicBezTo>
                    <a:pt x="7174" y="8055"/>
                    <a:pt x="7265" y="7964"/>
                    <a:pt x="7356" y="7904"/>
                  </a:cubicBezTo>
                  <a:cubicBezTo>
                    <a:pt x="7386" y="7843"/>
                    <a:pt x="7386" y="7812"/>
                    <a:pt x="7447" y="7782"/>
                  </a:cubicBezTo>
                  <a:cubicBezTo>
                    <a:pt x="7447" y="7691"/>
                    <a:pt x="7478" y="7660"/>
                    <a:pt x="7478" y="7630"/>
                  </a:cubicBezTo>
                  <a:cubicBezTo>
                    <a:pt x="7508" y="7448"/>
                    <a:pt x="7508" y="7296"/>
                    <a:pt x="7478" y="7144"/>
                  </a:cubicBezTo>
                  <a:cubicBezTo>
                    <a:pt x="7356" y="6566"/>
                    <a:pt x="7082" y="6019"/>
                    <a:pt x="6839" y="5533"/>
                  </a:cubicBezTo>
                  <a:cubicBezTo>
                    <a:pt x="6292" y="4530"/>
                    <a:pt x="5684" y="3587"/>
                    <a:pt x="5046" y="2675"/>
                  </a:cubicBezTo>
                  <a:cubicBezTo>
                    <a:pt x="4408" y="1764"/>
                    <a:pt x="3739" y="852"/>
                    <a:pt x="3040" y="1"/>
                  </a:cubicBezTo>
                  <a:close/>
                </a:path>
              </a:pathLst>
            </a:custGeom>
            <a:solidFill>
              <a:srgbClr val="33333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5" name="Google Shape;2856;p61">
              <a:extLst>
                <a:ext uri="{FF2B5EF4-FFF2-40B4-BE49-F238E27FC236}">
                  <a16:creationId xmlns:a16="http://schemas.microsoft.com/office/drawing/2014/main" id="{F0295079-7952-D575-6CF0-FFF8BE1FA990}"/>
                </a:ext>
              </a:extLst>
            </p:cNvPr>
            <p:cNvSpPr/>
            <p:nvPr/>
          </p:nvSpPr>
          <p:spPr>
            <a:xfrm>
              <a:off x="6077125" y="2476000"/>
              <a:ext cx="196850" cy="54000"/>
            </a:xfrm>
            <a:custGeom>
              <a:avLst/>
              <a:gdLst/>
              <a:ahLst/>
              <a:cxnLst/>
              <a:rect l="l" t="t" r="r" b="b"/>
              <a:pathLst>
                <a:path w="7874" h="2160" extrusionOk="0">
                  <a:moveTo>
                    <a:pt x="183" y="1"/>
                  </a:moveTo>
                  <a:cubicBezTo>
                    <a:pt x="61" y="1"/>
                    <a:pt x="1" y="62"/>
                    <a:pt x="1" y="183"/>
                  </a:cubicBezTo>
                  <a:lnTo>
                    <a:pt x="1" y="1977"/>
                  </a:lnTo>
                  <a:cubicBezTo>
                    <a:pt x="1" y="2098"/>
                    <a:pt x="61" y="2159"/>
                    <a:pt x="183" y="2159"/>
                  </a:cubicBezTo>
                  <a:cubicBezTo>
                    <a:pt x="1460" y="2159"/>
                    <a:pt x="2736" y="2159"/>
                    <a:pt x="4013" y="2129"/>
                  </a:cubicBezTo>
                  <a:cubicBezTo>
                    <a:pt x="5320" y="2098"/>
                    <a:pt x="6566" y="2037"/>
                    <a:pt x="7873" y="1977"/>
                  </a:cubicBezTo>
                  <a:cubicBezTo>
                    <a:pt x="6566" y="1885"/>
                    <a:pt x="5320" y="1855"/>
                    <a:pt x="4013" y="1825"/>
                  </a:cubicBezTo>
                  <a:cubicBezTo>
                    <a:pt x="2797" y="1796"/>
                    <a:pt x="1581" y="1794"/>
                    <a:pt x="365" y="1794"/>
                  </a:cubicBezTo>
                  <a:lnTo>
                    <a:pt x="365" y="1794"/>
                  </a:lnTo>
                  <a:lnTo>
                    <a:pt x="365" y="366"/>
                  </a:lnTo>
                  <a:lnTo>
                    <a:pt x="365" y="366"/>
                  </a:lnTo>
                  <a:cubicBezTo>
                    <a:pt x="1520" y="366"/>
                    <a:pt x="2675" y="364"/>
                    <a:pt x="3830" y="335"/>
                  </a:cubicBezTo>
                  <a:cubicBezTo>
                    <a:pt x="5046" y="335"/>
                    <a:pt x="6262" y="305"/>
                    <a:pt x="7478" y="214"/>
                  </a:cubicBezTo>
                  <a:cubicBezTo>
                    <a:pt x="6262" y="153"/>
                    <a:pt x="5046" y="123"/>
                    <a:pt x="3830" y="31"/>
                  </a:cubicBezTo>
                  <a:cubicBezTo>
                    <a:pt x="2615" y="31"/>
                    <a:pt x="1399" y="1"/>
                    <a:pt x="183" y="1"/>
                  </a:cubicBezTo>
                  <a:close/>
                </a:path>
              </a:pathLst>
            </a:custGeom>
            <a:solidFill>
              <a:srgbClr val="33333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6" name="Google Shape;2857;p61">
              <a:extLst>
                <a:ext uri="{FF2B5EF4-FFF2-40B4-BE49-F238E27FC236}">
                  <a16:creationId xmlns:a16="http://schemas.microsoft.com/office/drawing/2014/main" id="{12AC412B-BFD0-A35B-DF48-347EC636FD73}"/>
                </a:ext>
              </a:extLst>
            </p:cNvPr>
            <p:cNvSpPr/>
            <p:nvPr/>
          </p:nvSpPr>
          <p:spPr>
            <a:xfrm>
              <a:off x="6224550" y="1901525"/>
              <a:ext cx="36500" cy="534225"/>
            </a:xfrm>
            <a:custGeom>
              <a:avLst/>
              <a:gdLst/>
              <a:ahLst/>
              <a:cxnLst/>
              <a:rect l="l" t="t" r="r" b="b"/>
              <a:pathLst>
                <a:path w="1460" h="21369" extrusionOk="0">
                  <a:moveTo>
                    <a:pt x="821" y="1"/>
                  </a:moveTo>
                  <a:lnTo>
                    <a:pt x="821" y="1"/>
                  </a:lnTo>
                  <a:cubicBezTo>
                    <a:pt x="639" y="1126"/>
                    <a:pt x="517" y="2281"/>
                    <a:pt x="365" y="3405"/>
                  </a:cubicBezTo>
                  <a:cubicBezTo>
                    <a:pt x="244" y="4560"/>
                    <a:pt x="92" y="5685"/>
                    <a:pt x="0" y="6840"/>
                  </a:cubicBezTo>
                  <a:lnTo>
                    <a:pt x="0" y="6870"/>
                  </a:lnTo>
                  <a:lnTo>
                    <a:pt x="304" y="10518"/>
                  </a:lnTo>
                  <a:lnTo>
                    <a:pt x="639" y="14165"/>
                  </a:lnTo>
                  <a:cubicBezTo>
                    <a:pt x="730" y="15351"/>
                    <a:pt x="912" y="16566"/>
                    <a:pt x="1003" y="17782"/>
                  </a:cubicBezTo>
                  <a:cubicBezTo>
                    <a:pt x="1155" y="18937"/>
                    <a:pt x="1307" y="20153"/>
                    <a:pt x="1459" y="21369"/>
                  </a:cubicBezTo>
                  <a:lnTo>
                    <a:pt x="1247" y="17721"/>
                  </a:lnTo>
                  <a:cubicBezTo>
                    <a:pt x="1155" y="16506"/>
                    <a:pt x="1095" y="15290"/>
                    <a:pt x="973" y="14074"/>
                  </a:cubicBezTo>
                  <a:lnTo>
                    <a:pt x="669" y="10427"/>
                  </a:lnTo>
                  <a:lnTo>
                    <a:pt x="338" y="6812"/>
                  </a:lnTo>
                  <a:lnTo>
                    <a:pt x="338" y="6812"/>
                  </a:lnTo>
                  <a:cubicBezTo>
                    <a:pt x="457" y="5666"/>
                    <a:pt x="518" y="4551"/>
                    <a:pt x="608" y="3405"/>
                  </a:cubicBezTo>
                  <a:lnTo>
                    <a:pt x="821" y="1"/>
                  </a:lnTo>
                  <a:close/>
                </a:path>
              </a:pathLst>
            </a:custGeom>
            <a:solidFill>
              <a:srgbClr val="33333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7" name="Google Shape;2858;p61">
              <a:extLst>
                <a:ext uri="{FF2B5EF4-FFF2-40B4-BE49-F238E27FC236}">
                  <a16:creationId xmlns:a16="http://schemas.microsoft.com/office/drawing/2014/main" id="{BE20CE3A-0921-7FC0-C183-E52BE234B26F}"/>
                </a:ext>
              </a:extLst>
            </p:cNvPr>
            <p:cNvSpPr/>
            <p:nvPr/>
          </p:nvSpPr>
          <p:spPr>
            <a:xfrm>
              <a:off x="5384875" y="1593775"/>
              <a:ext cx="566125" cy="873900"/>
            </a:xfrm>
            <a:custGeom>
              <a:avLst/>
              <a:gdLst/>
              <a:ahLst/>
              <a:cxnLst/>
              <a:rect l="l" t="t" r="r" b="b"/>
              <a:pathLst>
                <a:path w="22645" h="34956" extrusionOk="0">
                  <a:moveTo>
                    <a:pt x="22645" y="1"/>
                  </a:moveTo>
                  <a:cubicBezTo>
                    <a:pt x="21399" y="1"/>
                    <a:pt x="18025" y="153"/>
                    <a:pt x="14529" y="1581"/>
                  </a:cubicBezTo>
                  <a:cubicBezTo>
                    <a:pt x="10183" y="3375"/>
                    <a:pt x="1368" y="15077"/>
                    <a:pt x="669" y="19059"/>
                  </a:cubicBezTo>
                  <a:cubicBezTo>
                    <a:pt x="0" y="23041"/>
                    <a:pt x="11307" y="34956"/>
                    <a:pt x="11307" y="34956"/>
                  </a:cubicBezTo>
                  <a:lnTo>
                    <a:pt x="17690" y="31217"/>
                  </a:lnTo>
                  <a:lnTo>
                    <a:pt x="9605" y="20852"/>
                  </a:lnTo>
                  <a:lnTo>
                    <a:pt x="17082" y="12098"/>
                  </a:lnTo>
                  <a:cubicBezTo>
                    <a:pt x="15472" y="10092"/>
                    <a:pt x="14772" y="7630"/>
                    <a:pt x="15897" y="5016"/>
                  </a:cubicBezTo>
                  <a:cubicBezTo>
                    <a:pt x="17052" y="2432"/>
                    <a:pt x="19788" y="213"/>
                    <a:pt x="22645" y="1"/>
                  </a:cubicBezTo>
                  <a:close/>
                </a:path>
              </a:pathLst>
            </a:custGeom>
            <a:solidFill>
              <a:srgbClr val="E9F3F9"/>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8" name="Google Shape;2859;p61">
              <a:extLst>
                <a:ext uri="{FF2B5EF4-FFF2-40B4-BE49-F238E27FC236}">
                  <a16:creationId xmlns:a16="http://schemas.microsoft.com/office/drawing/2014/main" id="{F4A5B87F-799D-1FDB-1415-8C9DF34FB1B7}"/>
                </a:ext>
              </a:extLst>
            </p:cNvPr>
            <p:cNvSpPr/>
            <p:nvPr/>
          </p:nvSpPr>
          <p:spPr>
            <a:xfrm>
              <a:off x="5759500" y="1918250"/>
              <a:ext cx="52450" cy="42575"/>
            </a:xfrm>
            <a:custGeom>
              <a:avLst/>
              <a:gdLst/>
              <a:ahLst/>
              <a:cxnLst/>
              <a:rect l="l" t="t" r="r" b="b"/>
              <a:pathLst>
                <a:path w="2098" h="1703" extrusionOk="0">
                  <a:moveTo>
                    <a:pt x="2097" y="1"/>
                  </a:moveTo>
                  <a:lnTo>
                    <a:pt x="2097" y="1"/>
                  </a:lnTo>
                  <a:cubicBezTo>
                    <a:pt x="1642" y="183"/>
                    <a:pt x="1246" y="457"/>
                    <a:pt x="912" y="730"/>
                  </a:cubicBezTo>
                  <a:cubicBezTo>
                    <a:pt x="578" y="1004"/>
                    <a:pt x="274" y="1308"/>
                    <a:pt x="0" y="1703"/>
                  </a:cubicBezTo>
                  <a:cubicBezTo>
                    <a:pt x="456" y="1551"/>
                    <a:pt x="821" y="1308"/>
                    <a:pt x="1186" y="1004"/>
                  </a:cubicBezTo>
                  <a:cubicBezTo>
                    <a:pt x="1520" y="730"/>
                    <a:pt x="1824" y="426"/>
                    <a:pt x="2097" y="1"/>
                  </a:cubicBezTo>
                  <a:close/>
                </a:path>
              </a:pathLst>
            </a:custGeom>
            <a:solidFill>
              <a:srgbClr val="33333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89" name="Google Shape;2860;p61">
              <a:extLst>
                <a:ext uri="{FF2B5EF4-FFF2-40B4-BE49-F238E27FC236}">
                  <a16:creationId xmlns:a16="http://schemas.microsoft.com/office/drawing/2014/main" id="{4C9930B5-6307-BDB7-1E48-BD81B1FC0E43}"/>
                </a:ext>
              </a:extLst>
            </p:cNvPr>
            <p:cNvSpPr/>
            <p:nvPr/>
          </p:nvSpPr>
          <p:spPr>
            <a:xfrm>
              <a:off x="5601425" y="2061100"/>
              <a:ext cx="30425" cy="63100"/>
            </a:xfrm>
            <a:custGeom>
              <a:avLst/>
              <a:gdLst/>
              <a:ahLst/>
              <a:cxnLst/>
              <a:rect l="l" t="t" r="r" b="b"/>
              <a:pathLst>
                <a:path w="1217" h="2524" extrusionOk="0">
                  <a:moveTo>
                    <a:pt x="822" y="1"/>
                  </a:moveTo>
                  <a:cubicBezTo>
                    <a:pt x="761" y="396"/>
                    <a:pt x="761" y="822"/>
                    <a:pt x="761" y="1217"/>
                  </a:cubicBezTo>
                  <a:cubicBezTo>
                    <a:pt x="761" y="1383"/>
                    <a:pt x="767" y="1563"/>
                    <a:pt x="777" y="1743"/>
                  </a:cubicBezTo>
                  <a:lnTo>
                    <a:pt x="777" y="1743"/>
                  </a:lnTo>
                  <a:cubicBezTo>
                    <a:pt x="545" y="1445"/>
                    <a:pt x="291" y="1176"/>
                    <a:pt x="1" y="943"/>
                  </a:cubicBezTo>
                  <a:lnTo>
                    <a:pt x="1" y="943"/>
                  </a:lnTo>
                  <a:cubicBezTo>
                    <a:pt x="214" y="1521"/>
                    <a:pt x="518" y="2007"/>
                    <a:pt x="852" y="2463"/>
                  </a:cubicBezTo>
                  <a:cubicBezTo>
                    <a:pt x="913" y="2493"/>
                    <a:pt x="943" y="2524"/>
                    <a:pt x="1004" y="2524"/>
                  </a:cubicBezTo>
                  <a:cubicBezTo>
                    <a:pt x="1126" y="2524"/>
                    <a:pt x="1217" y="2463"/>
                    <a:pt x="1217" y="2341"/>
                  </a:cubicBezTo>
                  <a:cubicBezTo>
                    <a:pt x="1217" y="1977"/>
                    <a:pt x="1126" y="1551"/>
                    <a:pt x="1095" y="1156"/>
                  </a:cubicBezTo>
                  <a:cubicBezTo>
                    <a:pt x="1004" y="791"/>
                    <a:pt x="943" y="366"/>
                    <a:pt x="822" y="1"/>
                  </a:cubicBezTo>
                  <a:close/>
                </a:path>
              </a:pathLst>
            </a:custGeom>
            <a:solidFill>
              <a:srgbClr val="33333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0" name="Google Shape;2861;p61">
              <a:extLst>
                <a:ext uri="{FF2B5EF4-FFF2-40B4-BE49-F238E27FC236}">
                  <a16:creationId xmlns:a16="http://schemas.microsoft.com/office/drawing/2014/main" id="{FA738B88-0170-48A0-B554-E6BED255A7CF}"/>
                </a:ext>
              </a:extLst>
            </p:cNvPr>
            <p:cNvSpPr/>
            <p:nvPr/>
          </p:nvSpPr>
          <p:spPr>
            <a:xfrm>
              <a:off x="5738975" y="2255650"/>
              <a:ext cx="99575" cy="123125"/>
            </a:xfrm>
            <a:custGeom>
              <a:avLst/>
              <a:gdLst/>
              <a:ahLst/>
              <a:cxnLst/>
              <a:rect l="l" t="t" r="r" b="b"/>
              <a:pathLst>
                <a:path w="3983" h="4925" extrusionOk="0">
                  <a:moveTo>
                    <a:pt x="0" y="0"/>
                  </a:moveTo>
                  <a:cubicBezTo>
                    <a:pt x="517" y="821"/>
                    <a:pt x="1125" y="1642"/>
                    <a:pt x="1855" y="2401"/>
                  </a:cubicBezTo>
                  <a:cubicBezTo>
                    <a:pt x="2159" y="2766"/>
                    <a:pt x="2493" y="3161"/>
                    <a:pt x="2827" y="3526"/>
                  </a:cubicBezTo>
                  <a:cubicBezTo>
                    <a:pt x="3140" y="3839"/>
                    <a:pt x="3479" y="4204"/>
                    <a:pt x="3795" y="4523"/>
                  </a:cubicBezTo>
                  <a:lnTo>
                    <a:pt x="3795" y="4523"/>
                  </a:lnTo>
                  <a:cubicBezTo>
                    <a:pt x="3635" y="4657"/>
                    <a:pt x="3478" y="4791"/>
                    <a:pt x="3344" y="4924"/>
                  </a:cubicBezTo>
                  <a:cubicBezTo>
                    <a:pt x="3526" y="4864"/>
                    <a:pt x="3770" y="4742"/>
                    <a:pt x="3952" y="4620"/>
                  </a:cubicBezTo>
                  <a:cubicBezTo>
                    <a:pt x="3952" y="4590"/>
                    <a:pt x="3982" y="4560"/>
                    <a:pt x="3952" y="4529"/>
                  </a:cubicBezTo>
                  <a:cubicBezTo>
                    <a:pt x="3648" y="4104"/>
                    <a:pt x="3344" y="3678"/>
                    <a:pt x="3040" y="3313"/>
                  </a:cubicBezTo>
                  <a:cubicBezTo>
                    <a:pt x="2736" y="2918"/>
                    <a:pt x="2432" y="2553"/>
                    <a:pt x="2098" y="2158"/>
                  </a:cubicBezTo>
                  <a:cubicBezTo>
                    <a:pt x="1429" y="1398"/>
                    <a:pt x="760" y="669"/>
                    <a:pt x="0" y="0"/>
                  </a:cubicBezTo>
                  <a:close/>
                </a:path>
              </a:pathLst>
            </a:custGeom>
            <a:solidFill>
              <a:srgbClr val="33333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1" name="Google Shape;2862;p61">
              <a:extLst>
                <a:ext uri="{FF2B5EF4-FFF2-40B4-BE49-F238E27FC236}">
                  <a16:creationId xmlns:a16="http://schemas.microsoft.com/office/drawing/2014/main" id="{FE493A2F-BD0F-97B6-0B72-E432173EF015}"/>
                </a:ext>
              </a:extLst>
            </p:cNvPr>
            <p:cNvSpPr/>
            <p:nvPr/>
          </p:nvSpPr>
          <p:spPr>
            <a:xfrm>
              <a:off x="5674375" y="2435725"/>
              <a:ext cx="50175" cy="28900"/>
            </a:xfrm>
            <a:custGeom>
              <a:avLst/>
              <a:gdLst/>
              <a:ahLst/>
              <a:cxnLst/>
              <a:rect l="l" t="t" r="r" b="b"/>
              <a:pathLst>
                <a:path w="2007" h="1156" extrusionOk="0">
                  <a:moveTo>
                    <a:pt x="2007" y="1"/>
                  </a:moveTo>
                  <a:cubicBezTo>
                    <a:pt x="1581" y="92"/>
                    <a:pt x="1247" y="244"/>
                    <a:pt x="913" y="426"/>
                  </a:cubicBezTo>
                  <a:cubicBezTo>
                    <a:pt x="548" y="609"/>
                    <a:pt x="274" y="852"/>
                    <a:pt x="1" y="1156"/>
                  </a:cubicBezTo>
                  <a:cubicBezTo>
                    <a:pt x="426" y="1126"/>
                    <a:pt x="761" y="913"/>
                    <a:pt x="1095" y="730"/>
                  </a:cubicBezTo>
                  <a:cubicBezTo>
                    <a:pt x="1429" y="548"/>
                    <a:pt x="1733" y="305"/>
                    <a:pt x="2007" y="1"/>
                  </a:cubicBezTo>
                  <a:close/>
                </a:path>
              </a:pathLst>
            </a:custGeom>
            <a:solidFill>
              <a:srgbClr val="333333"/>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2" name="Google Shape;2863;p61">
              <a:extLst>
                <a:ext uri="{FF2B5EF4-FFF2-40B4-BE49-F238E27FC236}">
                  <a16:creationId xmlns:a16="http://schemas.microsoft.com/office/drawing/2014/main" id="{C65B502E-5EFD-78CA-2D65-F687465FD8EA}"/>
                </a:ext>
              </a:extLst>
            </p:cNvPr>
            <p:cNvSpPr/>
            <p:nvPr/>
          </p:nvSpPr>
          <p:spPr>
            <a:xfrm>
              <a:off x="5716950" y="2377975"/>
              <a:ext cx="177825" cy="100350"/>
            </a:xfrm>
            <a:custGeom>
              <a:avLst/>
              <a:gdLst/>
              <a:ahLst/>
              <a:cxnLst/>
              <a:rect l="l" t="t" r="r" b="b"/>
              <a:pathLst>
                <a:path w="7113" h="4014" extrusionOk="0">
                  <a:moveTo>
                    <a:pt x="4073" y="1"/>
                  </a:moveTo>
                  <a:lnTo>
                    <a:pt x="0" y="2372"/>
                  </a:lnTo>
                  <a:cubicBezTo>
                    <a:pt x="517" y="2828"/>
                    <a:pt x="1094" y="3314"/>
                    <a:pt x="1641" y="3770"/>
                  </a:cubicBezTo>
                  <a:cubicBezTo>
                    <a:pt x="1672" y="3861"/>
                    <a:pt x="1672" y="3952"/>
                    <a:pt x="1702" y="4013"/>
                  </a:cubicBezTo>
                  <a:lnTo>
                    <a:pt x="1976" y="4013"/>
                  </a:lnTo>
                  <a:lnTo>
                    <a:pt x="4407" y="3983"/>
                  </a:lnTo>
                  <a:cubicBezTo>
                    <a:pt x="5198" y="3983"/>
                    <a:pt x="6049" y="3952"/>
                    <a:pt x="6839" y="3952"/>
                  </a:cubicBezTo>
                  <a:lnTo>
                    <a:pt x="7113" y="3952"/>
                  </a:lnTo>
                  <a:cubicBezTo>
                    <a:pt x="6839" y="3740"/>
                    <a:pt x="6565" y="3496"/>
                    <a:pt x="6444" y="3344"/>
                  </a:cubicBezTo>
                  <a:cubicBezTo>
                    <a:pt x="6383" y="3223"/>
                    <a:pt x="6079" y="2585"/>
                    <a:pt x="5593" y="1916"/>
                  </a:cubicBezTo>
                  <a:cubicBezTo>
                    <a:pt x="5593" y="1855"/>
                    <a:pt x="5623" y="1855"/>
                    <a:pt x="5623" y="1855"/>
                  </a:cubicBezTo>
                  <a:cubicBezTo>
                    <a:pt x="5107" y="1247"/>
                    <a:pt x="4590" y="639"/>
                    <a:pt x="4073" y="1"/>
                  </a:cubicBezTo>
                  <a:close/>
                </a:path>
              </a:pathLst>
            </a:custGeom>
            <a:solidFill>
              <a:srgbClr val="DBAFB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3" name="Google Shape;2864;p61">
              <a:extLst>
                <a:ext uri="{FF2B5EF4-FFF2-40B4-BE49-F238E27FC236}">
                  <a16:creationId xmlns:a16="http://schemas.microsoft.com/office/drawing/2014/main" id="{E81037D2-3DF0-5C40-B21B-F0C755B8FBF9}"/>
                </a:ext>
              </a:extLst>
            </p:cNvPr>
            <p:cNvSpPr/>
            <p:nvPr/>
          </p:nvSpPr>
          <p:spPr>
            <a:xfrm>
              <a:off x="5823325" y="1124875"/>
              <a:ext cx="405025" cy="414150"/>
            </a:xfrm>
            <a:custGeom>
              <a:avLst/>
              <a:gdLst/>
              <a:ahLst/>
              <a:cxnLst/>
              <a:rect l="l" t="t" r="r" b="b"/>
              <a:pathLst>
                <a:path w="16201" h="16566" extrusionOk="0">
                  <a:moveTo>
                    <a:pt x="6291" y="1"/>
                  </a:moveTo>
                  <a:cubicBezTo>
                    <a:pt x="3931" y="1"/>
                    <a:pt x="1870" y="828"/>
                    <a:pt x="1429" y="1735"/>
                  </a:cubicBezTo>
                  <a:cubicBezTo>
                    <a:pt x="943" y="2677"/>
                    <a:pt x="0" y="6781"/>
                    <a:pt x="183" y="10124"/>
                  </a:cubicBezTo>
                  <a:cubicBezTo>
                    <a:pt x="274" y="11188"/>
                    <a:pt x="426" y="12161"/>
                    <a:pt x="791" y="12921"/>
                  </a:cubicBezTo>
                  <a:cubicBezTo>
                    <a:pt x="1186" y="13772"/>
                    <a:pt x="1642" y="14380"/>
                    <a:pt x="2098" y="14866"/>
                  </a:cubicBezTo>
                  <a:cubicBezTo>
                    <a:pt x="3374" y="16234"/>
                    <a:pt x="4742" y="16355"/>
                    <a:pt x="4742" y="16355"/>
                  </a:cubicBezTo>
                  <a:lnTo>
                    <a:pt x="5320" y="16477"/>
                  </a:lnTo>
                  <a:cubicBezTo>
                    <a:pt x="5320" y="16477"/>
                    <a:pt x="5631" y="16566"/>
                    <a:pt x="6137" y="16566"/>
                  </a:cubicBezTo>
                  <a:cubicBezTo>
                    <a:pt x="6567" y="16566"/>
                    <a:pt x="7139" y="16502"/>
                    <a:pt x="7782" y="16264"/>
                  </a:cubicBezTo>
                  <a:cubicBezTo>
                    <a:pt x="8542" y="16021"/>
                    <a:pt x="9393" y="15565"/>
                    <a:pt x="10213" y="14714"/>
                  </a:cubicBezTo>
                  <a:cubicBezTo>
                    <a:pt x="11095" y="13893"/>
                    <a:pt x="11794" y="12465"/>
                    <a:pt x="12311" y="11006"/>
                  </a:cubicBezTo>
                  <a:cubicBezTo>
                    <a:pt x="12749" y="11401"/>
                    <a:pt x="13153" y="11568"/>
                    <a:pt x="13515" y="11568"/>
                  </a:cubicBezTo>
                  <a:cubicBezTo>
                    <a:pt x="15463" y="11568"/>
                    <a:pt x="16200" y="6736"/>
                    <a:pt x="14560" y="6659"/>
                  </a:cubicBezTo>
                  <a:cubicBezTo>
                    <a:pt x="14498" y="6656"/>
                    <a:pt x="14439" y="6654"/>
                    <a:pt x="14381" y="6654"/>
                  </a:cubicBezTo>
                  <a:cubicBezTo>
                    <a:pt x="13900" y="6654"/>
                    <a:pt x="13561" y="6760"/>
                    <a:pt x="13344" y="6842"/>
                  </a:cubicBezTo>
                  <a:cubicBezTo>
                    <a:pt x="13557" y="5535"/>
                    <a:pt x="13648" y="4471"/>
                    <a:pt x="13587" y="3954"/>
                  </a:cubicBezTo>
                  <a:cubicBezTo>
                    <a:pt x="13496" y="2708"/>
                    <a:pt x="10973" y="702"/>
                    <a:pt x="8025" y="155"/>
                  </a:cubicBezTo>
                  <a:cubicBezTo>
                    <a:pt x="7442" y="49"/>
                    <a:pt x="6858" y="1"/>
                    <a:pt x="6291" y="1"/>
                  </a:cubicBezTo>
                  <a:close/>
                </a:path>
              </a:pathLst>
            </a:custGeom>
            <a:solidFill>
              <a:srgbClr val="DBAFB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4" name="Google Shape;2865;p61">
              <a:extLst>
                <a:ext uri="{FF2B5EF4-FFF2-40B4-BE49-F238E27FC236}">
                  <a16:creationId xmlns:a16="http://schemas.microsoft.com/office/drawing/2014/main" id="{548BF350-B447-AF52-2E28-436C91E4B072}"/>
                </a:ext>
              </a:extLst>
            </p:cNvPr>
            <p:cNvSpPr/>
            <p:nvPr/>
          </p:nvSpPr>
          <p:spPr>
            <a:xfrm>
              <a:off x="6139450" y="1323100"/>
              <a:ext cx="55475" cy="59450"/>
            </a:xfrm>
            <a:custGeom>
              <a:avLst/>
              <a:gdLst/>
              <a:ahLst/>
              <a:cxnLst/>
              <a:rect l="l" t="t" r="r" b="b"/>
              <a:pathLst>
                <a:path w="2219" h="2378" extrusionOk="0">
                  <a:moveTo>
                    <a:pt x="1535" y="1"/>
                  </a:moveTo>
                  <a:cubicBezTo>
                    <a:pt x="1311" y="1"/>
                    <a:pt x="1127" y="80"/>
                    <a:pt x="942" y="159"/>
                  </a:cubicBezTo>
                  <a:cubicBezTo>
                    <a:pt x="578" y="432"/>
                    <a:pt x="304" y="736"/>
                    <a:pt x="152" y="1162"/>
                  </a:cubicBezTo>
                  <a:cubicBezTo>
                    <a:pt x="0" y="1587"/>
                    <a:pt x="30" y="1983"/>
                    <a:pt x="122" y="2378"/>
                  </a:cubicBezTo>
                  <a:cubicBezTo>
                    <a:pt x="152" y="1983"/>
                    <a:pt x="182" y="1587"/>
                    <a:pt x="334" y="1223"/>
                  </a:cubicBezTo>
                  <a:cubicBezTo>
                    <a:pt x="486" y="919"/>
                    <a:pt x="760" y="645"/>
                    <a:pt x="1064" y="432"/>
                  </a:cubicBezTo>
                  <a:cubicBezTo>
                    <a:pt x="1187" y="358"/>
                    <a:pt x="1330" y="320"/>
                    <a:pt x="1465" y="320"/>
                  </a:cubicBezTo>
                  <a:cubicBezTo>
                    <a:pt x="1663" y="320"/>
                    <a:pt x="1843" y="404"/>
                    <a:pt x="1915" y="584"/>
                  </a:cubicBezTo>
                  <a:cubicBezTo>
                    <a:pt x="1976" y="736"/>
                    <a:pt x="1976" y="949"/>
                    <a:pt x="1976" y="1131"/>
                  </a:cubicBezTo>
                  <a:cubicBezTo>
                    <a:pt x="1945" y="1314"/>
                    <a:pt x="1945" y="1496"/>
                    <a:pt x="1885" y="1709"/>
                  </a:cubicBezTo>
                  <a:cubicBezTo>
                    <a:pt x="1976" y="1557"/>
                    <a:pt x="2067" y="1314"/>
                    <a:pt x="2128" y="1131"/>
                  </a:cubicBezTo>
                  <a:cubicBezTo>
                    <a:pt x="2158" y="919"/>
                    <a:pt x="2219" y="706"/>
                    <a:pt x="2128" y="463"/>
                  </a:cubicBezTo>
                  <a:cubicBezTo>
                    <a:pt x="2097" y="250"/>
                    <a:pt x="1854" y="68"/>
                    <a:pt x="1641" y="7"/>
                  </a:cubicBezTo>
                  <a:cubicBezTo>
                    <a:pt x="1605" y="3"/>
                    <a:pt x="1569" y="1"/>
                    <a:pt x="1535" y="1"/>
                  </a:cubicBezTo>
                  <a:close/>
                </a:path>
              </a:pathLst>
            </a:custGeom>
            <a:solidFill>
              <a:srgbClr val="C19FA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5" name="Google Shape;2866;p61">
              <a:extLst>
                <a:ext uri="{FF2B5EF4-FFF2-40B4-BE49-F238E27FC236}">
                  <a16:creationId xmlns:a16="http://schemas.microsoft.com/office/drawing/2014/main" id="{A3C31E58-752D-37D4-BF4A-E0E705B66D41}"/>
                </a:ext>
              </a:extLst>
            </p:cNvPr>
            <p:cNvSpPr/>
            <p:nvPr/>
          </p:nvSpPr>
          <p:spPr>
            <a:xfrm>
              <a:off x="6152350" y="1342925"/>
              <a:ext cx="20550" cy="42675"/>
            </a:xfrm>
            <a:custGeom>
              <a:avLst/>
              <a:gdLst/>
              <a:ahLst/>
              <a:cxnLst/>
              <a:rect l="l" t="t" r="r" b="b"/>
              <a:pathLst>
                <a:path w="822" h="1707" extrusionOk="0">
                  <a:moveTo>
                    <a:pt x="196" y="0"/>
                  </a:moveTo>
                  <a:cubicBezTo>
                    <a:pt x="125" y="0"/>
                    <a:pt x="57" y="20"/>
                    <a:pt x="1" y="65"/>
                  </a:cubicBezTo>
                  <a:cubicBezTo>
                    <a:pt x="183" y="65"/>
                    <a:pt x="335" y="186"/>
                    <a:pt x="396" y="308"/>
                  </a:cubicBezTo>
                  <a:cubicBezTo>
                    <a:pt x="487" y="399"/>
                    <a:pt x="517" y="551"/>
                    <a:pt x="517" y="703"/>
                  </a:cubicBezTo>
                  <a:cubicBezTo>
                    <a:pt x="548" y="855"/>
                    <a:pt x="548" y="1068"/>
                    <a:pt x="517" y="1220"/>
                  </a:cubicBezTo>
                  <a:cubicBezTo>
                    <a:pt x="487" y="1372"/>
                    <a:pt x="457" y="1554"/>
                    <a:pt x="366" y="1706"/>
                  </a:cubicBezTo>
                  <a:cubicBezTo>
                    <a:pt x="517" y="1585"/>
                    <a:pt x="669" y="1433"/>
                    <a:pt x="761" y="1281"/>
                  </a:cubicBezTo>
                  <a:cubicBezTo>
                    <a:pt x="821" y="1098"/>
                    <a:pt x="821" y="916"/>
                    <a:pt x="821" y="703"/>
                  </a:cubicBezTo>
                  <a:cubicBezTo>
                    <a:pt x="791" y="521"/>
                    <a:pt x="700" y="308"/>
                    <a:pt x="548" y="156"/>
                  </a:cubicBezTo>
                  <a:cubicBezTo>
                    <a:pt x="452" y="60"/>
                    <a:pt x="319" y="0"/>
                    <a:pt x="196" y="0"/>
                  </a:cubicBezTo>
                  <a:close/>
                </a:path>
              </a:pathLst>
            </a:custGeom>
            <a:solidFill>
              <a:srgbClr val="C19FA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6" name="Google Shape;2867;p61">
              <a:extLst>
                <a:ext uri="{FF2B5EF4-FFF2-40B4-BE49-F238E27FC236}">
                  <a16:creationId xmlns:a16="http://schemas.microsoft.com/office/drawing/2014/main" id="{E8E1C08F-1F46-BC80-D483-07DD0B1FC64F}"/>
                </a:ext>
              </a:extLst>
            </p:cNvPr>
            <p:cNvSpPr/>
            <p:nvPr/>
          </p:nvSpPr>
          <p:spPr>
            <a:xfrm>
              <a:off x="5978350" y="1421275"/>
              <a:ext cx="22050" cy="10200"/>
            </a:xfrm>
            <a:custGeom>
              <a:avLst/>
              <a:gdLst/>
              <a:ahLst/>
              <a:cxnLst/>
              <a:rect l="l" t="t" r="r" b="b"/>
              <a:pathLst>
                <a:path w="882" h="408" extrusionOk="0">
                  <a:moveTo>
                    <a:pt x="882" y="1"/>
                  </a:moveTo>
                  <a:cubicBezTo>
                    <a:pt x="730" y="62"/>
                    <a:pt x="547" y="122"/>
                    <a:pt x="426" y="214"/>
                  </a:cubicBezTo>
                  <a:cubicBezTo>
                    <a:pt x="274" y="244"/>
                    <a:pt x="152" y="305"/>
                    <a:pt x="0" y="396"/>
                  </a:cubicBezTo>
                  <a:cubicBezTo>
                    <a:pt x="46" y="404"/>
                    <a:pt x="89" y="407"/>
                    <a:pt x="132" y="407"/>
                  </a:cubicBezTo>
                  <a:cubicBezTo>
                    <a:pt x="259" y="407"/>
                    <a:pt x="372" y="373"/>
                    <a:pt x="486" y="305"/>
                  </a:cubicBezTo>
                  <a:cubicBezTo>
                    <a:pt x="638" y="244"/>
                    <a:pt x="790" y="153"/>
                    <a:pt x="882" y="1"/>
                  </a:cubicBezTo>
                  <a:close/>
                </a:path>
              </a:pathLst>
            </a:custGeom>
            <a:solidFill>
              <a:srgbClr val="C19FA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7" name="Google Shape;2868;p61">
              <a:extLst>
                <a:ext uri="{FF2B5EF4-FFF2-40B4-BE49-F238E27FC236}">
                  <a16:creationId xmlns:a16="http://schemas.microsoft.com/office/drawing/2014/main" id="{63D3D1F5-A7FA-424E-AE3A-85087D96EA4E}"/>
                </a:ext>
              </a:extLst>
            </p:cNvPr>
            <p:cNvSpPr/>
            <p:nvPr/>
          </p:nvSpPr>
          <p:spPr>
            <a:xfrm>
              <a:off x="5948700" y="1390125"/>
              <a:ext cx="60825" cy="34550"/>
            </a:xfrm>
            <a:custGeom>
              <a:avLst/>
              <a:gdLst/>
              <a:ahLst/>
              <a:cxnLst/>
              <a:rect l="l" t="t" r="r" b="b"/>
              <a:pathLst>
                <a:path w="2433" h="1382" extrusionOk="0">
                  <a:moveTo>
                    <a:pt x="2432" y="1"/>
                  </a:moveTo>
                  <a:lnTo>
                    <a:pt x="2432" y="1"/>
                  </a:lnTo>
                  <a:cubicBezTo>
                    <a:pt x="2098" y="335"/>
                    <a:pt x="1703" y="639"/>
                    <a:pt x="1338" y="882"/>
                  </a:cubicBezTo>
                  <a:cubicBezTo>
                    <a:pt x="913" y="1156"/>
                    <a:pt x="487" y="1247"/>
                    <a:pt x="1" y="1338"/>
                  </a:cubicBezTo>
                  <a:cubicBezTo>
                    <a:pt x="194" y="1360"/>
                    <a:pt x="357" y="1381"/>
                    <a:pt x="533" y="1381"/>
                  </a:cubicBezTo>
                  <a:cubicBezTo>
                    <a:pt x="606" y="1381"/>
                    <a:pt x="680" y="1377"/>
                    <a:pt x="761" y="1368"/>
                  </a:cubicBezTo>
                  <a:cubicBezTo>
                    <a:pt x="1034" y="1368"/>
                    <a:pt x="1247" y="1247"/>
                    <a:pt x="1490" y="1156"/>
                  </a:cubicBezTo>
                  <a:cubicBezTo>
                    <a:pt x="1916" y="882"/>
                    <a:pt x="2280" y="487"/>
                    <a:pt x="2432" y="1"/>
                  </a:cubicBezTo>
                  <a:close/>
                </a:path>
              </a:pathLst>
            </a:custGeom>
            <a:solidFill>
              <a:srgbClr val="C19FA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8" name="Google Shape;2869;p61">
              <a:extLst>
                <a:ext uri="{FF2B5EF4-FFF2-40B4-BE49-F238E27FC236}">
                  <a16:creationId xmlns:a16="http://schemas.microsoft.com/office/drawing/2014/main" id="{BCA2CDF2-E81D-62A3-501E-3F70848E949E}"/>
                </a:ext>
              </a:extLst>
            </p:cNvPr>
            <p:cNvSpPr/>
            <p:nvPr/>
          </p:nvSpPr>
          <p:spPr>
            <a:xfrm>
              <a:off x="5917550" y="1295150"/>
              <a:ext cx="22825" cy="98800"/>
            </a:xfrm>
            <a:custGeom>
              <a:avLst/>
              <a:gdLst/>
              <a:ahLst/>
              <a:cxnLst/>
              <a:rect l="l" t="t" r="r" b="b"/>
              <a:pathLst>
                <a:path w="913" h="3952" extrusionOk="0">
                  <a:moveTo>
                    <a:pt x="578" y="0"/>
                  </a:moveTo>
                  <a:lnTo>
                    <a:pt x="578" y="0"/>
                  </a:lnTo>
                  <a:cubicBezTo>
                    <a:pt x="517" y="730"/>
                    <a:pt x="456" y="1398"/>
                    <a:pt x="213" y="2037"/>
                  </a:cubicBezTo>
                  <a:cubicBezTo>
                    <a:pt x="152" y="2401"/>
                    <a:pt x="0" y="2766"/>
                    <a:pt x="92" y="3192"/>
                  </a:cubicBezTo>
                  <a:cubicBezTo>
                    <a:pt x="213" y="3617"/>
                    <a:pt x="578" y="3830"/>
                    <a:pt x="912" y="3952"/>
                  </a:cubicBezTo>
                  <a:cubicBezTo>
                    <a:pt x="608" y="3769"/>
                    <a:pt x="365" y="3465"/>
                    <a:pt x="335" y="3161"/>
                  </a:cubicBezTo>
                  <a:cubicBezTo>
                    <a:pt x="304" y="2857"/>
                    <a:pt x="426" y="2523"/>
                    <a:pt x="517" y="2158"/>
                  </a:cubicBezTo>
                  <a:cubicBezTo>
                    <a:pt x="760" y="1490"/>
                    <a:pt x="791" y="699"/>
                    <a:pt x="578" y="0"/>
                  </a:cubicBezTo>
                  <a:close/>
                </a:path>
              </a:pathLst>
            </a:custGeom>
            <a:solidFill>
              <a:srgbClr val="C19FA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99" name="Google Shape;2870;p61">
              <a:extLst>
                <a:ext uri="{FF2B5EF4-FFF2-40B4-BE49-F238E27FC236}">
                  <a16:creationId xmlns:a16="http://schemas.microsoft.com/office/drawing/2014/main" id="{BDB62A70-C14A-8483-0EE0-883A5001A091}"/>
                </a:ext>
              </a:extLst>
            </p:cNvPr>
            <p:cNvSpPr/>
            <p:nvPr/>
          </p:nvSpPr>
          <p:spPr>
            <a:xfrm>
              <a:off x="5956300" y="1387100"/>
              <a:ext cx="9900" cy="7625"/>
            </a:xfrm>
            <a:custGeom>
              <a:avLst/>
              <a:gdLst/>
              <a:ahLst/>
              <a:cxnLst/>
              <a:rect l="l" t="t" r="r" b="b"/>
              <a:pathLst>
                <a:path w="396" h="305" extrusionOk="0">
                  <a:moveTo>
                    <a:pt x="236" y="0"/>
                  </a:moveTo>
                  <a:cubicBezTo>
                    <a:pt x="191" y="0"/>
                    <a:pt x="153" y="15"/>
                    <a:pt x="122" y="30"/>
                  </a:cubicBezTo>
                  <a:cubicBezTo>
                    <a:pt x="31" y="91"/>
                    <a:pt x="1" y="152"/>
                    <a:pt x="1" y="304"/>
                  </a:cubicBezTo>
                  <a:cubicBezTo>
                    <a:pt x="122" y="304"/>
                    <a:pt x="183" y="304"/>
                    <a:pt x="274" y="274"/>
                  </a:cubicBezTo>
                  <a:cubicBezTo>
                    <a:pt x="305" y="243"/>
                    <a:pt x="335" y="213"/>
                    <a:pt x="396" y="61"/>
                  </a:cubicBezTo>
                  <a:cubicBezTo>
                    <a:pt x="335" y="15"/>
                    <a:pt x="282" y="0"/>
                    <a:pt x="236" y="0"/>
                  </a:cubicBezTo>
                  <a:close/>
                </a:path>
              </a:pathLst>
            </a:custGeom>
            <a:solidFill>
              <a:srgbClr val="C19FA0"/>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0" name="Google Shape;2871;p61">
              <a:extLst>
                <a:ext uri="{FF2B5EF4-FFF2-40B4-BE49-F238E27FC236}">
                  <a16:creationId xmlns:a16="http://schemas.microsoft.com/office/drawing/2014/main" id="{AFBB5946-D35B-D357-5636-0A3D541A86FB}"/>
                </a:ext>
              </a:extLst>
            </p:cNvPr>
            <p:cNvSpPr/>
            <p:nvPr/>
          </p:nvSpPr>
          <p:spPr>
            <a:xfrm>
              <a:off x="5979850" y="1314900"/>
              <a:ext cx="28900" cy="38025"/>
            </a:xfrm>
            <a:custGeom>
              <a:avLst/>
              <a:gdLst/>
              <a:ahLst/>
              <a:cxnLst/>
              <a:rect l="l" t="t" r="r" b="b"/>
              <a:pathLst>
                <a:path w="1156" h="1521" extrusionOk="0">
                  <a:moveTo>
                    <a:pt x="578" y="0"/>
                  </a:moveTo>
                  <a:cubicBezTo>
                    <a:pt x="274" y="0"/>
                    <a:pt x="1" y="365"/>
                    <a:pt x="1" y="760"/>
                  </a:cubicBezTo>
                  <a:cubicBezTo>
                    <a:pt x="1" y="1186"/>
                    <a:pt x="274" y="1520"/>
                    <a:pt x="578" y="1520"/>
                  </a:cubicBezTo>
                  <a:cubicBezTo>
                    <a:pt x="882" y="1520"/>
                    <a:pt x="1156" y="1186"/>
                    <a:pt x="1156" y="760"/>
                  </a:cubicBezTo>
                  <a:cubicBezTo>
                    <a:pt x="1156" y="365"/>
                    <a:pt x="882" y="0"/>
                    <a:pt x="578" y="0"/>
                  </a:cubicBezTo>
                  <a:close/>
                </a:path>
              </a:pathLst>
            </a:custGeom>
            <a:solidFill>
              <a:srgbClr val="36363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1" name="Google Shape;2872;p61">
              <a:extLst>
                <a:ext uri="{FF2B5EF4-FFF2-40B4-BE49-F238E27FC236}">
                  <a16:creationId xmlns:a16="http://schemas.microsoft.com/office/drawing/2014/main" id="{7575BB75-DF72-353F-C978-9E818033BFA4}"/>
                </a:ext>
              </a:extLst>
            </p:cNvPr>
            <p:cNvSpPr/>
            <p:nvPr/>
          </p:nvSpPr>
          <p:spPr>
            <a:xfrm>
              <a:off x="5873475" y="1314900"/>
              <a:ext cx="28900" cy="38025"/>
            </a:xfrm>
            <a:custGeom>
              <a:avLst/>
              <a:gdLst/>
              <a:ahLst/>
              <a:cxnLst/>
              <a:rect l="l" t="t" r="r" b="b"/>
              <a:pathLst>
                <a:path w="1156" h="1521" extrusionOk="0">
                  <a:moveTo>
                    <a:pt x="578" y="0"/>
                  </a:moveTo>
                  <a:cubicBezTo>
                    <a:pt x="274" y="0"/>
                    <a:pt x="1" y="365"/>
                    <a:pt x="1" y="760"/>
                  </a:cubicBezTo>
                  <a:cubicBezTo>
                    <a:pt x="1" y="1186"/>
                    <a:pt x="274" y="1520"/>
                    <a:pt x="578" y="1520"/>
                  </a:cubicBezTo>
                  <a:cubicBezTo>
                    <a:pt x="882" y="1520"/>
                    <a:pt x="1156" y="1186"/>
                    <a:pt x="1156" y="760"/>
                  </a:cubicBezTo>
                  <a:cubicBezTo>
                    <a:pt x="1156" y="365"/>
                    <a:pt x="882" y="0"/>
                    <a:pt x="578" y="0"/>
                  </a:cubicBezTo>
                  <a:close/>
                </a:path>
              </a:pathLst>
            </a:custGeom>
            <a:solidFill>
              <a:srgbClr val="36363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2" name="Google Shape;2873;p61">
              <a:extLst>
                <a:ext uri="{FF2B5EF4-FFF2-40B4-BE49-F238E27FC236}">
                  <a16:creationId xmlns:a16="http://schemas.microsoft.com/office/drawing/2014/main" id="{A5B7291A-5A12-C231-D589-80C118427DF9}"/>
                </a:ext>
              </a:extLst>
            </p:cNvPr>
            <p:cNvSpPr/>
            <p:nvPr/>
          </p:nvSpPr>
          <p:spPr>
            <a:xfrm>
              <a:off x="5964675" y="1261700"/>
              <a:ext cx="79050" cy="28425"/>
            </a:xfrm>
            <a:custGeom>
              <a:avLst/>
              <a:gdLst/>
              <a:ahLst/>
              <a:cxnLst/>
              <a:rect l="l" t="t" r="r" b="b"/>
              <a:pathLst>
                <a:path w="3162" h="1137" extrusionOk="0">
                  <a:moveTo>
                    <a:pt x="1003" y="1"/>
                  </a:moveTo>
                  <a:cubicBezTo>
                    <a:pt x="730" y="1"/>
                    <a:pt x="517" y="1"/>
                    <a:pt x="243" y="92"/>
                  </a:cubicBezTo>
                  <a:cubicBezTo>
                    <a:pt x="91" y="122"/>
                    <a:pt x="0" y="274"/>
                    <a:pt x="61" y="426"/>
                  </a:cubicBezTo>
                  <a:cubicBezTo>
                    <a:pt x="87" y="632"/>
                    <a:pt x="199" y="707"/>
                    <a:pt x="325" y="707"/>
                  </a:cubicBezTo>
                  <a:cubicBezTo>
                    <a:pt x="348" y="707"/>
                    <a:pt x="372" y="705"/>
                    <a:pt x="395" y="700"/>
                  </a:cubicBezTo>
                  <a:cubicBezTo>
                    <a:pt x="578" y="700"/>
                    <a:pt x="821" y="669"/>
                    <a:pt x="1033" y="669"/>
                  </a:cubicBezTo>
                  <a:cubicBezTo>
                    <a:pt x="1277" y="669"/>
                    <a:pt x="1459" y="700"/>
                    <a:pt x="1672" y="700"/>
                  </a:cubicBezTo>
                  <a:cubicBezTo>
                    <a:pt x="1915" y="730"/>
                    <a:pt x="2097" y="761"/>
                    <a:pt x="2340" y="852"/>
                  </a:cubicBezTo>
                  <a:cubicBezTo>
                    <a:pt x="2553" y="913"/>
                    <a:pt x="2736" y="1004"/>
                    <a:pt x="2948" y="1125"/>
                  </a:cubicBezTo>
                  <a:cubicBezTo>
                    <a:pt x="2964" y="1133"/>
                    <a:pt x="2981" y="1137"/>
                    <a:pt x="2998" y="1137"/>
                  </a:cubicBezTo>
                  <a:cubicBezTo>
                    <a:pt x="3051" y="1137"/>
                    <a:pt x="3108" y="1103"/>
                    <a:pt x="3131" y="1034"/>
                  </a:cubicBezTo>
                  <a:cubicBezTo>
                    <a:pt x="3161" y="973"/>
                    <a:pt x="3131" y="913"/>
                    <a:pt x="3100" y="882"/>
                  </a:cubicBezTo>
                  <a:cubicBezTo>
                    <a:pt x="2888" y="730"/>
                    <a:pt x="2705" y="578"/>
                    <a:pt x="2492" y="426"/>
                  </a:cubicBezTo>
                  <a:cubicBezTo>
                    <a:pt x="2249" y="305"/>
                    <a:pt x="2037" y="214"/>
                    <a:pt x="1763" y="122"/>
                  </a:cubicBezTo>
                  <a:cubicBezTo>
                    <a:pt x="1520" y="62"/>
                    <a:pt x="1277" y="1"/>
                    <a:pt x="1003" y="1"/>
                  </a:cubicBezTo>
                  <a:close/>
                </a:path>
              </a:pathLst>
            </a:custGeom>
            <a:solidFill>
              <a:srgbClr val="36363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3" name="Google Shape;2874;p61">
              <a:extLst>
                <a:ext uri="{FF2B5EF4-FFF2-40B4-BE49-F238E27FC236}">
                  <a16:creationId xmlns:a16="http://schemas.microsoft.com/office/drawing/2014/main" id="{BD18DA20-435F-0045-96A6-EC275C05F52D}"/>
                </a:ext>
              </a:extLst>
            </p:cNvPr>
            <p:cNvSpPr/>
            <p:nvPr/>
          </p:nvSpPr>
          <p:spPr>
            <a:xfrm>
              <a:off x="5960875" y="1264750"/>
              <a:ext cx="16725" cy="13850"/>
            </a:xfrm>
            <a:custGeom>
              <a:avLst/>
              <a:gdLst/>
              <a:ahLst/>
              <a:cxnLst/>
              <a:rect l="l" t="t" r="r" b="b"/>
              <a:pathLst>
                <a:path w="669" h="554" extrusionOk="0">
                  <a:moveTo>
                    <a:pt x="122" y="0"/>
                  </a:moveTo>
                  <a:cubicBezTo>
                    <a:pt x="122" y="92"/>
                    <a:pt x="91" y="31"/>
                    <a:pt x="61" y="92"/>
                  </a:cubicBezTo>
                  <a:cubicBezTo>
                    <a:pt x="0" y="183"/>
                    <a:pt x="61" y="304"/>
                    <a:pt x="122" y="396"/>
                  </a:cubicBezTo>
                  <a:cubicBezTo>
                    <a:pt x="213" y="456"/>
                    <a:pt x="304" y="487"/>
                    <a:pt x="426" y="547"/>
                  </a:cubicBezTo>
                  <a:cubicBezTo>
                    <a:pt x="438" y="552"/>
                    <a:pt x="450" y="554"/>
                    <a:pt x="461" y="554"/>
                  </a:cubicBezTo>
                  <a:cubicBezTo>
                    <a:pt x="533" y="554"/>
                    <a:pt x="582" y="478"/>
                    <a:pt x="608" y="426"/>
                  </a:cubicBezTo>
                  <a:cubicBezTo>
                    <a:pt x="669" y="335"/>
                    <a:pt x="578" y="274"/>
                    <a:pt x="517" y="244"/>
                  </a:cubicBezTo>
                  <a:lnTo>
                    <a:pt x="456" y="244"/>
                  </a:lnTo>
                  <a:cubicBezTo>
                    <a:pt x="395" y="244"/>
                    <a:pt x="304" y="244"/>
                    <a:pt x="243" y="183"/>
                  </a:cubicBezTo>
                  <a:cubicBezTo>
                    <a:pt x="213" y="183"/>
                    <a:pt x="152" y="152"/>
                    <a:pt x="152" y="122"/>
                  </a:cubicBezTo>
                  <a:cubicBezTo>
                    <a:pt x="122" y="92"/>
                    <a:pt x="122" y="31"/>
                    <a:pt x="122" y="0"/>
                  </a:cubicBezTo>
                  <a:close/>
                </a:path>
              </a:pathLst>
            </a:custGeom>
            <a:solidFill>
              <a:srgbClr val="36363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4" name="Google Shape;2875;p61">
              <a:extLst>
                <a:ext uri="{FF2B5EF4-FFF2-40B4-BE49-F238E27FC236}">
                  <a16:creationId xmlns:a16="http://schemas.microsoft.com/office/drawing/2014/main" id="{199273C0-7C5A-E9BB-3CDE-89963ECBB8BF}"/>
                </a:ext>
              </a:extLst>
            </p:cNvPr>
            <p:cNvSpPr/>
            <p:nvPr/>
          </p:nvSpPr>
          <p:spPr>
            <a:xfrm>
              <a:off x="5833950" y="1261700"/>
              <a:ext cx="78300" cy="28425"/>
            </a:xfrm>
            <a:custGeom>
              <a:avLst/>
              <a:gdLst/>
              <a:ahLst/>
              <a:cxnLst/>
              <a:rect l="l" t="t" r="r" b="b"/>
              <a:pathLst>
                <a:path w="3132" h="1137" extrusionOk="0">
                  <a:moveTo>
                    <a:pt x="2159" y="1"/>
                  </a:moveTo>
                  <a:cubicBezTo>
                    <a:pt x="1885" y="1"/>
                    <a:pt x="1612" y="62"/>
                    <a:pt x="1399" y="122"/>
                  </a:cubicBezTo>
                  <a:cubicBezTo>
                    <a:pt x="1126" y="214"/>
                    <a:pt x="913" y="305"/>
                    <a:pt x="670" y="426"/>
                  </a:cubicBezTo>
                  <a:cubicBezTo>
                    <a:pt x="457" y="578"/>
                    <a:pt x="244" y="730"/>
                    <a:pt x="62" y="882"/>
                  </a:cubicBezTo>
                  <a:cubicBezTo>
                    <a:pt x="31" y="913"/>
                    <a:pt x="1" y="973"/>
                    <a:pt x="31" y="1034"/>
                  </a:cubicBezTo>
                  <a:cubicBezTo>
                    <a:pt x="54" y="1103"/>
                    <a:pt x="111" y="1137"/>
                    <a:pt x="164" y="1137"/>
                  </a:cubicBezTo>
                  <a:cubicBezTo>
                    <a:pt x="181" y="1137"/>
                    <a:pt x="199" y="1133"/>
                    <a:pt x="214" y="1125"/>
                  </a:cubicBezTo>
                  <a:cubicBezTo>
                    <a:pt x="396" y="1004"/>
                    <a:pt x="609" y="913"/>
                    <a:pt x="822" y="852"/>
                  </a:cubicBezTo>
                  <a:cubicBezTo>
                    <a:pt x="1065" y="761"/>
                    <a:pt x="1247" y="730"/>
                    <a:pt x="1460" y="700"/>
                  </a:cubicBezTo>
                  <a:cubicBezTo>
                    <a:pt x="1703" y="700"/>
                    <a:pt x="1885" y="669"/>
                    <a:pt x="2129" y="669"/>
                  </a:cubicBezTo>
                  <a:cubicBezTo>
                    <a:pt x="2341" y="669"/>
                    <a:pt x="2585" y="700"/>
                    <a:pt x="2767" y="700"/>
                  </a:cubicBezTo>
                  <a:cubicBezTo>
                    <a:pt x="2790" y="705"/>
                    <a:pt x="2814" y="707"/>
                    <a:pt x="2837" y="707"/>
                  </a:cubicBezTo>
                  <a:cubicBezTo>
                    <a:pt x="2963" y="707"/>
                    <a:pt x="3076" y="632"/>
                    <a:pt x="3101" y="426"/>
                  </a:cubicBezTo>
                  <a:cubicBezTo>
                    <a:pt x="3132" y="274"/>
                    <a:pt x="3071" y="122"/>
                    <a:pt x="2919" y="92"/>
                  </a:cubicBezTo>
                  <a:cubicBezTo>
                    <a:pt x="2645" y="1"/>
                    <a:pt x="2433" y="1"/>
                    <a:pt x="2159" y="1"/>
                  </a:cubicBezTo>
                  <a:close/>
                </a:path>
              </a:pathLst>
            </a:custGeom>
            <a:solidFill>
              <a:srgbClr val="36363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5" name="Google Shape;2876;p61">
              <a:extLst>
                <a:ext uri="{FF2B5EF4-FFF2-40B4-BE49-F238E27FC236}">
                  <a16:creationId xmlns:a16="http://schemas.microsoft.com/office/drawing/2014/main" id="{5665DAA6-082C-A90D-E7EF-35E3503BA3ED}"/>
                </a:ext>
              </a:extLst>
            </p:cNvPr>
            <p:cNvSpPr/>
            <p:nvPr/>
          </p:nvSpPr>
          <p:spPr>
            <a:xfrm>
              <a:off x="5900075" y="1264750"/>
              <a:ext cx="16750" cy="13850"/>
            </a:xfrm>
            <a:custGeom>
              <a:avLst/>
              <a:gdLst/>
              <a:ahLst/>
              <a:cxnLst/>
              <a:rect l="l" t="t" r="r" b="b"/>
              <a:pathLst>
                <a:path w="670" h="554" extrusionOk="0">
                  <a:moveTo>
                    <a:pt x="548" y="0"/>
                  </a:moveTo>
                  <a:cubicBezTo>
                    <a:pt x="548" y="31"/>
                    <a:pt x="548" y="92"/>
                    <a:pt x="517" y="122"/>
                  </a:cubicBezTo>
                  <a:cubicBezTo>
                    <a:pt x="517" y="152"/>
                    <a:pt x="456" y="183"/>
                    <a:pt x="426" y="183"/>
                  </a:cubicBezTo>
                  <a:cubicBezTo>
                    <a:pt x="365" y="244"/>
                    <a:pt x="274" y="244"/>
                    <a:pt x="213" y="244"/>
                  </a:cubicBezTo>
                  <a:lnTo>
                    <a:pt x="152" y="244"/>
                  </a:lnTo>
                  <a:cubicBezTo>
                    <a:pt x="92" y="274"/>
                    <a:pt x="0" y="335"/>
                    <a:pt x="61" y="426"/>
                  </a:cubicBezTo>
                  <a:cubicBezTo>
                    <a:pt x="87" y="478"/>
                    <a:pt x="136" y="554"/>
                    <a:pt x="208" y="554"/>
                  </a:cubicBezTo>
                  <a:cubicBezTo>
                    <a:pt x="219" y="554"/>
                    <a:pt x="231" y="552"/>
                    <a:pt x="244" y="547"/>
                  </a:cubicBezTo>
                  <a:cubicBezTo>
                    <a:pt x="365" y="487"/>
                    <a:pt x="456" y="456"/>
                    <a:pt x="548" y="396"/>
                  </a:cubicBezTo>
                  <a:cubicBezTo>
                    <a:pt x="608" y="304"/>
                    <a:pt x="669" y="183"/>
                    <a:pt x="608" y="92"/>
                  </a:cubicBezTo>
                  <a:cubicBezTo>
                    <a:pt x="548" y="31"/>
                    <a:pt x="548" y="92"/>
                    <a:pt x="548" y="0"/>
                  </a:cubicBezTo>
                  <a:close/>
                </a:path>
              </a:pathLst>
            </a:custGeom>
            <a:solidFill>
              <a:srgbClr val="36363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6" name="Google Shape;2877;p61">
              <a:extLst>
                <a:ext uri="{FF2B5EF4-FFF2-40B4-BE49-F238E27FC236}">
                  <a16:creationId xmlns:a16="http://schemas.microsoft.com/office/drawing/2014/main" id="{2BEF73E9-12D2-0F2C-A138-2D9BFEB54F90}"/>
                </a:ext>
              </a:extLst>
            </p:cNvPr>
            <p:cNvSpPr/>
            <p:nvPr/>
          </p:nvSpPr>
          <p:spPr>
            <a:xfrm>
              <a:off x="5782300" y="1045450"/>
              <a:ext cx="462025" cy="317425"/>
            </a:xfrm>
            <a:custGeom>
              <a:avLst/>
              <a:gdLst/>
              <a:ahLst/>
              <a:cxnLst/>
              <a:rect l="l" t="t" r="r" b="b"/>
              <a:pathLst>
                <a:path w="18481" h="12697" extrusionOk="0">
                  <a:moveTo>
                    <a:pt x="8094" y="0"/>
                  </a:moveTo>
                  <a:cubicBezTo>
                    <a:pt x="7167" y="0"/>
                    <a:pt x="6254" y="324"/>
                    <a:pt x="5471" y="870"/>
                  </a:cubicBezTo>
                  <a:cubicBezTo>
                    <a:pt x="4772" y="1356"/>
                    <a:pt x="4195" y="2116"/>
                    <a:pt x="4103" y="2967"/>
                  </a:cubicBezTo>
                  <a:cubicBezTo>
                    <a:pt x="3834" y="2760"/>
                    <a:pt x="3452" y="2651"/>
                    <a:pt x="3073" y="2651"/>
                  </a:cubicBezTo>
                  <a:cubicBezTo>
                    <a:pt x="2895" y="2651"/>
                    <a:pt x="2718" y="2675"/>
                    <a:pt x="2553" y="2724"/>
                  </a:cubicBezTo>
                  <a:cubicBezTo>
                    <a:pt x="2037" y="2876"/>
                    <a:pt x="1550" y="3240"/>
                    <a:pt x="1185" y="3605"/>
                  </a:cubicBezTo>
                  <a:cubicBezTo>
                    <a:pt x="1003" y="3788"/>
                    <a:pt x="851" y="4000"/>
                    <a:pt x="730" y="4213"/>
                  </a:cubicBezTo>
                  <a:cubicBezTo>
                    <a:pt x="547" y="4578"/>
                    <a:pt x="578" y="5003"/>
                    <a:pt x="578" y="5398"/>
                  </a:cubicBezTo>
                  <a:cubicBezTo>
                    <a:pt x="578" y="5763"/>
                    <a:pt x="730" y="6250"/>
                    <a:pt x="1003" y="6493"/>
                  </a:cubicBezTo>
                  <a:cubicBezTo>
                    <a:pt x="395" y="6614"/>
                    <a:pt x="0" y="7283"/>
                    <a:pt x="0" y="7891"/>
                  </a:cubicBezTo>
                  <a:cubicBezTo>
                    <a:pt x="0" y="8560"/>
                    <a:pt x="334" y="9107"/>
                    <a:pt x="730" y="9623"/>
                  </a:cubicBezTo>
                  <a:cubicBezTo>
                    <a:pt x="1064" y="10079"/>
                    <a:pt x="1489" y="10535"/>
                    <a:pt x="1763" y="11052"/>
                  </a:cubicBezTo>
                  <a:cubicBezTo>
                    <a:pt x="1824" y="9867"/>
                    <a:pt x="1976" y="8712"/>
                    <a:pt x="2219" y="7678"/>
                  </a:cubicBezTo>
                  <a:cubicBezTo>
                    <a:pt x="2410" y="7525"/>
                    <a:pt x="2660" y="7457"/>
                    <a:pt x="2926" y="7457"/>
                  </a:cubicBezTo>
                  <a:cubicBezTo>
                    <a:pt x="3083" y="7457"/>
                    <a:pt x="3246" y="7481"/>
                    <a:pt x="3404" y="7526"/>
                  </a:cubicBezTo>
                  <a:cubicBezTo>
                    <a:pt x="3860" y="7617"/>
                    <a:pt x="4255" y="7891"/>
                    <a:pt x="4711" y="8073"/>
                  </a:cubicBezTo>
                  <a:cubicBezTo>
                    <a:pt x="5317" y="8330"/>
                    <a:pt x="5955" y="8465"/>
                    <a:pt x="6593" y="8465"/>
                  </a:cubicBezTo>
                  <a:cubicBezTo>
                    <a:pt x="7013" y="8465"/>
                    <a:pt x="7432" y="8407"/>
                    <a:pt x="7842" y="8286"/>
                  </a:cubicBezTo>
                  <a:cubicBezTo>
                    <a:pt x="8663" y="8043"/>
                    <a:pt x="9484" y="7617"/>
                    <a:pt x="10091" y="6979"/>
                  </a:cubicBezTo>
                  <a:cubicBezTo>
                    <a:pt x="10311" y="6722"/>
                    <a:pt x="10620" y="6587"/>
                    <a:pt x="10937" y="6587"/>
                  </a:cubicBezTo>
                  <a:cubicBezTo>
                    <a:pt x="11145" y="6587"/>
                    <a:pt x="11357" y="6646"/>
                    <a:pt x="11550" y="6766"/>
                  </a:cubicBezTo>
                  <a:cubicBezTo>
                    <a:pt x="11854" y="6979"/>
                    <a:pt x="12098" y="7313"/>
                    <a:pt x="12158" y="7709"/>
                  </a:cubicBezTo>
                  <a:cubicBezTo>
                    <a:pt x="12250" y="8164"/>
                    <a:pt x="12128" y="8590"/>
                    <a:pt x="12219" y="9046"/>
                  </a:cubicBezTo>
                  <a:cubicBezTo>
                    <a:pt x="12219" y="9046"/>
                    <a:pt x="12705" y="12481"/>
                    <a:pt x="12918" y="12693"/>
                  </a:cubicBezTo>
                  <a:cubicBezTo>
                    <a:pt x="12922" y="12696"/>
                    <a:pt x="12927" y="12697"/>
                    <a:pt x="12932" y="12697"/>
                  </a:cubicBezTo>
                  <a:cubicBezTo>
                    <a:pt x="13131" y="12697"/>
                    <a:pt x="14245" y="11081"/>
                    <a:pt x="14985" y="9897"/>
                  </a:cubicBezTo>
                  <a:cubicBezTo>
                    <a:pt x="15222" y="9818"/>
                    <a:pt x="15527" y="9739"/>
                    <a:pt x="15960" y="9739"/>
                  </a:cubicBezTo>
                  <a:cubicBezTo>
                    <a:pt x="16027" y="9739"/>
                    <a:pt x="16097" y="9741"/>
                    <a:pt x="16171" y="9745"/>
                  </a:cubicBezTo>
                  <a:cubicBezTo>
                    <a:pt x="16535" y="9745"/>
                    <a:pt x="16809" y="10019"/>
                    <a:pt x="16930" y="10444"/>
                  </a:cubicBezTo>
                  <a:cubicBezTo>
                    <a:pt x="17022" y="10262"/>
                    <a:pt x="17113" y="10110"/>
                    <a:pt x="17234" y="9958"/>
                  </a:cubicBezTo>
                  <a:cubicBezTo>
                    <a:pt x="17508" y="9532"/>
                    <a:pt x="17842" y="9107"/>
                    <a:pt x="18055" y="8620"/>
                  </a:cubicBezTo>
                  <a:cubicBezTo>
                    <a:pt x="18359" y="8195"/>
                    <a:pt x="18481" y="7678"/>
                    <a:pt x="18329" y="7192"/>
                  </a:cubicBezTo>
                  <a:cubicBezTo>
                    <a:pt x="18177" y="6645"/>
                    <a:pt x="17782" y="6280"/>
                    <a:pt x="17326" y="5976"/>
                  </a:cubicBezTo>
                  <a:cubicBezTo>
                    <a:pt x="16870" y="5702"/>
                    <a:pt x="16353" y="5550"/>
                    <a:pt x="15806" y="5429"/>
                  </a:cubicBezTo>
                  <a:cubicBezTo>
                    <a:pt x="15867" y="4639"/>
                    <a:pt x="15623" y="3788"/>
                    <a:pt x="15046" y="3240"/>
                  </a:cubicBezTo>
                  <a:cubicBezTo>
                    <a:pt x="14742" y="2936"/>
                    <a:pt x="14377" y="2693"/>
                    <a:pt x="13982" y="2541"/>
                  </a:cubicBezTo>
                  <a:cubicBezTo>
                    <a:pt x="13503" y="2346"/>
                    <a:pt x="12961" y="2254"/>
                    <a:pt x="12430" y="2254"/>
                  </a:cubicBezTo>
                  <a:cubicBezTo>
                    <a:pt x="12052" y="2254"/>
                    <a:pt x="11679" y="2301"/>
                    <a:pt x="11338" y="2389"/>
                  </a:cubicBezTo>
                  <a:cubicBezTo>
                    <a:pt x="11094" y="1204"/>
                    <a:pt x="10031" y="353"/>
                    <a:pt x="8876" y="79"/>
                  </a:cubicBezTo>
                  <a:cubicBezTo>
                    <a:pt x="8616" y="26"/>
                    <a:pt x="8354" y="0"/>
                    <a:pt x="8094" y="0"/>
                  </a:cubicBezTo>
                  <a:close/>
                </a:path>
              </a:pathLst>
            </a:custGeom>
            <a:solidFill>
              <a:srgbClr val="363636"/>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7" name="Google Shape;2878;p61">
              <a:extLst>
                <a:ext uri="{FF2B5EF4-FFF2-40B4-BE49-F238E27FC236}">
                  <a16:creationId xmlns:a16="http://schemas.microsoft.com/office/drawing/2014/main" id="{9C86E4F7-4CA2-E59D-C869-1B0390BBEB32}"/>
                </a:ext>
              </a:extLst>
            </p:cNvPr>
            <p:cNvSpPr/>
            <p:nvPr/>
          </p:nvSpPr>
          <p:spPr>
            <a:xfrm>
              <a:off x="6076375" y="1294375"/>
              <a:ext cx="81325" cy="84375"/>
            </a:xfrm>
            <a:custGeom>
              <a:avLst/>
              <a:gdLst/>
              <a:ahLst/>
              <a:cxnLst/>
              <a:rect l="l" t="t" r="r" b="b"/>
              <a:pathLst>
                <a:path w="3253" h="3375" extrusionOk="0">
                  <a:moveTo>
                    <a:pt x="3253" y="1"/>
                  </a:moveTo>
                  <a:cubicBezTo>
                    <a:pt x="2584" y="457"/>
                    <a:pt x="2006" y="973"/>
                    <a:pt x="1459" y="1551"/>
                  </a:cubicBezTo>
                  <a:cubicBezTo>
                    <a:pt x="942" y="2128"/>
                    <a:pt x="395" y="2736"/>
                    <a:pt x="0" y="3375"/>
                  </a:cubicBezTo>
                  <a:cubicBezTo>
                    <a:pt x="669" y="2919"/>
                    <a:pt x="1246" y="2402"/>
                    <a:pt x="1763" y="1825"/>
                  </a:cubicBezTo>
                  <a:cubicBezTo>
                    <a:pt x="2310" y="1247"/>
                    <a:pt x="2827" y="639"/>
                    <a:pt x="3253" y="1"/>
                  </a:cubicBezTo>
                  <a:close/>
                </a:path>
              </a:pathLst>
            </a:custGeom>
            <a:solidFill>
              <a:srgbClr val="4566D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8" name="Google Shape;2879;p61">
              <a:extLst>
                <a:ext uri="{FF2B5EF4-FFF2-40B4-BE49-F238E27FC236}">
                  <a16:creationId xmlns:a16="http://schemas.microsoft.com/office/drawing/2014/main" id="{A9B5F861-F5F8-6C0B-5BC7-8CA3884CF3CA}"/>
                </a:ext>
              </a:extLst>
            </p:cNvPr>
            <p:cNvSpPr/>
            <p:nvPr/>
          </p:nvSpPr>
          <p:spPr>
            <a:xfrm>
              <a:off x="6088525" y="1393175"/>
              <a:ext cx="46375" cy="88175"/>
            </a:xfrm>
            <a:custGeom>
              <a:avLst/>
              <a:gdLst/>
              <a:ahLst/>
              <a:cxnLst/>
              <a:rect l="l" t="t" r="r" b="b"/>
              <a:pathLst>
                <a:path w="1855" h="3527" extrusionOk="0">
                  <a:moveTo>
                    <a:pt x="1855" y="0"/>
                  </a:moveTo>
                  <a:lnTo>
                    <a:pt x="1855" y="0"/>
                  </a:lnTo>
                  <a:cubicBezTo>
                    <a:pt x="1490" y="578"/>
                    <a:pt x="1125" y="1125"/>
                    <a:pt x="821" y="1702"/>
                  </a:cubicBezTo>
                  <a:cubicBezTo>
                    <a:pt x="517" y="2280"/>
                    <a:pt x="213" y="2888"/>
                    <a:pt x="1" y="3526"/>
                  </a:cubicBezTo>
                  <a:cubicBezTo>
                    <a:pt x="456" y="3040"/>
                    <a:pt x="821" y="2462"/>
                    <a:pt x="1186" y="1885"/>
                  </a:cubicBezTo>
                  <a:cubicBezTo>
                    <a:pt x="1338" y="1581"/>
                    <a:pt x="1490" y="1277"/>
                    <a:pt x="1581" y="973"/>
                  </a:cubicBezTo>
                  <a:cubicBezTo>
                    <a:pt x="1703" y="669"/>
                    <a:pt x="1824" y="335"/>
                    <a:pt x="1855" y="0"/>
                  </a:cubicBezTo>
                  <a:close/>
                </a:path>
              </a:pathLst>
            </a:custGeom>
            <a:solidFill>
              <a:srgbClr val="4566D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09" name="Google Shape;2880;p61">
              <a:extLst>
                <a:ext uri="{FF2B5EF4-FFF2-40B4-BE49-F238E27FC236}">
                  <a16:creationId xmlns:a16="http://schemas.microsoft.com/office/drawing/2014/main" id="{77321D56-8CE1-6D89-3A73-D8C81A9F4CBD}"/>
                </a:ext>
              </a:extLst>
            </p:cNvPr>
            <p:cNvSpPr/>
            <p:nvPr/>
          </p:nvSpPr>
          <p:spPr>
            <a:xfrm>
              <a:off x="5822575" y="1349750"/>
              <a:ext cx="270525" cy="191625"/>
            </a:xfrm>
            <a:custGeom>
              <a:avLst/>
              <a:gdLst/>
              <a:ahLst/>
              <a:cxnLst/>
              <a:rect l="l" t="t" r="r" b="b"/>
              <a:pathLst>
                <a:path w="10821" h="7665" extrusionOk="0">
                  <a:moveTo>
                    <a:pt x="4229" y="0"/>
                  </a:moveTo>
                  <a:cubicBezTo>
                    <a:pt x="4132" y="0"/>
                    <a:pt x="4033" y="31"/>
                    <a:pt x="3951" y="96"/>
                  </a:cubicBezTo>
                  <a:cubicBezTo>
                    <a:pt x="2037" y="1312"/>
                    <a:pt x="213" y="1494"/>
                    <a:pt x="213" y="1494"/>
                  </a:cubicBezTo>
                  <a:cubicBezTo>
                    <a:pt x="213" y="1494"/>
                    <a:pt x="0" y="2315"/>
                    <a:pt x="334" y="3561"/>
                  </a:cubicBezTo>
                  <a:cubicBezTo>
                    <a:pt x="669" y="4807"/>
                    <a:pt x="2189" y="7664"/>
                    <a:pt x="5806" y="7664"/>
                  </a:cubicBezTo>
                  <a:cubicBezTo>
                    <a:pt x="9423" y="7664"/>
                    <a:pt x="10639" y="5263"/>
                    <a:pt x="10639" y="5263"/>
                  </a:cubicBezTo>
                  <a:cubicBezTo>
                    <a:pt x="10821" y="3470"/>
                    <a:pt x="10243" y="977"/>
                    <a:pt x="10243" y="977"/>
                  </a:cubicBezTo>
                  <a:cubicBezTo>
                    <a:pt x="10243" y="977"/>
                    <a:pt x="9879" y="1281"/>
                    <a:pt x="8815" y="1464"/>
                  </a:cubicBezTo>
                  <a:cubicBezTo>
                    <a:pt x="8758" y="1473"/>
                    <a:pt x="8694" y="1478"/>
                    <a:pt x="8625" y="1478"/>
                  </a:cubicBezTo>
                  <a:cubicBezTo>
                    <a:pt x="7586" y="1478"/>
                    <a:pt x="5266" y="464"/>
                    <a:pt x="4468" y="65"/>
                  </a:cubicBezTo>
                  <a:cubicBezTo>
                    <a:pt x="4398" y="23"/>
                    <a:pt x="4314" y="0"/>
                    <a:pt x="4229" y="0"/>
                  </a:cubicBezTo>
                  <a:close/>
                </a:path>
              </a:pathLst>
            </a:custGeom>
            <a:solidFill>
              <a:srgbClr val="4566DB"/>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0" name="Google Shape;2881;p61">
              <a:extLst>
                <a:ext uri="{FF2B5EF4-FFF2-40B4-BE49-F238E27FC236}">
                  <a16:creationId xmlns:a16="http://schemas.microsoft.com/office/drawing/2014/main" id="{498E12E4-227E-71C1-277A-1BB03F23C3B3}"/>
                </a:ext>
              </a:extLst>
            </p:cNvPr>
            <p:cNvSpPr/>
            <p:nvPr/>
          </p:nvSpPr>
          <p:spPr>
            <a:xfrm>
              <a:off x="5867400" y="1392400"/>
              <a:ext cx="142125" cy="15225"/>
            </a:xfrm>
            <a:custGeom>
              <a:avLst/>
              <a:gdLst/>
              <a:ahLst/>
              <a:cxnLst/>
              <a:rect l="l" t="t" r="r" b="b"/>
              <a:pathLst>
                <a:path w="5685" h="609" extrusionOk="0">
                  <a:moveTo>
                    <a:pt x="5684" y="1"/>
                  </a:moveTo>
                  <a:cubicBezTo>
                    <a:pt x="4712" y="92"/>
                    <a:pt x="3800" y="214"/>
                    <a:pt x="2827" y="214"/>
                  </a:cubicBezTo>
                  <a:cubicBezTo>
                    <a:pt x="2660" y="219"/>
                    <a:pt x="2493" y="222"/>
                    <a:pt x="2326" y="222"/>
                  </a:cubicBezTo>
                  <a:cubicBezTo>
                    <a:pt x="1551" y="222"/>
                    <a:pt x="776" y="167"/>
                    <a:pt x="0" y="92"/>
                  </a:cubicBezTo>
                  <a:lnTo>
                    <a:pt x="0" y="92"/>
                  </a:lnTo>
                  <a:cubicBezTo>
                    <a:pt x="912" y="457"/>
                    <a:pt x="1885" y="609"/>
                    <a:pt x="2888" y="609"/>
                  </a:cubicBezTo>
                  <a:cubicBezTo>
                    <a:pt x="3830" y="609"/>
                    <a:pt x="4803" y="396"/>
                    <a:pt x="5684" y="1"/>
                  </a:cubicBezTo>
                  <a:close/>
                </a:path>
              </a:pathLst>
            </a:custGeom>
            <a:solidFill>
              <a:srgbClr val="BECFF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1" name="Google Shape;2882;p61">
              <a:extLst>
                <a:ext uri="{FF2B5EF4-FFF2-40B4-BE49-F238E27FC236}">
                  <a16:creationId xmlns:a16="http://schemas.microsoft.com/office/drawing/2014/main" id="{3A61525D-5F60-8C68-7A9E-638CEC0208D4}"/>
                </a:ext>
              </a:extLst>
            </p:cNvPr>
            <p:cNvSpPr/>
            <p:nvPr/>
          </p:nvSpPr>
          <p:spPr>
            <a:xfrm>
              <a:off x="5845350" y="1434950"/>
              <a:ext cx="197600" cy="30475"/>
            </a:xfrm>
            <a:custGeom>
              <a:avLst/>
              <a:gdLst/>
              <a:ahLst/>
              <a:cxnLst/>
              <a:rect l="l" t="t" r="r" b="b"/>
              <a:pathLst>
                <a:path w="7904" h="1219" extrusionOk="0">
                  <a:moveTo>
                    <a:pt x="7904" y="1"/>
                  </a:moveTo>
                  <a:lnTo>
                    <a:pt x="7904" y="1"/>
                  </a:lnTo>
                  <a:cubicBezTo>
                    <a:pt x="6744" y="523"/>
                    <a:pt x="5445" y="824"/>
                    <a:pt x="4166" y="824"/>
                  </a:cubicBezTo>
                  <a:cubicBezTo>
                    <a:pt x="4105" y="824"/>
                    <a:pt x="4044" y="823"/>
                    <a:pt x="3983" y="822"/>
                  </a:cubicBezTo>
                  <a:cubicBezTo>
                    <a:pt x="2615" y="791"/>
                    <a:pt x="1278" y="487"/>
                    <a:pt x="1" y="31"/>
                  </a:cubicBezTo>
                  <a:lnTo>
                    <a:pt x="1" y="31"/>
                  </a:lnTo>
                  <a:cubicBezTo>
                    <a:pt x="1186" y="761"/>
                    <a:pt x="2554" y="1186"/>
                    <a:pt x="3952" y="1217"/>
                  </a:cubicBezTo>
                  <a:cubicBezTo>
                    <a:pt x="4002" y="1218"/>
                    <a:pt x="4052" y="1218"/>
                    <a:pt x="4102" y="1218"/>
                  </a:cubicBezTo>
                  <a:cubicBezTo>
                    <a:pt x="5452" y="1218"/>
                    <a:pt x="6819" y="822"/>
                    <a:pt x="7904" y="1"/>
                  </a:cubicBezTo>
                  <a:close/>
                </a:path>
              </a:pathLst>
            </a:custGeom>
            <a:solidFill>
              <a:srgbClr val="BECFF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12" name="Google Shape;2883;p61">
              <a:extLst>
                <a:ext uri="{FF2B5EF4-FFF2-40B4-BE49-F238E27FC236}">
                  <a16:creationId xmlns:a16="http://schemas.microsoft.com/office/drawing/2014/main" id="{E37CCFE3-612E-DFAF-2C4D-F9F07D7EEE58}"/>
                </a:ext>
              </a:extLst>
            </p:cNvPr>
            <p:cNvSpPr/>
            <p:nvPr/>
          </p:nvSpPr>
          <p:spPr>
            <a:xfrm>
              <a:off x="5909200" y="1503350"/>
              <a:ext cx="77525" cy="12950"/>
            </a:xfrm>
            <a:custGeom>
              <a:avLst/>
              <a:gdLst/>
              <a:ahLst/>
              <a:cxnLst/>
              <a:rect l="l" t="t" r="r" b="b"/>
              <a:pathLst>
                <a:path w="3101" h="518" extrusionOk="0">
                  <a:moveTo>
                    <a:pt x="3100" y="1"/>
                  </a:moveTo>
                  <a:lnTo>
                    <a:pt x="3100" y="1"/>
                  </a:lnTo>
                  <a:cubicBezTo>
                    <a:pt x="2584" y="122"/>
                    <a:pt x="2067" y="153"/>
                    <a:pt x="1581" y="153"/>
                  </a:cubicBezTo>
                  <a:cubicBezTo>
                    <a:pt x="1034" y="122"/>
                    <a:pt x="547" y="61"/>
                    <a:pt x="0" y="61"/>
                  </a:cubicBezTo>
                  <a:cubicBezTo>
                    <a:pt x="486" y="335"/>
                    <a:pt x="1003" y="487"/>
                    <a:pt x="1550" y="517"/>
                  </a:cubicBezTo>
                  <a:cubicBezTo>
                    <a:pt x="1854" y="517"/>
                    <a:pt x="2128" y="487"/>
                    <a:pt x="2371" y="426"/>
                  </a:cubicBezTo>
                  <a:cubicBezTo>
                    <a:pt x="2645" y="335"/>
                    <a:pt x="2918" y="183"/>
                    <a:pt x="3100" y="1"/>
                  </a:cubicBezTo>
                  <a:close/>
                </a:path>
              </a:pathLst>
            </a:custGeom>
            <a:solidFill>
              <a:srgbClr val="BECFFD"/>
            </a:solid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Tree>
    <p:extLst>
      <p:ext uri="{BB962C8B-B14F-4D97-AF65-F5344CB8AC3E}">
        <p14:creationId xmlns:p14="http://schemas.microsoft.com/office/powerpoint/2010/main" val="851670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83" name="Straight Connector 82">
            <a:extLst>
              <a:ext uri="{FF2B5EF4-FFF2-40B4-BE49-F238E27FC236}">
                <a16:creationId xmlns:a16="http://schemas.microsoft.com/office/drawing/2014/main" id="{4436E0F2-A64B-471E-93C0-8DFE08CC57C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DC1E3AB1-2A8C-4607-9FAE-D8BDB280FE1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26D66059-832F-40B6-A35F-F56C8F38A1E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A515E2ED-7EA9-448D-83FA-54C3DF9723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0595356-EABD-4767-AC9D-EA21FF115E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28CD9F06-9628-469C-B788-A894E3E082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8550A431-0B61-421B-B4B7-24C0CFF0F9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useBgFill="1">
        <p:nvSpPr>
          <p:cNvPr id="59" name="Rectangle 58">
            <a:extLst>
              <a:ext uri="{FF2B5EF4-FFF2-40B4-BE49-F238E27FC236}">
                <a16:creationId xmlns:a16="http://schemas.microsoft.com/office/drawing/2014/main" id="{052B717E-679E-41A4-B95A-8F7DFAD3FA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23">
            <a:extLst>
              <a:ext uri="{FF2B5EF4-FFF2-40B4-BE49-F238E27FC236}">
                <a16:creationId xmlns:a16="http://schemas.microsoft.com/office/drawing/2014/main" id="{0B0EB278-F8C7-43AD-BCE2-A2F4D98C4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1"/>
            <a:ext cx="7960944" cy="6859759"/>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3837993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3837993 w 6125882"/>
              <a:gd name="connsiteY4" fmla="*/ 0 h 6857998"/>
              <a:gd name="connsiteX0" fmla="*/ 3244301 w 6125882"/>
              <a:gd name="connsiteY0" fmla="*/ 0 h 6868949"/>
              <a:gd name="connsiteX1" fmla="*/ 6125882 w 6125882"/>
              <a:gd name="connsiteY1" fmla="*/ 10951 h 6868949"/>
              <a:gd name="connsiteX2" fmla="*/ 6125882 w 6125882"/>
              <a:gd name="connsiteY2" fmla="*/ 6868949 h 6868949"/>
              <a:gd name="connsiteX3" fmla="*/ 0 w 6125882"/>
              <a:gd name="connsiteY3" fmla="*/ 6856996 h 6868949"/>
              <a:gd name="connsiteX4" fmla="*/ 3244301 w 6125882"/>
              <a:gd name="connsiteY4" fmla="*/ 0 h 6868949"/>
              <a:gd name="connsiteX0" fmla="*/ 3010169 w 6125882"/>
              <a:gd name="connsiteY0" fmla="*/ 0 h 6868949"/>
              <a:gd name="connsiteX1" fmla="*/ 6125882 w 6125882"/>
              <a:gd name="connsiteY1" fmla="*/ 10951 h 6868949"/>
              <a:gd name="connsiteX2" fmla="*/ 6125882 w 6125882"/>
              <a:gd name="connsiteY2" fmla="*/ 6868949 h 6868949"/>
              <a:gd name="connsiteX3" fmla="*/ 0 w 6125882"/>
              <a:gd name="connsiteY3" fmla="*/ 6856996 h 6868949"/>
              <a:gd name="connsiteX4" fmla="*/ 3010169 w 6125882"/>
              <a:gd name="connsiteY4" fmla="*/ 0 h 6868949"/>
              <a:gd name="connsiteX0" fmla="*/ 2951635 w 6067348"/>
              <a:gd name="connsiteY0" fmla="*/ 0 h 6868949"/>
              <a:gd name="connsiteX1" fmla="*/ 6067348 w 6067348"/>
              <a:gd name="connsiteY1" fmla="*/ 10951 h 6868949"/>
              <a:gd name="connsiteX2" fmla="*/ 6067348 w 6067348"/>
              <a:gd name="connsiteY2" fmla="*/ 6868949 h 6868949"/>
              <a:gd name="connsiteX3" fmla="*/ 0 w 6067348"/>
              <a:gd name="connsiteY3" fmla="*/ 6867946 h 6868949"/>
              <a:gd name="connsiteX4" fmla="*/ 2951635 w 6067348"/>
              <a:gd name="connsiteY4" fmla="*/ 0 h 6868949"/>
              <a:gd name="connsiteX0" fmla="*/ 2762929 w 6067348"/>
              <a:gd name="connsiteY0" fmla="*/ 0 h 6859759"/>
              <a:gd name="connsiteX1" fmla="*/ 6067348 w 6067348"/>
              <a:gd name="connsiteY1" fmla="*/ 1761 h 6859759"/>
              <a:gd name="connsiteX2" fmla="*/ 6067348 w 6067348"/>
              <a:gd name="connsiteY2" fmla="*/ 6859759 h 6859759"/>
              <a:gd name="connsiteX3" fmla="*/ 0 w 6067348"/>
              <a:gd name="connsiteY3" fmla="*/ 6858756 h 6859759"/>
              <a:gd name="connsiteX4" fmla="*/ 2762929 w 6067348"/>
              <a:gd name="connsiteY4" fmla="*/ 0 h 6859759"/>
              <a:gd name="connsiteX0" fmla="*/ 2675315 w 6067348"/>
              <a:gd name="connsiteY0" fmla="*/ 0 h 6859759"/>
              <a:gd name="connsiteX1" fmla="*/ 6067348 w 6067348"/>
              <a:gd name="connsiteY1" fmla="*/ 1761 h 6859759"/>
              <a:gd name="connsiteX2" fmla="*/ 6067348 w 6067348"/>
              <a:gd name="connsiteY2" fmla="*/ 6859759 h 6859759"/>
              <a:gd name="connsiteX3" fmla="*/ 0 w 6067348"/>
              <a:gd name="connsiteY3" fmla="*/ 6858756 h 6859759"/>
              <a:gd name="connsiteX4" fmla="*/ 2675315 w 6067348"/>
              <a:gd name="connsiteY4" fmla="*/ 0 h 6859759"/>
              <a:gd name="connsiteX0" fmla="*/ 2446171 w 5838204"/>
              <a:gd name="connsiteY0" fmla="*/ 0 h 6859759"/>
              <a:gd name="connsiteX1" fmla="*/ 5838204 w 5838204"/>
              <a:gd name="connsiteY1" fmla="*/ 1761 h 6859759"/>
              <a:gd name="connsiteX2" fmla="*/ 5838204 w 5838204"/>
              <a:gd name="connsiteY2" fmla="*/ 6859759 h 6859759"/>
              <a:gd name="connsiteX3" fmla="*/ 0 w 5838204"/>
              <a:gd name="connsiteY3" fmla="*/ 6858756 h 6859759"/>
              <a:gd name="connsiteX4" fmla="*/ 2446171 w 5838204"/>
              <a:gd name="connsiteY4" fmla="*/ 0 h 6859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38204" h="6859759">
                <a:moveTo>
                  <a:pt x="2446171" y="0"/>
                </a:moveTo>
                <a:lnTo>
                  <a:pt x="5838204" y="1761"/>
                </a:lnTo>
                <a:lnTo>
                  <a:pt x="5838204" y="6859759"/>
                </a:lnTo>
                <a:lnTo>
                  <a:pt x="0" y="6858756"/>
                </a:lnTo>
                <a:lnTo>
                  <a:pt x="2446171"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614E0A3-8D62-9854-993C-FD57A68B11EA}"/>
              </a:ext>
            </a:extLst>
          </p:cNvPr>
          <p:cNvSpPr>
            <a:spLocks noGrp="1"/>
          </p:cNvSpPr>
          <p:nvPr>
            <p:ph type="title"/>
          </p:nvPr>
        </p:nvSpPr>
        <p:spPr>
          <a:xfrm>
            <a:off x="942229" y="469809"/>
            <a:ext cx="5474618" cy="1063252"/>
          </a:xfrm>
        </p:spPr>
        <p:txBody>
          <a:bodyPr vert="horz" lIns="91440" tIns="45720" rIns="91440" bIns="45720" rtlCol="0" anchor="b">
            <a:normAutofit fontScale="90000"/>
          </a:bodyPr>
          <a:lstStyle/>
          <a:p>
            <a:pPr marL="342900" indent="-342900">
              <a:buFont typeface="Arial" panose="020B0604020202020204" pitchFamily="34" charset="0"/>
              <a:buChar char="•"/>
            </a:pPr>
            <a:r>
              <a:rPr lang="en-US" sz="2500" b="1" dirty="0"/>
              <a:t>Our goals is to answer this questions  </a:t>
            </a:r>
            <a:br>
              <a:rPr lang="en-US" sz="2500" b="1" dirty="0"/>
            </a:br>
            <a:br>
              <a:rPr lang="en-US" sz="2500" b="1" dirty="0"/>
            </a:br>
            <a:endParaRPr lang="en-US" sz="2500" b="1" dirty="0"/>
          </a:p>
        </p:txBody>
      </p:sp>
      <p:cxnSp>
        <p:nvCxnSpPr>
          <p:cNvPr id="63" name="Straight Connector 62">
            <a:extLst>
              <a:ext uri="{FF2B5EF4-FFF2-40B4-BE49-F238E27FC236}">
                <a16:creationId xmlns:a16="http://schemas.microsoft.com/office/drawing/2014/main" id="{50A7A0AD-25ED-4137-AA04-A0E36CAA8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flipV="1">
            <a:off x="6521187" y="10631"/>
            <a:ext cx="876073" cy="68580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186F20B-6445-4368-B022-F9EABF15AE1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9307961" y="640726"/>
            <a:ext cx="2884039" cy="6217274"/>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pic>
        <p:nvPicPr>
          <p:cNvPr id="4" name="Content Placeholder 3">
            <a:extLst>
              <a:ext uri="{FF2B5EF4-FFF2-40B4-BE49-F238E27FC236}">
                <a16:creationId xmlns:a16="http://schemas.microsoft.com/office/drawing/2014/main" id="{B2C78A54-0541-85DF-24C3-9617B43EAF1C}"/>
              </a:ext>
            </a:extLst>
          </p:cNvPr>
          <p:cNvPicPr>
            <a:picLocks noGrp="1" noChangeAspect="1"/>
          </p:cNvPicPr>
          <p:nvPr>
            <p:ph idx="1"/>
          </p:nvPr>
        </p:nvPicPr>
        <p:blipFill>
          <a:blip r:embed="rId2"/>
          <a:srcRect l="4782" b="7500"/>
          <a:stretch>
            <a:fillRect/>
          </a:stretch>
        </p:blipFill>
        <p:spPr>
          <a:xfrm>
            <a:off x="7811220" y="537682"/>
            <a:ext cx="3854279" cy="5782635"/>
          </a:xfrm>
          <a:prstGeom prst="rect">
            <a:avLst/>
          </a:prstGeom>
        </p:spPr>
      </p:pic>
      <p:cxnSp>
        <p:nvCxnSpPr>
          <p:cNvPr id="67" name="Straight Connector 66">
            <a:extLst>
              <a:ext uri="{FF2B5EF4-FFF2-40B4-BE49-F238E27FC236}">
                <a16:creationId xmlns:a16="http://schemas.microsoft.com/office/drawing/2014/main" id="{99F97BBF-9EBF-4BEE-B39C-E6C666941D8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34086" y="0"/>
            <a:ext cx="2757914" cy="142520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888ED501-22E5-EB07-195F-045442B054FD}"/>
              </a:ext>
            </a:extLst>
          </p:cNvPr>
          <p:cNvSpPr txBox="1">
            <a:spLocks/>
          </p:cNvSpPr>
          <p:nvPr/>
        </p:nvSpPr>
        <p:spPr>
          <a:xfrm>
            <a:off x="301776" y="510261"/>
            <a:ext cx="6730216" cy="168116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a:lstStyle>
          <a:p>
            <a:pPr marL="342900" indent="-342900">
              <a:buFont typeface="Arial" panose="020B0604020202020204" pitchFamily="34" charset="0"/>
              <a:buChar char="•"/>
            </a:pPr>
            <a:r>
              <a:rPr lang="en-US" sz="2500" dirty="0"/>
              <a:t>is </a:t>
            </a:r>
            <a:r>
              <a:rPr lang="en-US" sz="2500" cap="none" dirty="0"/>
              <a:t>there a common disease between them with more 5 times primary check? </a:t>
            </a:r>
            <a:endParaRPr lang="en-US" sz="2500" dirty="0"/>
          </a:p>
        </p:txBody>
      </p:sp>
      <p:sp>
        <p:nvSpPr>
          <p:cNvPr id="12" name="Title 1">
            <a:extLst>
              <a:ext uri="{FF2B5EF4-FFF2-40B4-BE49-F238E27FC236}">
                <a16:creationId xmlns:a16="http://schemas.microsoft.com/office/drawing/2014/main" id="{13F57693-3179-C1DC-9F0C-AAC237C6DC43}"/>
              </a:ext>
            </a:extLst>
          </p:cNvPr>
          <p:cNvSpPr txBox="1">
            <a:spLocks/>
          </p:cNvSpPr>
          <p:nvPr/>
        </p:nvSpPr>
        <p:spPr>
          <a:xfrm>
            <a:off x="301776" y="1813026"/>
            <a:ext cx="6437352" cy="168116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a:lstStyle>
          <a:p>
            <a:pPr marL="342900" indent="-342900">
              <a:buFont typeface="Arial" panose="020B0604020202020204" pitchFamily="34" charset="0"/>
              <a:buChar char="•"/>
            </a:pPr>
            <a:r>
              <a:rPr lang="en-US" sz="2500" dirty="0"/>
              <a:t>D</a:t>
            </a:r>
            <a:r>
              <a:rPr lang="en-US" sz="2500" cap="none" dirty="0"/>
              <a:t>oss</a:t>
            </a:r>
            <a:r>
              <a:rPr lang="en-US" sz="2500" dirty="0"/>
              <a:t> </a:t>
            </a:r>
            <a:r>
              <a:rPr lang="en-US" sz="2500" cap="none" dirty="0"/>
              <a:t>hypertension more common in? males or females </a:t>
            </a:r>
            <a:endParaRPr lang="en-US" sz="2500" dirty="0"/>
          </a:p>
        </p:txBody>
      </p:sp>
      <p:sp>
        <p:nvSpPr>
          <p:cNvPr id="16" name="Title 1">
            <a:extLst>
              <a:ext uri="{FF2B5EF4-FFF2-40B4-BE49-F238E27FC236}">
                <a16:creationId xmlns:a16="http://schemas.microsoft.com/office/drawing/2014/main" id="{FA55F00E-97DC-2B84-8EB8-DDD9D9363007}"/>
              </a:ext>
            </a:extLst>
          </p:cNvPr>
          <p:cNvSpPr txBox="1">
            <a:spLocks/>
          </p:cNvSpPr>
          <p:nvPr/>
        </p:nvSpPr>
        <p:spPr>
          <a:xfrm>
            <a:off x="94687" y="3975499"/>
            <a:ext cx="6001313" cy="1382156"/>
          </a:xfrm>
          <a:prstGeom prst="rect">
            <a:avLst/>
          </a:prstGeom>
        </p:spPr>
        <p:txBody>
          <a:bodyPr vert="horz" lIns="91440" tIns="45720" rIns="91440" bIns="45720" rtlCol="0" anchor="b">
            <a:normAutofit/>
          </a:bodyPr>
          <a:lstStyle>
            <a:defPPr>
              <a:defRPr lang="en-US"/>
            </a:defPPr>
            <a:lvl1pPr marL="342900" indent="-342900">
              <a:lnSpc>
                <a:spcPct val="90000"/>
              </a:lnSpc>
              <a:spcBef>
                <a:spcPct val="0"/>
              </a:spcBef>
              <a:buFont typeface="Arial" panose="020B0604020202020204" pitchFamily="34" charset="0"/>
              <a:buChar char="•"/>
              <a:defRPr sz="2500" i="1" cap="none" baseline="0">
                <a:solidFill>
                  <a:schemeClr val="tx2"/>
                </a:solidFill>
                <a:latin typeface="+mj-lt"/>
                <a:ea typeface="+mj-ea"/>
                <a:cs typeface="+mj-cs"/>
              </a:defRPr>
            </a:lvl1pPr>
          </a:lstStyle>
          <a:p>
            <a:r>
              <a:rPr lang="en-US" dirty="0"/>
              <a:t>What is the drugs that used in multiple conditions ?</a:t>
            </a:r>
            <a:br>
              <a:rPr lang="en-US" dirty="0"/>
            </a:br>
            <a:endParaRPr lang="en-US" dirty="0"/>
          </a:p>
        </p:txBody>
      </p:sp>
    </p:spTree>
    <p:extLst>
      <p:ext uri="{BB962C8B-B14F-4D97-AF65-F5344CB8AC3E}">
        <p14:creationId xmlns:p14="http://schemas.microsoft.com/office/powerpoint/2010/main" val="610542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6309531-94CD-4CF6-AACE-80EC085E0F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erson in a white coat pointing at a paper&#10;&#10;AI-generated content may be incorrect.">
            <a:extLst>
              <a:ext uri="{FF2B5EF4-FFF2-40B4-BE49-F238E27FC236}">
                <a16:creationId xmlns:a16="http://schemas.microsoft.com/office/drawing/2014/main" id="{9A1292D8-BA8E-6440-E1CB-BEE6B8DEDE4F}"/>
              </a:ext>
            </a:extLst>
          </p:cNvPr>
          <p:cNvPicPr>
            <a:picLocks noChangeAspect="1"/>
          </p:cNvPicPr>
          <p:nvPr/>
        </p:nvPicPr>
        <p:blipFill>
          <a:blip r:embed="rId2">
            <a:extLst>
              <a:ext uri="{28A0092B-C50C-407E-A947-70E740481C1C}">
                <a14:useLocalDpi xmlns:a14="http://schemas.microsoft.com/office/drawing/2010/main" val="0"/>
              </a:ext>
            </a:extLst>
          </a:blip>
          <a:srcRect t="621" r="1" b="4220"/>
          <a:stretch>
            <a:fillRect/>
          </a:stretch>
        </p:blipFill>
        <p:spPr>
          <a:xfrm>
            <a:off x="20" y="-7444"/>
            <a:ext cx="4966427" cy="6874330"/>
          </a:xfrm>
          <a:custGeom>
            <a:avLst/>
            <a:gdLst/>
            <a:ahLst/>
            <a:cxnLst/>
            <a:rect l="l" t="t" r="r" b="b"/>
            <a:pathLst>
              <a:path w="4966447" h="6874330">
                <a:moveTo>
                  <a:pt x="0" y="0"/>
                </a:moveTo>
                <a:lnTo>
                  <a:pt x="4966447" y="0"/>
                </a:lnTo>
                <a:lnTo>
                  <a:pt x="3355712" y="6874330"/>
                </a:lnTo>
                <a:lnTo>
                  <a:pt x="0" y="6874330"/>
                </a:lnTo>
                <a:close/>
              </a:path>
            </a:pathLst>
          </a:custGeom>
        </p:spPr>
      </p:pic>
      <p:cxnSp>
        <p:nvCxnSpPr>
          <p:cNvPr id="14" name="Straight Connector 13">
            <a:extLst>
              <a:ext uri="{FF2B5EF4-FFF2-40B4-BE49-F238E27FC236}">
                <a16:creationId xmlns:a16="http://schemas.microsoft.com/office/drawing/2014/main" id="{F75BF611-D2A5-4454-8C47-95B0BC4228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627455" y="-19394"/>
            <a:ext cx="806149" cy="687739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318C43A-C560-65E2-BFB9-CF7B52FC2DE2}"/>
              </a:ext>
            </a:extLst>
          </p:cNvPr>
          <p:cNvSpPr txBox="1"/>
          <p:nvPr/>
        </p:nvSpPr>
        <p:spPr>
          <a:xfrm>
            <a:off x="4636008" y="3582675"/>
            <a:ext cx="7321101" cy="1523494"/>
          </a:xfrm>
          <a:prstGeom prst="rect">
            <a:avLst/>
          </a:prstGeom>
          <a:noFill/>
        </p:spPr>
        <p:txBody>
          <a:bodyPr wrap="square">
            <a:spAutoFit/>
          </a:bodyPr>
          <a:lstStyle/>
          <a:p>
            <a:pPr marL="342900" indent="-342900">
              <a:buFont typeface="Arial" panose="020B0604020202020204" pitchFamily="34" charset="0"/>
              <a:buChar char="•"/>
            </a:pPr>
            <a:r>
              <a:rPr kumimoji="0" lang="en-US" sz="2500" b="0" i="1" u="none" strike="noStrike" kern="1200" cap="all" spc="0" normalizeH="0" baseline="0" noProof="0" dirty="0">
                <a:ln>
                  <a:noFill/>
                </a:ln>
                <a:solidFill>
                  <a:srgbClr val="001E2E"/>
                </a:solidFill>
                <a:effectLst/>
                <a:uLnTx/>
                <a:uFillTx/>
                <a:latin typeface="Walbaum Display Light"/>
                <a:ea typeface="+mj-ea"/>
                <a:cs typeface="+mj-cs"/>
              </a:rPr>
              <a:t>E</a:t>
            </a:r>
            <a:r>
              <a:rPr kumimoji="0" lang="en-US" sz="2500" b="0" i="1" u="none" strike="noStrike" kern="1200" spc="0" normalizeH="0" baseline="0" noProof="0" dirty="0">
                <a:ln>
                  <a:noFill/>
                </a:ln>
                <a:solidFill>
                  <a:srgbClr val="001E2E"/>
                </a:solidFill>
                <a:effectLst/>
                <a:uLnTx/>
                <a:uFillTx/>
                <a:latin typeface="Walbaum Display Light"/>
                <a:ea typeface="+mj-ea"/>
                <a:cs typeface="+mj-cs"/>
              </a:rPr>
              <a:t>xplore different diagnosis between males and females ?</a:t>
            </a:r>
            <a:br>
              <a:rPr kumimoji="0" lang="en-US" sz="2500" b="0" i="1" u="none" strike="noStrike" kern="1200" spc="0" normalizeH="0" baseline="0" noProof="0" dirty="0">
                <a:ln>
                  <a:noFill/>
                </a:ln>
                <a:solidFill>
                  <a:srgbClr val="001E2E"/>
                </a:solidFill>
                <a:effectLst/>
                <a:uLnTx/>
                <a:uFillTx/>
                <a:latin typeface="Walbaum Display Light"/>
                <a:ea typeface="+mj-ea"/>
                <a:cs typeface="+mj-cs"/>
              </a:rPr>
            </a:br>
            <a:br>
              <a:rPr kumimoji="0" lang="en-US" sz="2500" b="0" i="1" u="none" strike="noStrike" kern="1200" spc="0" normalizeH="0" baseline="0" noProof="0" dirty="0">
                <a:ln>
                  <a:noFill/>
                </a:ln>
                <a:solidFill>
                  <a:srgbClr val="001E2E"/>
                </a:solidFill>
                <a:effectLst/>
                <a:uLnTx/>
                <a:uFillTx/>
                <a:latin typeface="Walbaum Display Light"/>
                <a:ea typeface="+mj-ea"/>
                <a:cs typeface="+mj-cs"/>
              </a:rPr>
            </a:br>
            <a:endParaRPr lang="en-US" dirty="0"/>
          </a:p>
        </p:txBody>
      </p:sp>
      <p:sp>
        <p:nvSpPr>
          <p:cNvPr id="19" name="TextBox 18">
            <a:extLst>
              <a:ext uri="{FF2B5EF4-FFF2-40B4-BE49-F238E27FC236}">
                <a16:creationId xmlns:a16="http://schemas.microsoft.com/office/drawing/2014/main" id="{B1EED731-634C-606C-5E59-A35F30667F20}"/>
              </a:ext>
            </a:extLst>
          </p:cNvPr>
          <p:cNvSpPr txBox="1"/>
          <p:nvPr/>
        </p:nvSpPr>
        <p:spPr>
          <a:xfrm>
            <a:off x="4523037" y="2298457"/>
            <a:ext cx="7434072" cy="786626"/>
          </a:xfrm>
          <a:prstGeom prst="rect">
            <a:avLst/>
          </a:prstGeom>
        </p:spPr>
        <p:txBody>
          <a:bodyPr vert="horz" lIns="91440" tIns="45720" rIns="91440" bIns="45720" rtlCol="0" anchor="b">
            <a:normAutofit/>
          </a:bodyPr>
          <a:lstStyle>
            <a:defPPr>
              <a:defRPr lang="en-US"/>
            </a:defPPr>
            <a:lvl1pPr marL="342900" indent="-342900">
              <a:lnSpc>
                <a:spcPct val="90000"/>
              </a:lnSpc>
              <a:spcBef>
                <a:spcPct val="0"/>
              </a:spcBef>
              <a:buFont typeface="Arial" panose="020B0604020202020204" pitchFamily="34" charset="0"/>
              <a:buChar char="•"/>
              <a:defRPr sz="2500" i="1" cap="none" baseline="0">
                <a:solidFill>
                  <a:schemeClr val="tx2"/>
                </a:solidFill>
                <a:latin typeface="+mj-lt"/>
                <a:ea typeface="+mj-ea"/>
                <a:cs typeface="+mj-cs"/>
              </a:defRPr>
            </a:lvl1pPr>
          </a:lstStyle>
          <a:p>
            <a:r>
              <a:rPr lang="en-US" dirty="0"/>
              <a:t>Positions occupied by more than one physician ? </a:t>
            </a:r>
          </a:p>
        </p:txBody>
      </p:sp>
      <p:sp>
        <p:nvSpPr>
          <p:cNvPr id="21" name="Title 1">
            <a:extLst>
              <a:ext uri="{FF2B5EF4-FFF2-40B4-BE49-F238E27FC236}">
                <a16:creationId xmlns:a16="http://schemas.microsoft.com/office/drawing/2014/main" id="{F146BB44-C581-4869-563D-A32DC0E2E9B0}"/>
              </a:ext>
            </a:extLst>
          </p:cNvPr>
          <p:cNvSpPr txBox="1">
            <a:spLocks/>
          </p:cNvSpPr>
          <p:nvPr/>
        </p:nvSpPr>
        <p:spPr>
          <a:xfrm>
            <a:off x="4433604" y="4422535"/>
            <a:ext cx="7434071" cy="1382156"/>
          </a:xfrm>
          <a:prstGeom prst="rect">
            <a:avLst/>
          </a:prstGeom>
        </p:spPr>
        <p:txBody>
          <a:bodyPr vert="horz" lIns="91440" tIns="45720" rIns="91440" bIns="45720" rtlCol="0" anchor="b">
            <a:normAutofit/>
          </a:bodyPr>
          <a:lstStyle>
            <a:defPPr>
              <a:defRPr lang="en-US"/>
            </a:defPPr>
            <a:lvl1pPr marL="342900" indent="-342900">
              <a:lnSpc>
                <a:spcPct val="90000"/>
              </a:lnSpc>
              <a:spcBef>
                <a:spcPct val="0"/>
              </a:spcBef>
              <a:buFont typeface="Arial" panose="020B0604020202020204" pitchFamily="34" charset="0"/>
              <a:buChar char="•"/>
              <a:defRPr sz="2500" i="1" cap="none" baseline="0">
                <a:solidFill>
                  <a:schemeClr val="tx2"/>
                </a:solidFill>
                <a:latin typeface="+mj-lt"/>
                <a:ea typeface="+mj-ea"/>
                <a:cs typeface="+mj-cs"/>
              </a:defRPr>
            </a:lvl1pPr>
          </a:lstStyle>
          <a:p>
            <a:r>
              <a:rPr lang="en-US" dirty="0"/>
              <a:t>Top 10 most expensive medical procedures ?</a:t>
            </a:r>
            <a:br>
              <a:rPr lang="en-US" dirty="0"/>
            </a:br>
            <a:endParaRPr lang="en-US" dirty="0"/>
          </a:p>
        </p:txBody>
      </p:sp>
      <p:sp>
        <p:nvSpPr>
          <p:cNvPr id="6" name="Title 1">
            <a:extLst>
              <a:ext uri="{FF2B5EF4-FFF2-40B4-BE49-F238E27FC236}">
                <a16:creationId xmlns:a16="http://schemas.microsoft.com/office/drawing/2014/main" id="{EBA6C54C-687D-6589-C1BC-E63294649484}"/>
              </a:ext>
            </a:extLst>
          </p:cNvPr>
          <p:cNvSpPr txBox="1">
            <a:spLocks/>
          </p:cNvSpPr>
          <p:nvPr/>
        </p:nvSpPr>
        <p:spPr>
          <a:xfrm>
            <a:off x="4636008" y="999669"/>
            <a:ext cx="7434072" cy="1382156"/>
          </a:xfrm>
          <a:prstGeom prst="rect">
            <a:avLst/>
          </a:prstGeom>
        </p:spPr>
        <p:txBody>
          <a:bodyPr vert="horz" lIns="91440" tIns="45720" rIns="91440" bIns="45720" rtlCol="0" anchor="b">
            <a:normAutofit/>
          </a:bodyPr>
          <a:lstStyle>
            <a:defPPr>
              <a:defRPr lang="en-US"/>
            </a:defPPr>
            <a:lvl1pPr marL="342900" indent="-342900">
              <a:lnSpc>
                <a:spcPct val="90000"/>
              </a:lnSpc>
              <a:spcBef>
                <a:spcPct val="0"/>
              </a:spcBef>
              <a:buFont typeface="Arial" panose="020B0604020202020204" pitchFamily="34" charset="0"/>
              <a:buChar char="•"/>
              <a:defRPr sz="2500" i="1" cap="all" baseline="0">
                <a:solidFill>
                  <a:schemeClr val="tx2"/>
                </a:solidFill>
                <a:latin typeface="+mj-lt"/>
                <a:ea typeface="+mj-ea"/>
                <a:cs typeface="+mj-cs"/>
              </a:defRPr>
            </a:lvl1pPr>
          </a:lstStyle>
          <a:p>
            <a:r>
              <a:rPr lang="en-US" cap="none" dirty="0"/>
              <a:t>Compare the primary check registration among positions ?</a:t>
            </a:r>
            <a:br>
              <a:rPr lang="en-US" cap="none" dirty="0"/>
            </a:br>
            <a:endParaRPr lang="en-US" cap="none" dirty="0"/>
          </a:p>
        </p:txBody>
      </p:sp>
      <p:pic>
        <p:nvPicPr>
          <p:cNvPr id="7" name="Picture 6">
            <a:extLst>
              <a:ext uri="{FF2B5EF4-FFF2-40B4-BE49-F238E27FC236}">
                <a16:creationId xmlns:a16="http://schemas.microsoft.com/office/drawing/2014/main" id="{1FD9E23F-D985-B067-C6D1-A7FC34D714A3}"/>
              </a:ext>
            </a:extLst>
          </p:cNvPr>
          <p:cNvPicPr>
            <a:picLocks noChangeAspect="1"/>
          </p:cNvPicPr>
          <p:nvPr/>
        </p:nvPicPr>
        <p:blipFill>
          <a:blip r:embed="rId3"/>
          <a:stretch>
            <a:fillRect/>
          </a:stretch>
        </p:blipFill>
        <p:spPr>
          <a:xfrm>
            <a:off x="4345652" y="222475"/>
            <a:ext cx="5547841" cy="1426588"/>
          </a:xfrm>
          <a:prstGeom prst="rect">
            <a:avLst/>
          </a:prstGeom>
        </p:spPr>
      </p:pic>
    </p:spTree>
    <p:extLst>
      <p:ext uri="{BB962C8B-B14F-4D97-AF65-F5344CB8AC3E}">
        <p14:creationId xmlns:p14="http://schemas.microsoft.com/office/powerpoint/2010/main" val="282132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AB0A4-82DD-FC52-A55A-67069EA7E434}"/>
              </a:ext>
            </a:extLst>
          </p:cNvPr>
          <p:cNvSpPr>
            <a:spLocks noGrp="1"/>
          </p:cNvSpPr>
          <p:nvPr>
            <p:ph type="title"/>
          </p:nvPr>
        </p:nvSpPr>
        <p:spPr/>
        <p:txBody>
          <a:bodyPr/>
          <a:lstStyle/>
          <a:p>
            <a:r>
              <a:rPr lang="en-US" dirty="0" err="1"/>
              <a:t>Sql</a:t>
            </a:r>
            <a:r>
              <a:rPr lang="en-US" dirty="0"/>
              <a:t> connection with vs code </a:t>
            </a:r>
          </a:p>
        </p:txBody>
      </p:sp>
      <p:pic>
        <p:nvPicPr>
          <p:cNvPr id="5" name="Content Placeholder 4" descr="A computer screen with text on it&#10;&#10;AI-generated content may be incorrect.">
            <a:extLst>
              <a:ext uri="{FF2B5EF4-FFF2-40B4-BE49-F238E27FC236}">
                <a16:creationId xmlns:a16="http://schemas.microsoft.com/office/drawing/2014/main" id="{B8117CDE-D0BD-97E5-3440-B03B86E1551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000" y="2179029"/>
            <a:ext cx="9906000" cy="3685804"/>
          </a:xfrm>
        </p:spPr>
      </p:pic>
    </p:spTree>
    <p:extLst>
      <p:ext uri="{BB962C8B-B14F-4D97-AF65-F5344CB8AC3E}">
        <p14:creationId xmlns:p14="http://schemas.microsoft.com/office/powerpoint/2010/main" val="3366276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8F95A-C3F5-5F2C-58C1-2DDDE5E41342}"/>
              </a:ext>
            </a:extLst>
          </p:cNvPr>
          <p:cNvSpPr>
            <a:spLocks noGrp="1"/>
          </p:cNvSpPr>
          <p:nvPr>
            <p:ph type="title"/>
          </p:nvPr>
        </p:nvSpPr>
        <p:spPr>
          <a:xfrm>
            <a:off x="1066800" y="61958"/>
            <a:ext cx="9906000" cy="1382156"/>
          </a:xfrm>
        </p:spPr>
        <p:txBody>
          <a:bodyPr/>
          <a:lstStyle/>
          <a:p>
            <a:r>
              <a:rPr lang="en-US" dirty="0"/>
              <a:t>OUR DATA THAT CONVERTED TO DATAFRAME </a:t>
            </a:r>
          </a:p>
        </p:txBody>
      </p:sp>
      <p:pic>
        <p:nvPicPr>
          <p:cNvPr id="5" name="Content Placeholder 4" descr="A screenshot of a computer&#10;&#10;AI-generated content may be incorrect.">
            <a:extLst>
              <a:ext uri="{FF2B5EF4-FFF2-40B4-BE49-F238E27FC236}">
                <a16:creationId xmlns:a16="http://schemas.microsoft.com/office/drawing/2014/main" id="{C75E3537-090C-D9B8-30A0-CED36E2207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84828" y="1301239"/>
            <a:ext cx="7631794" cy="5299193"/>
          </a:xfrm>
        </p:spPr>
      </p:pic>
    </p:spTree>
    <p:extLst>
      <p:ext uri="{BB962C8B-B14F-4D97-AF65-F5344CB8AC3E}">
        <p14:creationId xmlns:p14="http://schemas.microsoft.com/office/powerpoint/2010/main" val="1020070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6EE26-1DF9-19C1-18FA-789CA2BCF028}"/>
              </a:ext>
            </a:extLst>
          </p:cNvPr>
          <p:cNvSpPr>
            <a:spLocks noGrp="1"/>
          </p:cNvSpPr>
          <p:nvPr>
            <p:ph type="title"/>
          </p:nvPr>
        </p:nvSpPr>
        <p:spPr/>
        <p:txBody>
          <a:bodyPr/>
          <a:lstStyle/>
          <a:p>
            <a:r>
              <a:rPr lang="en-US" dirty="0"/>
              <a:t>Check for null</a:t>
            </a:r>
          </a:p>
        </p:txBody>
      </p:sp>
      <p:pic>
        <p:nvPicPr>
          <p:cNvPr id="5" name="Content Placeholder 4" descr="A computer screen with text on it&#10;&#10;AI-generated content may be incorrect.">
            <a:extLst>
              <a:ext uri="{FF2B5EF4-FFF2-40B4-BE49-F238E27FC236}">
                <a16:creationId xmlns:a16="http://schemas.microsoft.com/office/drawing/2014/main" id="{D0DC078A-2C3F-9F1E-1F98-4C4EB2E29D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3000" y="3386639"/>
            <a:ext cx="9906000" cy="1270585"/>
          </a:xfrm>
        </p:spPr>
      </p:pic>
    </p:spTree>
    <p:extLst>
      <p:ext uri="{BB962C8B-B14F-4D97-AF65-F5344CB8AC3E}">
        <p14:creationId xmlns:p14="http://schemas.microsoft.com/office/powerpoint/2010/main" val="1159224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71445-FD5D-FDE4-A6D2-488BC31B90FC}"/>
              </a:ext>
            </a:extLst>
          </p:cNvPr>
          <p:cNvSpPr>
            <a:spLocks noGrp="1"/>
          </p:cNvSpPr>
          <p:nvPr>
            <p:ph type="title"/>
          </p:nvPr>
        </p:nvSpPr>
        <p:spPr/>
        <p:txBody>
          <a:bodyPr/>
          <a:lstStyle/>
          <a:p>
            <a:r>
              <a:rPr lang="en-US" dirty="0"/>
              <a:t>Describe our </a:t>
            </a:r>
            <a:r>
              <a:rPr lang="en-US" dirty="0" err="1"/>
              <a:t>dataframes</a:t>
            </a:r>
            <a:endParaRPr lang="en-US" dirty="0"/>
          </a:p>
        </p:txBody>
      </p:sp>
      <p:pic>
        <p:nvPicPr>
          <p:cNvPr id="5" name="Content Placeholder 4">
            <a:extLst>
              <a:ext uri="{FF2B5EF4-FFF2-40B4-BE49-F238E27FC236}">
                <a16:creationId xmlns:a16="http://schemas.microsoft.com/office/drawing/2014/main" id="{C005304C-23C5-AB3A-9108-936523C573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6181" y="2988712"/>
            <a:ext cx="9906000" cy="1055221"/>
          </a:xfrm>
        </p:spPr>
      </p:pic>
    </p:spTree>
    <p:extLst>
      <p:ext uri="{BB962C8B-B14F-4D97-AF65-F5344CB8AC3E}">
        <p14:creationId xmlns:p14="http://schemas.microsoft.com/office/powerpoint/2010/main" val="21501958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176B0-1431-DE61-EB26-CBBDFD51C1E2}"/>
              </a:ext>
            </a:extLst>
          </p:cNvPr>
          <p:cNvSpPr>
            <a:spLocks noGrp="1"/>
          </p:cNvSpPr>
          <p:nvPr>
            <p:ph type="title"/>
          </p:nvPr>
        </p:nvSpPr>
        <p:spPr/>
        <p:txBody>
          <a:bodyPr>
            <a:normAutofit fontScale="90000"/>
          </a:bodyPr>
          <a:lstStyle/>
          <a:p>
            <a:r>
              <a:rPr lang="en-US" dirty="0"/>
              <a:t>QUERY TO COMPARE BETWEEN MALES AND FEMALES IN PRIMARY CHECK </a:t>
            </a:r>
          </a:p>
        </p:txBody>
      </p:sp>
      <p:pic>
        <p:nvPicPr>
          <p:cNvPr id="5" name="Content Placeholder 4" descr="A screenshot of a computer&#10;&#10;AI-generated content may be incorrect.">
            <a:extLst>
              <a:ext uri="{FF2B5EF4-FFF2-40B4-BE49-F238E27FC236}">
                <a16:creationId xmlns:a16="http://schemas.microsoft.com/office/drawing/2014/main" id="{F1871E61-C0F5-1E0C-3607-12D399F6C2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1829" y="2038350"/>
            <a:ext cx="8948342" cy="4024313"/>
          </a:xfrm>
        </p:spPr>
      </p:pic>
    </p:spTree>
    <p:extLst>
      <p:ext uri="{BB962C8B-B14F-4D97-AF65-F5344CB8AC3E}">
        <p14:creationId xmlns:p14="http://schemas.microsoft.com/office/powerpoint/2010/main" val="2213439364"/>
      </p:ext>
    </p:extLst>
  </p:cSld>
  <p:clrMapOvr>
    <a:masterClrMapping/>
  </p:clrMapOvr>
</p:sld>
</file>

<file path=ppt/theme/theme1.xml><?xml version="1.0" encoding="utf-8"?>
<a:theme xmlns:a="http://schemas.openxmlformats.org/drawingml/2006/main" name="AngleLinesVTI">
  <a:themeElements>
    <a:clrScheme name="Custom 34">
      <a:dk1>
        <a:sysClr val="windowText" lastClr="000000"/>
      </a:dk1>
      <a:lt1>
        <a:sysClr val="window" lastClr="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168</TotalTime>
  <Words>417</Words>
  <Application>Microsoft Office PowerPoint</Application>
  <PresentationFormat>Widescreen</PresentationFormat>
  <Paragraphs>43</Paragraphs>
  <Slides>23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Aptos</vt:lpstr>
      <vt:lpstr>Arial</vt:lpstr>
      <vt:lpstr>Univers Condensed Light</vt:lpstr>
      <vt:lpstr>Walbaum Display Light</vt:lpstr>
      <vt:lpstr>AngleLinesVTI</vt:lpstr>
      <vt:lpstr>Hospital management system data analysis</vt:lpstr>
      <vt:lpstr>OUR HOSPITAL DATA</vt:lpstr>
      <vt:lpstr>Our goals is to answer this questions    </vt:lpstr>
      <vt:lpstr>PowerPoint Presentation</vt:lpstr>
      <vt:lpstr>Sql connection with vs code </vt:lpstr>
      <vt:lpstr>OUR DATA THAT CONVERTED TO DATAFRAME </vt:lpstr>
      <vt:lpstr>Check for null</vt:lpstr>
      <vt:lpstr>Describe our dataframes</vt:lpstr>
      <vt:lpstr>QUERY TO COMPARE BETWEEN MALES AND FEMALES IN PRIMARY CHECK </vt:lpstr>
      <vt:lpstr>PowerPoint Presentation</vt:lpstr>
      <vt:lpstr>QYERY TO EXPLORE hypertension  IN MALS AND FEMALES</vt:lpstr>
      <vt:lpstr>PowerPoint Presentation</vt:lpstr>
      <vt:lpstr>QUERY TO EXPLORE SHARED DISEASES</vt:lpstr>
      <vt:lpstr>QUERY TO compare the primary check registration among positions  </vt:lpstr>
      <vt:lpstr>PowerPoint Presentation</vt:lpstr>
      <vt:lpstr>QUERY TO EXPLORE DRUGS USED IN MULTIPLE CONDITIONS </vt:lpstr>
      <vt:lpstr>PowerPoint Presentation</vt:lpstr>
      <vt:lpstr>QUERY TO EXPLORE positions occupied by more than one physician </vt:lpstr>
      <vt:lpstr>PowerPoint Presentation</vt:lpstr>
      <vt:lpstr>QUERY TO FIND top 10 most expensive medical procedures </vt:lpstr>
      <vt:lpstr>PowerPoint Presentation</vt:lpstr>
      <vt:lpstr>OUR INSIGHTS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Doaa H. Dewedar</dc:creator>
  <cp:lastModifiedBy>Doaa H. Dewedar</cp:lastModifiedBy>
  <cp:revision>7</cp:revision>
  <dcterms:created xsi:type="dcterms:W3CDTF">2025-07-26T19:08:57Z</dcterms:created>
  <dcterms:modified xsi:type="dcterms:W3CDTF">2025-07-27T16:19:26Z</dcterms:modified>
</cp:coreProperties>
</file>