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10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9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6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4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05D4F-F290-4452-ADE6-329568082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41" r="24824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88B96-80F0-45E4-AAF7-F347ABEA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Note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3D30-D11C-44E3-A73B-6F8C5B95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r>
              <a:rPr lang="en-US" sz="2000" dirty="0"/>
              <a:t>made by :-</a:t>
            </a:r>
          </a:p>
          <a:p>
            <a:r>
              <a:rPr lang="en-US" sz="2000"/>
              <a:t>Doaa </a:t>
            </a:r>
            <a:r>
              <a:rPr lang="en-US" sz="2000" dirty="0"/>
              <a:t>Saadeldeen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7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B1582-C2A6-4FE1-B5D8-B161087D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419D6B-4586-4F9E-86F9-EFB8FB385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A76B-ED37-4828-9D96-5EB8E744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Note App is an application used </a:t>
            </a:r>
          </a:p>
          <a:p>
            <a:pPr marL="0" indent="0">
              <a:buNone/>
            </a:pPr>
            <a:r>
              <a:rPr lang="en-US" sz="1800" dirty="0"/>
              <a:t>to put your important information in it</a:t>
            </a:r>
          </a:p>
          <a:p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5DB8D-8AAF-448A-A33B-61AE0299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First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9B61-7203-4844-BCE1-82118270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When application open </a:t>
            </a:r>
          </a:p>
        </p:txBody>
      </p:sp>
      <p:sp>
        <p:nvSpPr>
          <p:cNvPr id="1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85BD32A-5AF6-4F9E-91F1-4888BD96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55" y="687037"/>
            <a:ext cx="2690751" cy="5694713"/>
          </a:xfrm>
          <a:prstGeom prst="rect">
            <a:avLst/>
          </a:prstGeom>
        </p:spPr>
      </p:pic>
      <p:sp>
        <p:nvSpPr>
          <p:cNvPr id="1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B2E-C3E9-4623-9B30-0FEC58CC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77529" cy="1325563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BC89-0289-4666-B3B1-BC1EC8B8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94317" cy="4351338"/>
          </a:xfrm>
        </p:spPr>
        <p:txBody>
          <a:bodyPr/>
          <a:lstStyle/>
          <a:p>
            <a:r>
              <a:rPr lang="en-US" dirty="0"/>
              <a:t>To add new note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35CED13-5394-4A70-B8A3-282E9B009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51" y="597746"/>
            <a:ext cx="2965383" cy="62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2A25-65FD-4D5D-95A7-FBCE866C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dirty="0"/>
              <a:t>Adding note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36F3EEB-CD7C-4D43-9EC2-07A43972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63" y="1448957"/>
            <a:ext cx="1867593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2FA9-14E5-4A1F-BE84-A129DA8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US" sz="1800"/>
              <a:t>.</a:t>
            </a:r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7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E26D-9CB7-4740-B3AA-33106A24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4600"/>
              <a:t>After note added</a:t>
            </a:r>
            <a:br>
              <a:rPr lang="en-US" sz="4600"/>
            </a:br>
            <a:endParaRPr lang="en-US" sz="4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F46E5D20-BF0E-43AD-9B7B-5C161BA6A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71" y="299509"/>
            <a:ext cx="2957369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3F44-3EA3-4E04-B4C9-F5EF8F28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6A6E-641D-49D4-ADA4-8A99968B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3747247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131-62EA-4A26-8D22-B04FB485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832" y="182441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Adding another note</a:t>
            </a:r>
          </a:p>
        </p:txBody>
      </p:sp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A335423-5464-4692-A923-1D2B904C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23" y="1049244"/>
            <a:ext cx="2176319" cy="4605968"/>
          </a:xfrm>
          <a:prstGeom prst="rect">
            <a:avLst/>
          </a:prstGeom>
        </p:spPr>
      </p:pic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9857B70A-CE3F-4A24-A0ED-08939F8518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81" y="1049244"/>
            <a:ext cx="2176319" cy="4605968"/>
          </a:xfrm>
          <a:prstGeom prst="rect">
            <a:avLst/>
          </a:prstGeom>
        </p:spPr>
      </p:pic>
      <p:sp>
        <p:nvSpPr>
          <p:cNvPr id="2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65A6B-E502-4874-8533-EF4BDA11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1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Watch video for app</a:t>
            </a:r>
            <a:br>
              <a:rPr lang="en-US" sz="61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1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8F30-9499-4DDA-89AF-1C8FDA892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59" y="5170453"/>
            <a:ext cx="4076458" cy="9901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" name="20201114_204948">
            <a:hlinkClick r:id="" action="ppaction://media"/>
            <a:extLst>
              <a:ext uri="{FF2B5EF4-FFF2-40B4-BE49-F238E27FC236}">
                <a16:creationId xmlns:a16="http://schemas.microsoft.com/office/drawing/2014/main" id="{0BDEE21D-347E-464D-897C-461CD486C9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6683" y="814998"/>
            <a:ext cx="2855317" cy="6043001"/>
          </a:xfrm>
          <a:prstGeom prst="rect">
            <a:avLst/>
          </a:prstGeom>
        </p:spPr>
      </p:pic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7C2DE-55F5-4D0A-BD2C-662A8CA1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79EA-6AD9-4E86-AC12-55767390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805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51</Words>
  <Application>Microsoft Office PowerPoint</Application>
  <PresentationFormat>Widescreen</PresentationFormat>
  <Paragraphs>19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GradientVTI</vt:lpstr>
      <vt:lpstr>Note App</vt:lpstr>
      <vt:lpstr>.</vt:lpstr>
      <vt:lpstr>First screen</vt:lpstr>
      <vt:lpstr>.</vt:lpstr>
      <vt:lpstr>Adding note</vt:lpstr>
      <vt:lpstr>After note added </vt:lpstr>
      <vt:lpstr>.</vt:lpstr>
      <vt:lpstr>Watch video for app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App</dc:title>
  <dc:creator>doaa 18321777</dc:creator>
  <cp:lastModifiedBy>doaa 18321777</cp:lastModifiedBy>
  <cp:revision>4</cp:revision>
  <dcterms:created xsi:type="dcterms:W3CDTF">2020-11-14T19:43:04Z</dcterms:created>
  <dcterms:modified xsi:type="dcterms:W3CDTF">2020-11-16T19:36:00Z</dcterms:modified>
</cp:coreProperties>
</file>